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5842" autoAdjust="0"/>
  </p:normalViewPr>
  <p:slideViewPr>
    <p:cSldViewPr snapToGrid="0">
      <p:cViewPr varScale="1">
        <p:scale>
          <a:sx n="98" d="100"/>
          <a:sy n="98" d="100"/>
        </p:scale>
        <p:origin x="25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191AC-6C7D-40FD-8383-7F5BC4E8DAC3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31B7F-6E33-47A5-B987-0AAB493CD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395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1D6E9-2BB5-46DA-BC66-CD54773CC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C0E28D-3CD9-4202-9783-D31098CAC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93C48A-438F-4783-AE11-061EDEAA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3E19-C463-45AC-A71D-7BE17024A09A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4F9AE-9582-4A12-84DE-905624AA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C1B93-221F-416F-8689-C2400608B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FBDB-D2AE-49FC-9162-3A7619D92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64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6BC79-A864-4C4B-831E-22D69B72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4C6B78-54C3-4933-A139-4EFFA12E0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6A2E5A-9D45-4513-B799-F8D69E2DD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3E19-C463-45AC-A71D-7BE17024A09A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3E74EB-A998-463A-8B85-B508FC18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F81B36-7FF7-4810-9DBB-1B4200EC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FBDB-D2AE-49FC-9162-3A7619D92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39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DEEE39-74E6-4E06-B8B7-337E3E17C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51F192-ACA8-4CCA-87BB-B1A7EA573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853614-BC91-41AC-9F8A-DB9EECD14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3E19-C463-45AC-A71D-7BE17024A09A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312915-9FF0-40A4-9489-AE68AA20D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C7F29A-EA7E-4356-BC1C-AF3574909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FBDB-D2AE-49FC-9162-3A7619D92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5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F18E1-6B56-4011-85D6-A6B855E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7E6684-EBCD-4895-8E1A-106EB90E4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85D63-FDA9-48C1-A3FB-CD7EDD0AB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3E19-C463-45AC-A71D-7BE17024A09A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91A07A-8C1B-4416-AF68-14AEFFE9E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14273B-3C71-44B9-80FB-E3768C83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FBDB-D2AE-49FC-9162-3A7619D92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67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1652B-4A92-45DB-A357-0AE13A8A8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F0328E-03D1-4174-88EF-C80FA927E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F14534-8C04-40FC-A146-FA65FCB9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3E19-C463-45AC-A71D-7BE17024A09A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89D6FA-80D8-4F56-BB90-EF22AC45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0E4A50-C7E7-426E-89B9-1A5C21BC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FBDB-D2AE-49FC-9162-3A7619D92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68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8459F-8DAD-4DAF-AFFC-8F49F05B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AECA1F-CBA3-4FFD-8B69-3B53DBB59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80939-7816-4F8B-BDB2-C003250D6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055321-7BDC-440B-BE5C-885EE3F61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3E19-C463-45AC-A71D-7BE17024A09A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FB3547-F179-4E92-B289-16B6DF730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EDEAE7-679E-4052-8393-7E5784746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FBDB-D2AE-49FC-9162-3A7619D92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1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28DF8-483D-4888-A8F9-790E5A5CA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E4672E-CCE9-4226-8924-AB37CEEFC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C5ABB3-6373-42C5-941F-F2A1FB4BE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F93DA5-841A-477C-A664-005B1D882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4360F1-F902-4206-A426-5C2C8E064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C6E109-CC71-4CF0-B21C-F1416FBD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3E19-C463-45AC-A71D-7BE17024A09A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C0DBAC-3ED3-4AB4-B314-0D53F6AE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394D33-E883-46E2-AF44-60AFC8B9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FBDB-D2AE-49FC-9162-3A7619D92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70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C3448-2EB9-46BA-B0E1-5A412881C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CD632B-5CED-4CF8-9B38-DDDD3A57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3E19-C463-45AC-A71D-7BE17024A09A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C13678-302F-466A-8172-A7CDBA4D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3EE8E9-321C-4BFB-95BB-71C5B27A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FBDB-D2AE-49FC-9162-3A7619D92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04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3E809F-5736-4E51-826B-E84870A0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3E19-C463-45AC-A71D-7BE17024A09A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A25C4A-B1CD-46EE-831F-CAB886EB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E1513B-65E5-45A9-8979-A92F6386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FBDB-D2AE-49FC-9162-3A7619D92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31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815D1-5AE8-4B38-9885-BCBE8DC1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F525E-D910-4B65-B1BE-A1073E793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B936A0-A6EF-4CD8-AC56-BF5791625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19C52F-C486-49D7-8DFA-624DBF7C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3E19-C463-45AC-A71D-7BE17024A09A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08F980-ACDC-49F2-90D6-45AB917B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E41A2F-1776-447C-866D-3CCE3810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FBDB-D2AE-49FC-9162-3A7619D92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77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25AED-EA79-48F1-A39E-F5883FB6D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DA5A5E-F19F-471F-9E04-E8968AC54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C0A10C-7419-4EC8-A3BC-1EBB14E83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13834C-BC20-4B9B-B146-C842B39F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3E19-C463-45AC-A71D-7BE17024A09A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1A0AC3-72BA-48F7-947C-365209D5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8D5591-C780-41F7-8022-69A20030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FBDB-D2AE-49FC-9162-3A7619D92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36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85AF1F-8A3A-4555-AD60-07F279574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65EBB6-F4C6-4D74-834E-1BCEBC64D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B526C-6E20-498B-A9E2-BABB8A415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E3E19-C463-45AC-A71D-7BE17024A09A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585D09-A8AF-44D8-B179-DD23418E6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AC5AB-754F-4FF6-9E59-E1A60A7BC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CFBDB-D2AE-49FC-9162-3A7619D92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2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tmp"/><Relationship Id="rId3" Type="http://schemas.openxmlformats.org/officeDocument/2006/relationships/image" Target="../media/image8.tmp"/><Relationship Id="rId7" Type="http://schemas.openxmlformats.org/officeDocument/2006/relationships/image" Target="../media/image12.tmp"/><Relationship Id="rId12" Type="http://schemas.openxmlformats.org/officeDocument/2006/relationships/image" Target="../media/image17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tmp"/><Relationship Id="rId11" Type="http://schemas.openxmlformats.org/officeDocument/2006/relationships/image" Target="../media/image16.tmp"/><Relationship Id="rId5" Type="http://schemas.openxmlformats.org/officeDocument/2006/relationships/image" Target="../media/image10.tmp"/><Relationship Id="rId10" Type="http://schemas.openxmlformats.org/officeDocument/2006/relationships/image" Target="../media/image15.tmp"/><Relationship Id="rId4" Type="http://schemas.openxmlformats.org/officeDocument/2006/relationships/image" Target="../media/image9.tmp"/><Relationship Id="rId9" Type="http://schemas.openxmlformats.org/officeDocument/2006/relationships/image" Target="../media/image14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tmp"/><Relationship Id="rId4" Type="http://schemas.openxmlformats.org/officeDocument/2006/relationships/image" Target="../media/image22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tmp"/><Relationship Id="rId4" Type="http://schemas.openxmlformats.org/officeDocument/2006/relationships/image" Target="../media/image26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8C8A1-7C81-4F59-B459-03E17CC67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1214"/>
            <a:ext cx="9144000" cy="1407786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N3H-Core: Neuron-designed Neural Network Accelerator</a:t>
            </a:r>
            <a:br>
              <a:rPr lang="en-US" altLang="zh-CN" sz="2800" b="1" dirty="0"/>
            </a:br>
            <a:r>
              <a:rPr lang="en-US" altLang="zh-CN" sz="2800" b="1" dirty="0"/>
              <a:t>via FPGA-based Heterogeneous Computing Cores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13398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A9B35-D511-43AE-8B29-8056AEA8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8" name="内容占位符 7" descr="表格&#10;&#10;描述已自动生成">
            <a:extLst>
              <a:ext uri="{FF2B5EF4-FFF2-40B4-BE49-F238E27FC236}">
                <a16:creationId xmlns:a16="http://schemas.microsoft.com/office/drawing/2014/main" id="{3898EB7C-93C3-469E-8ACD-B7917B50E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95" y="1589954"/>
            <a:ext cx="10272010" cy="4351338"/>
          </a:xfrm>
        </p:spPr>
      </p:pic>
    </p:spTree>
    <p:extLst>
      <p:ext uri="{BB962C8B-B14F-4D97-AF65-F5344CB8AC3E}">
        <p14:creationId xmlns:p14="http://schemas.microsoft.com/office/powerpoint/2010/main" val="156277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2DBF0-6EBC-4080-A5A3-6478BEB3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Hybrid Quantization with Mixed Precision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D81B50A-5625-4945-BF56-9E9C5F0DF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485" y="1784029"/>
            <a:ext cx="5199625" cy="4270483"/>
          </a:xfrm>
        </p:spPr>
      </p:pic>
    </p:spTree>
    <p:extLst>
      <p:ext uri="{BB962C8B-B14F-4D97-AF65-F5344CB8AC3E}">
        <p14:creationId xmlns:p14="http://schemas.microsoft.com/office/powerpoint/2010/main" val="97653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D9D47-46FA-45DA-9877-6AA68E9F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Neuron-based workload split</a:t>
            </a:r>
            <a:endParaRPr lang="zh-CN" altLang="en-US" dirty="0"/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CCBEDAD2-55F6-4525-B9C6-AF5AF933E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668" y="2384287"/>
            <a:ext cx="2088154" cy="860355"/>
          </a:xfrm>
        </p:spPr>
      </p:pic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6E2912E3-F2DF-467E-AFB8-F5CCEBE81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270" y="1781666"/>
            <a:ext cx="6063130" cy="3839137"/>
          </a:xfrm>
          <a:prstGeom prst="rect">
            <a:avLst/>
          </a:prstGeom>
        </p:spPr>
      </p:pic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54B82DA4-8E1B-49EE-B697-B530ABB924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00" y="3613358"/>
            <a:ext cx="4976291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6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24807-FCC6-4392-BC4F-E49D0540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Space</a:t>
            </a:r>
            <a:endParaRPr lang="zh-CN" altLang="en-US" dirty="0"/>
          </a:p>
        </p:txBody>
      </p:sp>
      <p:pic>
        <p:nvPicPr>
          <p:cNvPr id="5" name="内容占位符 4" descr="表格&#10;&#10;描述已自动生成">
            <a:extLst>
              <a:ext uri="{FF2B5EF4-FFF2-40B4-BE49-F238E27FC236}">
                <a16:creationId xmlns:a16="http://schemas.microsoft.com/office/drawing/2014/main" id="{B8A39E6F-AD7D-4E50-AF36-935E6A94B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611" y="1690688"/>
            <a:ext cx="5102778" cy="413575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5F77F48-072F-46FC-9C49-92B4FCC9A0AC}"/>
              </a:ext>
            </a:extLst>
          </p:cNvPr>
          <p:cNvSpPr txBox="1"/>
          <p:nvPr/>
        </p:nvSpPr>
        <p:spPr>
          <a:xfrm>
            <a:off x="913747" y="3633189"/>
            <a:ext cx="227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Resource Allocation</a:t>
            </a:r>
            <a:endParaRPr lang="zh-CN" altLang="en-US" b="1" dirty="0"/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E822E276-2BE2-468D-9825-AD2511FA16EF}"/>
              </a:ext>
            </a:extLst>
          </p:cNvPr>
          <p:cNvSpPr/>
          <p:nvPr/>
        </p:nvSpPr>
        <p:spPr>
          <a:xfrm>
            <a:off x="3186392" y="2865748"/>
            <a:ext cx="358219" cy="19042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18E513FD-9322-4725-B3E2-51AFC274AD38}"/>
              </a:ext>
            </a:extLst>
          </p:cNvPr>
          <p:cNvSpPr/>
          <p:nvPr/>
        </p:nvSpPr>
        <p:spPr>
          <a:xfrm>
            <a:off x="3186392" y="5288437"/>
            <a:ext cx="358219" cy="4147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C75618-C871-44B9-B6B1-92286C455BF3}"/>
              </a:ext>
            </a:extLst>
          </p:cNvPr>
          <p:cNvSpPr txBox="1"/>
          <p:nvPr/>
        </p:nvSpPr>
        <p:spPr>
          <a:xfrm>
            <a:off x="456547" y="5288437"/>
            <a:ext cx="346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Quantization bit-widths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6468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B2107-E60B-443E-A824-02BBB934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RL-based Design Space Exploration (Joint Search)</a:t>
            </a:r>
            <a:endParaRPr lang="zh-CN" altLang="en-US" sz="3600" dirty="0"/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D859D005-6584-4BE2-A4F7-50CE2F1CD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020" y="1690688"/>
            <a:ext cx="7311960" cy="3796440"/>
          </a:xfrm>
        </p:spPr>
      </p:pic>
    </p:spTree>
    <p:extLst>
      <p:ext uri="{BB962C8B-B14F-4D97-AF65-F5344CB8AC3E}">
        <p14:creationId xmlns:p14="http://schemas.microsoft.com/office/powerpoint/2010/main" val="1852649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F9FCA-7F59-44CF-9CB0-96F54212A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062" y="459489"/>
            <a:ext cx="10515600" cy="1325563"/>
          </a:xfrm>
        </p:spPr>
        <p:txBody>
          <a:bodyPr/>
          <a:lstStyle/>
          <a:p>
            <a:r>
              <a:rPr lang="en-US" altLang="zh-CN" dirty="0"/>
              <a:t>RL space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BCA38D-0479-4D1E-9D39-4F6C55B91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8691"/>
            <a:ext cx="4361102" cy="4184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0AE610E-6748-46DF-A9C9-D3AB415E5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375" y="2447181"/>
            <a:ext cx="1005927" cy="3124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9B38584-0F78-42BC-AE29-3BB760431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81292"/>
            <a:ext cx="4198984" cy="3505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7A00282-B711-4910-A900-2C4E2A2973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567" y="3131842"/>
            <a:ext cx="1455546" cy="2819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D50438-E3BC-4318-B284-18E4E76015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945" y="2028691"/>
            <a:ext cx="2888230" cy="358171"/>
          </a:xfrm>
          <a:prstGeom prst="rect">
            <a:avLst/>
          </a:prstGeom>
        </p:spPr>
      </p:pic>
      <p:pic>
        <p:nvPicPr>
          <p:cNvPr id="9" name="图片 8" descr="文本, 信件&#10;&#10;描述已自动生成">
            <a:extLst>
              <a:ext uri="{FF2B5EF4-FFF2-40B4-BE49-F238E27FC236}">
                <a16:creationId xmlns:a16="http://schemas.microsoft.com/office/drawing/2014/main" id="{844BF039-1452-4E7D-8FF6-DE2847970E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250" y="2940658"/>
            <a:ext cx="4671465" cy="906859"/>
          </a:xfrm>
          <a:prstGeom prst="rect">
            <a:avLst/>
          </a:prstGeom>
        </p:spPr>
      </p:pic>
      <p:pic>
        <p:nvPicPr>
          <p:cNvPr id="10" name="图片 9" descr="图片包含 文本&#10;&#10;描述已自动生成">
            <a:extLst>
              <a:ext uri="{FF2B5EF4-FFF2-40B4-BE49-F238E27FC236}">
                <a16:creationId xmlns:a16="http://schemas.microsoft.com/office/drawing/2014/main" id="{708FBB53-AE48-4C44-A0BD-C7BCC029F5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977" y="4267921"/>
            <a:ext cx="4488569" cy="678239"/>
          </a:xfrm>
          <a:prstGeom prst="rect">
            <a:avLst/>
          </a:prstGeom>
        </p:spPr>
      </p:pic>
      <p:pic>
        <p:nvPicPr>
          <p:cNvPr id="12" name="图片 11" descr="图片包含 文本&#10;&#10;描述已自动生成">
            <a:extLst>
              <a:ext uri="{FF2B5EF4-FFF2-40B4-BE49-F238E27FC236}">
                <a16:creationId xmlns:a16="http://schemas.microsoft.com/office/drawing/2014/main" id="{CB4633F5-E33A-44BF-9E57-664FA42337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694" y="2427463"/>
            <a:ext cx="4427604" cy="44199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F4A13CA-3870-4486-9A2A-4B21E91F9E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949" y="4607040"/>
            <a:ext cx="815411" cy="251482"/>
          </a:xfrm>
          <a:prstGeom prst="rect">
            <a:avLst/>
          </a:prstGeom>
        </p:spPr>
      </p:pic>
      <p:pic>
        <p:nvPicPr>
          <p:cNvPr id="16" name="图片 15" descr="文本&#10;&#10;描述已自动生成">
            <a:extLst>
              <a:ext uri="{FF2B5EF4-FFF2-40B4-BE49-F238E27FC236}">
                <a16:creationId xmlns:a16="http://schemas.microsoft.com/office/drawing/2014/main" id="{E0937BF2-1996-4032-8B8F-6BBE8DECB88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977" y="5026977"/>
            <a:ext cx="5189670" cy="1234547"/>
          </a:xfrm>
          <a:prstGeom prst="rect">
            <a:avLst/>
          </a:prstGeom>
        </p:spPr>
      </p:pic>
      <p:pic>
        <p:nvPicPr>
          <p:cNvPr id="18" name="图片 17" descr="文本, 信件&#10;&#10;描述已自动生成">
            <a:extLst>
              <a:ext uri="{FF2B5EF4-FFF2-40B4-BE49-F238E27FC236}">
                <a16:creationId xmlns:a16="http://schemas.microsoft.com/office/drawing/2014/main" id="{FB982E91-0D3E-411F-9607-9F084CB5AD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34" y="4260022"/>
            <a:ext cx="5372566" cy="223285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B8ACE56-8127-4110-B986-A0F64FE88284}"/>
              </a:ext>
            </a:extLst>
          </p:cNvPr>
          <p:cNvSpPr txBox="1"/>
          <p:nvPr/>
        </p:nvSpPr>
        <p:spPr>
          <a:xfrm>
            <a:off x="793394" y="1671424"/>
            <a:ext cx="290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Action Space:</a:t>
            </a:r>
            <a:endParaRPr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66F23C2-3C44-4221-954C-B1D46EDA41B6}"/>
              </a:ext>
            </a:extLst>
          </p:cNvPr>
          <p:cNvSpPr txBox="1"/>
          <p:nvPr/>
        </p:nvSpPr>
        <p:spPr>
          <a:xfrm>
            <a:off x="6502913" y="1716224"/>
            <a:ext cx="290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State Space: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C5FFA85-6EC5-474A-91DB-6359AC6E593D}"/>
              </a:ext>
            </a:extLst>
          </p:cNvPr>
          <p:cNvSpPr txBox="1"/>
          <p:nvPr/>
        </p:nvSpPr>
        <p:spPr>
          <a:xfrm>
            <a:off x="793394" y="3847723"/>
            <a:ext cx="290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Reward: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9141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A9B35-D511-43AE-8B29-8056AEA8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3048F04D-EEB3-4831-B4DC-064A2B963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8" y="1606392"/>
            <a:ext cx="3766576" cy="2824932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34A1AA0-921D-43A2-80AA-D8D4D21CD36B}"/>
              </a:ext>
            </a:extLst>
          </p:cNvPr>
          <p:cNvSpPr txBox="1"/>
          <p:nvPr/>
        </p:nvSpPr>
        <p:spPr>
          <a:xfrm>
            <a:off x="917325" y="4629765"/>
            <a:ext cx="5330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</a:t>
            </a:r>
            <a:r>
              <a:rPr lang="zh-CN" altLang="en-US" dirty="0"/>
              <a:t>：输入</a:t>
            </a:r>
            <a:r>
              <a:rPr lang="en-US" altLang="zh-CN" dirty="0"/>
              <a:t>input channel</a:t>
            </a:r>
            <a:r>
              <a:rPr lang="zh-CN" altLang="en-US" dirty="0"/>
              <a:t>计算并行度</a:t>
            </a:r>
            <a:endParaRPr lang="en-US" altLang="zh-CN" dirty="0"/>
          </a:p>
          <a:p>
            <a:r>
              <a:rPr lang="en-US" altLang="zh-CN" dirty="0" err="1"/>
              <a:t>resnet</a:t>
            </a:r>
            <a:r>
              <a:rPr lang="zh-CN" altLang="en-US" dirty="0"/>
              <a:t>上更大：由于</a:t>
            </a:r>
            <a:r>
              <a:rPr lang="en-US" altLang="zh-CN" dirty="0"/>
              <a:t>mobilenet</a:t>
            </a:r>
            <a:r>
              <a:rPr lang="zh-CN" altLang="en-US" dirty="0"/>
              <a:t>的</a:t>
            </a:r>
            <a:r>
              <a:rPr lang="en-US" altLang="zh-CN" dirty="0"/>
              <a:t>depth-wise layers</a:t>
            </a:r>
          </a:p>
          <a:p>
            <a:endParaRPr lang="en-US" altLang="zh-CN" dirty="0"/>
          </a:p>
          <a:p>
            <a:r>
              <a:rPr lang="en-US" altLang="zh-CN" dirty="0"/>
              <a:t>Mobilenet: More BRAMs to DSP-core</a:t>
            </a:r>
          </a:p>
        </p:txBody>
      </p:sp>
      <p:pic>
        <p:nvPicPr>
          <p:cNvPr id="6" name="内容占位符 5" descr="表格&#10;&#10;描述已自动生成">
            <a:extLst>
              <a:ext uri="{FF2B5EF4-FFF2-40B4-BE49-F238E27FC236}">
                <a16:creationId xmlns:a16="http://schemas.microsoft.com/office/drawing/2014/main" id="{F2605680-C08A-4F41-BE6D-4B314BB5C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241" y="1027906"/>
            <a:ext cx="6665989" cy="341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94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A9B35-D511-43AE-8B29-8056AEA8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1EE4BB-85C0-4B36-AEB7-2B8657CEB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765" y="2428967"/>
            <a:ext cx="4731311" cy="43826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2AB4EEB-0677-427E-8C49-495CBB6DE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308" y="2428750"/>
            <a:ext cx="4796692" cy="4382833"/>
          </a:xfrm>
          <a:prstGeom prst="rect">
            <a:avLst/>
          </a:prstGeom>
        </p:spPr>
      </p:pic>
      <p:pic>
        <p:nvPicPr>
          <p:cNvPr id="12" name="图片 11" descr="表格&#10;&#10;描述已自动生成">
            <a:extLst>
              <a:ext uri="{FF2B5EF4-FFF2-40B4-BE49-F238E27FC236}">
                <a16:creationId xmlns:a16="http://schemas.microsoft.com/office/drawing/2014/main" id="{0F4C636F-6ECB-4246-88DE-E490C19350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766" y="362836"/>
            <a:ext cx="5280835" cy="1939643"/>
          </a:xfrm>
          <a:prstGeom prst="rect">
            <a:avLst/>
          </a:prstGeom>
        </p:spPr>
      </p:pic>
      <p:pic>
        <p:nvPicPr>
          <p:cNvPr id="14" name="图片 13" descr="表格&#10;&#10;描述已自动生成">
            <a:extLst>
              <a:ext uri="{FF2B5EF4-FFF2-40B4-BE49-F238E27FC236}">
                <a16:creationId xmlns:a16="http://schemas.microsoft.com/office/drawing/2014/main" id="{7E058EBF-5AA0-4B36-8140-BE2ABC17F2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256" y="669875"/>
            <a:ext cx="333801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68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A9B35-D511-43AE-8B29-8056AEA8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7" name="图片 6" descr="图片包含 工具, 游戏机, 文具, 铅笔&#10;&#10;描述已自动生成">
            <a:extLst>
              <a:ext uri="{FF2B5EF4-FFF2-40B4-BE49-F238E27FC236}">
                <a16:creationId xmlns:a16="http://schemas.microsoft.com/office/drawing/2014/main" id="{425256E7-6718-42EB-BBDF-B2DED9B7F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599" y="2226044"/>
            <a:ext cx="4692585" cy="424924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6FD2C63-8D50-4D33-9F8B-B42DCD2F7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335" y="2243629"/>
            <a:ext cx="4719114" cy="4249245"/>
          </a:xfrm>
          <a:prstGeom prst="rect">
            <a:avLst/>
          </a:prstGeom>
        </p:spPr>
      </p:pic>
      <p:pic>
        <p:nvPicPr>
          <p:cNvPr id="12" name="内容占位符 8" descr="表格&#10;&#10;描述已自动生成">
            <a:extLst>
              <a:ext uri="{FF2B5EF4-FFF2-40B4-BE49-F238E27FC236}">
                <a16:creationId xmlns:a16="http://schemas.microsoft.com/office/drawing/2014/main" id="{8F577C02-41C1-4543-9357-5C6E5CC21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845" y="365125"/>
            <a:ext cx="4112279" cy="1662791"/>
          </a:xfrm>
        </p:spPr>
      </p:pic>
      <p:pic>
        <p:nvPicPr>
          <p:cNvPr id="4" name="图片 3" descr="文本, 表格&#10;&#10;描述已自动生成">
            <a:extLst>
              <a:ext uri="{FF2B5EF4-FFF2-40B4-BE49-F238E27FC236}">
                <a16:creationId xmlns:a16="http://schemas.microsoft.com/office/drawing/2014/main" id="{640FC7DC-BD2F-41DC-A415-5AE13877AE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142" y="476739"/>
            <a:ext cx="5186148" cy="138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46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158</TotalTime>
  <Words>65</Words>
  <Application>Microsoft Office PowerPoint</Application>
  <PresentationFormat>宽屏</PresentationFormat>
  <Paragraphs>19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N3H-Core: Neuron-designed Neural Network Accelerator via FPGA-based Heterogeneous Computing Cores</vt:lpstr>
      <vt:lpstr>Hybrid Quantization with Mixed Precision</vt:lpstr>
      <vt:lpstr>Neuron-based workload split</vt:lpstr>
      <vt:lpstr>Design Space</vt:lpstr>
      <vt:lpstr>RL-based Design Space Exploration (Joint Search)</vt:lpstr>
      <vt:lpstr>RL space</vt:lpstr>
      <vt:lpstr>Results</vt:lpstr>
      <vt:lpstr>Results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N3H-Core: Neuron-designed Neural Network Accelerator via FPGA-based Heterogeneous Computing Cores</dc:title>
  <dc:creator>Xu Zhihan</dc:creator>
  <cp:lastModifiedBy>Xu Zhihan</cp:lastModifiedBy>
  <cp:revision>37</cp:revision>
  <dcterms:created xsi:type="dcterms:W3CDTF">2021-05-07T16:32:18Z</dcterms:created>
  <dcterms:modified xsi:type="dcterms:W3CDTF">2021-05-11T02:51:33Z</dcterms:modified>
</cp:coreProperties>
</file>