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0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8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7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5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1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2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5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4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5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00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anaanaa/RockPaperScissor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cyber space concept">
            <a:extLst>
              <a:ext uri="{FF2B5EF4-FFF2-40B4-BE49-F238E27FC236}">
                <a16:creationId xmlns:a16="http://schemas.microsoft.com/office/drawing/2014/main" id="{FF297ECA-7499-401B-AF4D-13A56D6F6C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89590" y="1"/>
            <a:ext cx="12276235" cy="695274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78DFC-DBEB-BA47-B98F-0804201B0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74530"/>
            <a:ext cx="5619054" cy="484909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Rock, paper, scissors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1200" dirty="0">
                <a:solidFill>
                  <a:srgbClr val="FFFFFF"/>
                </a:solidFill>
              </a:rPr>
              <a:t>By: Tiana Murphy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41D9E-3F4D-014C-BCD9-024548C23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967" y="1216974"/>
            <a:ext cx="4282533" cy="3789587"/>
          </a:xfrm>
        </p:spPr>
        <p:txBody>
          <a:bodyPr anchor="ctr">
            <a:normAutofit/>
          </a:bodyPr>
          <a:lstStyle/>
          <a:p>
            <a:pPr algn="r"/>
            <a:r>
              <a:rPr lang="en-US" sz="2600" dirty="0">
                <a:solidFill>
                  <a:srgbClr val="FFFFFF"/>
                </a:solidFill>
              </a:rPr>
              <a:t>This program implements the classic game of </a:t>
            </a:r>
            <a:r>
              <a:rPr lang="en-US" sz="2600" dirty="0">
                <a:solidFill>
                  <a:srgbClr val="FFFFFF"/>
                </a:solidFill>
                <a:hlinkClick r:id="rId3"/>
              </a:rPr>
              <a:t>rock, paper, scissors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4F6009C-6A39-314C-BEF5-1689E76B7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98" y="3230889"/>
            <a:ext cx="4551433" cy="319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8730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251A2F"/>
      </a:dk2>
      <a:lt2>
        <a:srgbClr val="F0F3F3"/>
      </a:lt2>
      <a:accent1>
        <a:srgbClr val="C34D64"/>
      </a:accent1>
      <a:accent2>
        <a:srgbClr val="B13B83"/>
      </a:accent2>
      <a:accent3>
        <a:srgbClr val="C04DC3"/>
      </a:accent3>
      <a:accent4>
        <a:srgbClr val="7D3BB1"/>
      </a:accent4>
      <a:accent5>
        <a:srgbClr val="5D4DC3"/>
      </a:accent5>
      <a:accent6>
        <a:srgbClr val="3B5CB1"/>
      </a:accent6>
      <a:hlink>
        <a:srgbClr val="7653C5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Calisto MT</vt:lpstr>
      <vt:lpstr>Univers Condensed</vt:lpstr>
      <vt:lpstr>ChronicleVTI</vt:lpstr>
      <vt:lpstr>Rock, paper, scissors By: Tiana Murphy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Rock, paper, scissors By: Tiana Murphy  </dc:title>
  <dc:creator>Tiana Murphy</dc:creator>
  <cp:lastModifiedBy>Tiana Murphy</cp:lastModifiedBy>
  <cp:revision>3</cp:revision>
  <dcterms:created xsi:type="dcterms:W3CDTF">2021-11-30T20:02:41Z</dcterms:created>
  <dcterms:modified xsi:type="dcterms:W3CDTF">2021-11-30T20:16:03Z</dcterms:modified>
</cp:coreProperties>
</file>