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Untitled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2021-03-09T14:39:50Z</dcterms:created>
  <dcterms:modified xsi:type="dcterms:W3CDTF">2021-03-09T14:39:50Z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