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0" d="100"/>
          <a:sy n="40" d="100"/>
        </p:scale>
        <p:origin x="48"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5B89-D93E-40D1-857A-69B7D0854CA3}"/>
              </a:ext>
            </a:extLst>
          </p:cNvPr>
          <p:cNvSpPr>
            <a:spLocks noGrp="1"/>
          </p:cNvSpPr>
          <p:nvPr>
            <p:ph type="ctrTitle"/>
          </p:nvPr>
        </p:nvSpPr>
        <p:spPr/>
        <p:txBody>
          <a:bodyPr/>
          <a:lstStyle/>
          <a:p>
            <a:r>
              <a:rPr lang="en-US" dirty="0"/>
              <a:t>AI in Modern Healthcare</a:t>
            </a:r>
          </a:p>
        </p:txBody>
      </p:sp>
      <p:sp>
        <p:nvSpPr>
          <p:cNvPr id="3" name="Subtitle 2">
            <a:extLst>
              <a:ext uri="{FF2B5EF4-FFF2-40B4-BE49-F238E27FC236}">
                <a16:creationId xmlns:a16="http://schemas.microsoft.com/office/drawing/2014/main" id="{F19861BC-1369-4FDB-A228-CB9D15747BE8}"/>
              </a:ext>
            </a:extLst>
          </p:cNvPr>
          <p:cNvSpPr>
            <a:spLocks noGrp="1"/>
          </p:cNvSpPr>
          <p:nvPr>
            <p:ph type="subTitle" idx="1"/>
          </p:nvPr>
        </p:nvSpPr>
        <p:spPr/>
        <p:txBody>
          <a:bodyPr/>
          <a:lstStyle/>
          <a:p>
            <a:r>
              <a:rPr lang="en-US" dirty="0"/>
              <a:t>By Tiana Pfeifer	</a:t>
            </a:r>
          </a:p>
          <a:p>
            <a:endParaRPr lang="en-US" dirty="0"/>
          </a:p>
        </p:txBody>
      </p:sp>
    </p:spTree>
    <p:extLst>
      <p:ext uri="{BB962C8B-B14F-4D97-AF65-F5344CB8AC3E}">
        <p14:creationId xmlns:p14="http://schemas.microsoft.com/office/powerpoint/2010/main" val="68237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D663-EBBA-419E-BC47-1DF42BFCC4C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2F9D7046-2843-4933-B5F9-985128ADB6B7}"/>
              </a:ext>
            </a:extLst>
          </p:cNvPr>
          <p:cNvSpPr>
            <a:spLocks noGrp="1"/>
          </p:cNvSpPr>
          <p:nvPr>
            <p:ph idx="1"/>
          </p:nvPr>
        </p:nvSpPr>
        <p:spPr/>
        <p:txBody>
          <a:bodyPr/>
          <a:lstStyle/>
          <a:p>
            <a:r>
              <a:rPr lang="en-US" dirty="0"/>
              <a:t>The Role of AI in Modern Healthcare	2</a:t>
            </a:r>
          </a:p>
          <a:p>
            <a:r>
              <a:rPr lang="en-US" dirty="0"/>
              <a:t>Introduction						2</a:t>
            </a:r>
          </a:p>
          <a:p>
            <a:r>
              <a:rPr lang="en-US" dirty="0"/>
              <a:t>What Benefits does AI offer?		2</a:t>
            </a:r>
          </a:p>
          <a:p>
            <a:r>
              <a:rPr lang="en-US" dirty="0"/>
              <a:t>Concerns about AI in Healthcare		3</a:t>
            </a:r>
          </a:p>
          <a:p>
            <a:r>
              <a:rPr lang="en-US" dirty="0"/>
              <a:t>References						4</a:t>
            </a:r>
          </a:p>
          <a:p>
            <a:endParaRPr lang="en-US" dirty="0"/>
          </a:p>
          <a:p>
            <a:endParaRPr lang="en-US" dirty="0"/>
          </a:p>
        </p:txBody>
      </p:sp>
    </p:spTree>
    <p:extLst>
      <p:ext uri="{BB962C8B-B14F-4D97-AF65-F5344CB8AC3E}">
        <p14:creationId xmlns:p14="http://schemas.microsoft.com/office/powerpoint/2010/main" val="3253779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4EF8-96AF-4367-A7B7-883EB8EE3638}"/>
              </a:ext>
            </a:extLst>
          </p:cNvPr>
          <p:cNvSpPr>
            <a:spLocks noGrp="1"/>
          </p:cNvSpPr>
          <p:nvPr>
            <p:ph type="title"/>
          </p:nvPr>
        </p:nvSpPr>
        <p:spPr/>
        <p:txBody>
          <a:bodyPr/>
          <a:lstStyle/>
          <a:p>
            <a:pPr marL="0" marR="0">
              <a:lnSpc>
                <a:spcPct val="107000"/>
              </a:lnSpc>
              <a:spcBef>
                <a:spcPts val="200"/>
              </a:spcBef>
              <a:spcAft>
                <a:spcPts val="0"/>
              </a:spcAft>
            </a:pPr>
            <a:r>
              <a:rPr lang="en-US" b="1" dirty="0">
                <a:solidFill>
                  <a:srgbClr val="056E9F"/>
                </a:solidFill>
                <a:latin typeface="Calibri Light" panose="020F0302020204030204" pitchFamily="34" charset="0"/>
                <a:ea typeface="Times New Roman" panose="02020603050405020304" pitchFamily="18" charset="0"/>
                <a:cs typeface="Times New Roman" panose="02020603050405020304" pitchFamily="18" charset="0"/>
              </a:rPr>
              <a:t>Introduction</a:t>
            </a:r>
            <a:br>
              <a:rPr lang="en-US" b="1" dirty="0">
                <a:solidFill>
                  <a:srgbClr val="056E9F"/>
                </a:solidFill>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992CF650-1C09-4D9B-A9AE-7390DA24A281}"/>
              </a:ext>
            </a:extLst>
          </p:cNvPr>
          <p:cNvSpPr>
            <a:spLocks noGrp="1"/>
          </p:cNvSpPr>
          <p:nvPr>
            <p:ph type="body" idx="1"/>
          </p:nvPr>
        </p:nvSpPr>
        <p:spPr>
          <a:xfrm>
            <a:off x="677334" y="3007895"/>
            <a:ext cx="9140433" cy="3033467"/>
          </a:xfrm>
        </p:spPr>
        <p:txBody>
          <a:bodyPr/>
          <a:lstStyle/>
          <a:p>
            <a:r>
              <a:rPr lang="en-US" dirty="0"/>
              <a:t>There are many new advancements concerning AI in healthcare, beneficial to both patients and doctors alike. This article will explore the benefits and problems that AI faces. I will address the myriad of healthcare solution that Ai can offer, from diagnostic, to process automation. Also, we will look at the Ethics surrounding AI. </a:t>
            </a:r>
          </a:p>
          <a:p>
            <a:endParaRPr lang="en-US" dirty="0"/>
          </a:p>
        </p:txBody>
      </p:sp>
    </p:spTree>
    <p:extLst>
      <p:ext uri="{BB962C8B-B14F-4D97-AF65-F5344CB8AC3E}">
        <p14:creationId xmlns:p14="http://schemas.microsoft.com/office/powerpoint/2010/main" val="300399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F5A2-8E32-47D4-848F-BC44AE1BE6EF}"/>
              </a:ext>
            </a:extLst>
          </p:cNvPr>
          <p:cNvSpPr>
            <a:spLocks noGrp="1"/>
          </p:cNvSpPr>
          <p:nvPr>
            <p:ph type="title"/>
          </p:nvPr>
        </p:nvSpPr>
        <p:spPr/>
        <p:txBody>
          <a:bodyPr/>
          <a:lstStyle/>
          <a:p>
            <a:r>
              <a:rPr lang="en-US" b="1" dirty="0"/>
              <a:t>What Benefits does AI offer?</a:t>
            </a:r>
            <a:br>
              <a:rPr lang="en-US" b="1" dirty="0"/>
            </a:br>
            <a:endParaRPr lang="en-US" dirty="0"/>
          </a:p>
        </p:txBody>
      </p:sp>
      <p:pic>
        <p:nvPicPr>
          <p:cNvPr id="5" name="Content Placeholder 4">
            <a:extLst>
              <a:ext uri="{FF2B5EF4-FFF2-40B4-BE49-F238E27FC236}">
                <a16:creationId xmlns:a16="http://schemas.microsoft.com/office/drawing/2014/main" id="{37F63D5C-4CDD-4260-8A07-485D83BDB33F}"/>
              </a:ext>
            </a:extLst>
          </p:cNvPr>
          <p:cNvPicPr>
            <a:picLocks noGrp="1" noChangeAspect="1"/>
          </p:cNvPicPr>
          <p:nvPr>
            <p:ph idx="1"/>
          </p:nvPr>
        </p:nvPicPr>
        <p:blipFill>
          <a:blip r:embed="rId2"/>
          <a:stretch>
            <a:fillRect/>
          </a:stretch>
        </p:blipFill>
        <p:spPr>
          <a:xfrm>
            <a:off x="1976454" y="2160588"/>
            <a:ext cx="5999129" cy="3881437"/>
          </a:xfrm>
        </p:spPr>
      </p:pic>
    </p:spTree>
    <p:extLst>
      <p:ext uri="{BB962C8B-B14F-4D97-AF65-F5344CB8AC3E}">
        <p14:creationId xmlns:p14="http://schemas.microsoft.com/office/powerpoint/2010/main" val="32631319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FDD9-30D9-43DE-A4FD-183D0B4E019A}"/>
              </a:ext>
            </a:extLst>
          </p:cNvPr>
          <p:cNvSpPr>
            <a:spLocks noGrp="1"/>
          </p:cNvSpPr>
          <p:nvPr>
            <p:ph type="title"/>
          </p:nvPr>
        </p:nvSpPr>
        <p:spPr/>
        <p:txBody>
          <a:bodyPr/>
          <a:lstStyle/>
          <a:p>
            <a:r>
              <a:rPr lang="en-US" dirty="0"/>
              <a:t>Concerns for AI in Healthcare	</a:t>
            </a:r>
          </a:p>
        </p:txBody>
      </p:sp>
      <p:sp>
        <p:nvSpPr>
          <p:cNvPr id="3" name="Content Placeholder 2">
            <a:extLst>
              <a:ext uri="{FF2B5EF4-FFF2-40B4-BE49-F238E27FC236}">
                <a16:creationId xmlns:a16="http://schemas.microsoft.com/office/drawing/2014/main" id="{2908758D-DB43-4B3A-8883-E4DBAF1B92C7}"/>
              </a:ext>
            </a:extLst>
          </p:cNvPr>
          <p:cNvSpPr>
            <a:spLocks noGrp="1"/>
          </p:cNvSpPr>
          <p:nvPr>
            <p:ph idx="1"/>
          </p:nvPr>
        </p:nvSpPr>
        <p:spPr/>
        <p:txBody>
          <a:bodyPr/>
          <a:lstStyle/>
          <a:p>
            <a:r>
              <a:rPr lang="en-US" dirty="0"/>
              <a:t>So now that we have review some benefits of AI in Healthcare, let’s take a look at some Concerns. Data Privacy and Security are incredibly important aspects that will constantly need to be monitored for the benefit of all parties. Policymakers must develop guidelines and standards for the ethical deployment of AI technologies in healthcare settings. (</a:t>
            </a:r>
            <a:r>
              <a:rPr lang="en-US" dirty="0" err="1"/>
              <a:t>Esmaeilzadeh</a:t>
            </a:r>
            <a:r>
              <a:rPr lang="en-US" dirty="0"/>
              <a:t>, 2020)</a:t>
            </a:r>
          </a:p>
        </p:txBody>
      </p:sp>
    </p:spTree>
    <p:extLst>
      <p:ext uri="{BB962C8B-B14F-4D97-AF65-F5344CB8AC3E}">
        <p14:creationId xmlns:p14="http://schemas.microsoft.com/office/powerpoint/2010/main" val="1183265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78F7-537F-4861-A5A1-2ECFFFFE3C06}"/>
              </a:ext>
            </a:extLst>
          </p:cNvPr>
          <p:cNvSpPr>
            <a:spLocks noGrp="1"/>
          </p:cNvSpPr>
          <p:nvPr>
            <p:ph type="title"/>
          </p:nvPr>
        </p:nvSpPr>
        <p:spPr/>
        <p:txBody>
          <a:bodyPr/>
          <a:lstStyle/>
          <a:p>
            <a:r>
              <a:rPr lang="en-US" dirty="0"/>
              <a:t>Conclusion		</a:t>
            </a:r>
            <a:br>
              <a:rPr lang="en-US" dirty="0"/>
            </a:br>
            <a:endParaRPr lang="en-US" dirty="0"/>
          </a:p>
        </p:txBody>
      </p:sp>
      <p:sp>
        <p:nvSpPr>
          <p:cNvPr id="3" name="Content Placeholder 2">
            <a:extLst>
              <a:ext uri="{FF2B5EF4-FFF2-40B4-BE49-F238E27FC236}">
                <a16:creationId xmlns:a16="http://schemas.microsoft.com/office/drawing/2014/main" id="{71F935D3-4F9D-45CD-9F6B-BA24BE19733F}"/>
              </a:ext>
            </a:extLst>
          </p:cNvPr>
          <p:cNvSpPr>
            <a:spLocks noGrp="1"/>
          </p:cNvSpPr>
          <p:nvPr>
            <p:ph idx="1"/>
          </p:nvPr>
        </p:nvSpPr>
        <p:spPr/>
        <p:txBody>
          <a:bodyPr/>
          <a:lstStyle/>
          <a:p>
            <a:r>
              <a:rPr lang="en-US" dirty="0"/>
              <a:t>There are so many arguments for and against AI in Healthcare, and here I have barely touched the surface. </a:t>
            </a:r>
            <a:r>
              <a:rPr lang="en-US"/>
              <a:t>I hope that whomever is responsible for the future of AI in healthcare considers all the factors and ethics involved in their ventures and that these advances in technology can continue to benefit people. </a:t>
            </a:r>
          </a:p>
          <a:p>
            <a:endParaRPr lang="en-US"/>
          </a:p>
        </p:txBody>
      </p:sp>
    </p:spTree>
    <p:extLst>
      <p:ext uri="{BB962C8B-B14F-4D97-AF65-F5344CB8AC3E}">
        <p14:creationId xmlns:p14="http://schemas.microsoft.com/office/powerpoint/2010/main" val="36490512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TotalTime>
  <Words>254</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 Light</vt:lpstr>
      <vt:lpstr>Times New Roman</vt:lpstr>
      <vt:lpstr>Trebuchet MS</vt:lpstr>
      <vt:lpstr>Wingdings 3</vt:lpstr>
      <vt:lpstr>Facet</vt:lpstr>
      <vt:lpstr>AI in Modern Healthcare</vt:lpstr>
      <vt:lpstr>Table of Contents</vt:lpstr>
      <vt:lpstr>Introduction </vt:lpstr>
      <vt:lpstr>What Benefits does AI offer? </vt:lpstr>
      <vt:lpstr>Concerns for AI in Healthcare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Modern Healthcare</dc:title>
  <dc:creator>Student</dc:creator>
  <cp:lastModifiedBy>Student</cp:lastModifiedBy>
  <cp:revision>2</cp:revision>
  <dcterms:created xsi:type="dcterms:W3CDTF">2024-05-19T00:05:01Z</dcterms:created>
  <dcterms:modified xsi:type="dcterms:W3CDTF">2024-05-19T00:21:46Z</dcterms:modified>
</cp:coreProperties>
</file>