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CEACF-FF32-4702-9AA6-17AB9E9BF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7E0EFD-01CE-46E8-B443-9D71E7731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5FCBEE-B5FA-4A97-8FEA-C14E5D6F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D748-DCC3-4B72-AD9A-8194EB5C351F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91D1F5-E5C1-498A-B089-92448B5B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AF801-DE28-4F39-A271-F79B194C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B8AA-3956-483F-B882-918A18BF2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3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B4409-5FC6-4911-9D57-ADCE59E3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F15BBE-E315-4F3E-96EB-C711B412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36472D-9DFE-4F1A-AB28-0F6B6008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D748-DCC3-4B72-AD9A-8194EB5C351F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A8078-FCE0-42FA-8213-1443EF99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90C6E-8ACC-4993-8A6B-7E99B028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B8AA-3956-483F-B882-918A18BF2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3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F10B7E-56F6-4910-8C19-57B113966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37B6FB-CC17-4F98-AEF6-7632C57C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BE6AC9-BF21-4727-B23F-46FEDDFC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D748-DCC3-4B72-AD9A-8194EB5C351F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0E81F-6D5C-4F26-B3F5-B1970A74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B6D7BA-4912-4598-94D2-0412598B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B8AA-3956-483F-B882-918A18BF2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67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B0D8F-0C65-4C69-834A-36A3A7BF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B1B11-D60E-4E80-B310-1F8F2A8E0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FB2599-310B-45A9-9E9E-F657404B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D748-DCC3-4B72-AD9A-8194EB5C351F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D86FDF-5FBB-4D32-AC21-6636E16D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078A7C-2155-4E26-BE5F-E65C3A8D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B8AA-3956-483F-B882-918A18BF2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5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4F57A-5808-43FE-8AE4-254D520B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67226D-5567-404B-A2CA-CDE1A208F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42479-DBCB-4ED3-82F4-26F303C0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D748-DCC3-4B72-AD9A-8194EB5C351F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B3DA80-A7AD-4EDC-AE2F-8D8368E1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5CBDAE-F4DA-46B2-AA40-1BB86982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B8AA-3956-483F-B882-918A18BF2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1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F6D4E-0491-4739-A7EA-34B5EF8D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A91BC4-F895-4E78-B63B-3D79139C4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773BA6-E807-437E-9537-89D1ACBF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D5726F-2199-4A12-92CE-532A2998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D748-DCC3-4B72-AD9A-8194EB5C351F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3485F9-9CAA-4725-AD61-044832DE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FE6E71-197F-42A7-9C3D-8D843926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B8AA-3956-483F-B882-918A18BF2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5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42CA1-9251-45AD-9F2F-11D9AEF9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7E30D0-2C80-41CB-B45B-E8F3D9093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BDD95C-1A7C-486E-BF7F-9CC4DA150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228B58-AF14-47D6-90C7-799CD0C41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CCF90-CBBF-43DC-A79A-C82431D97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494F0B-91CF-4253-A32C-A697775F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D748-DCC3-4B72-AD9A-8194EB5C351F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6B6BC9-56C8-4966-B276-AF5B153F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89A0D2-BFB4-44F4-871E-7565C1EC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B8AA-3956-483F-B882-918A18BF2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4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5D992-E4BD-4A70-8B90-06C481F6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6D0ED6-825E-4899-8CE2-D7F56EF6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D748-DCC3-4B72-AD9A-8194EB5C351F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A04E0F-C31F-4081-85C1-725D3381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EF161A-CD2E-481F-B56D-5FE45DD6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B8AA-3956-483F-B882-918A18BF2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3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3B4E97-8BB5-4D66-8235-0D6BF450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D748-DCC3-4B72-AD9A-8194EB5C351F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C7C7B4-6012-45F9-BA72-58B40411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ABA676-3CB8-444C-A571-1D21BBF6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B8AA-3956-483F-B882-918A18BF2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65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26E28-1E81-4396-8FF0-C0ECD68B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9E96B-D582-4E6F-BFFF-A660240A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C8EB1E-EE7C-4498-846D-AD41CBF5F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0479AE-8FE7-48D4-BAEB-30997A38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D748-DCC3-4B72-AD9A-8194EB5C351F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9F63FA-8C7B-485E-84C3-0985B8AA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1721EC-81CE-49A0-88CA-65F08576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B8AA-3956-483F-B882-918A18BF2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26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42656-FBCF-4A42-905F-2FE3F6AF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FDA2A1-80C2-4B0E-BA46-978F8DAAE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A71C55-18A9-42E1-9ADC-D17BF4F24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4F0863-E349-4B59-B0E0-D3A1D808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D748-DCC3-4B72-AD9A-8194EB5C351F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4923B0-911B-459F-9013-A63FB99D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6328E8-1607-401E-B1AB-4FAE6A9A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B8AA-3956-483F-B882-918A18BF2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77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97F5E-80EE-4A9D-8982-998E8320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D4C871-6CD3-4B7D-8B72-59EFD3E1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C053DB-0CD3-4370-A5AD-2B84C613F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CD748-DCC3-4B72-AD9A-8194EB5C351F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297555-9E6A-4ADB-A63F-25FEAC750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3E86B-BEE9-4F25-9C1E-05DF8338D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B8AA-3956-483F-B882-918A18BF2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64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C4241-37E1-4A92-B9BD-5706ABA42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79AD75-5146-4922-B984-346474802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7D0776-F57E-442E-A9B5-C67BD545A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/>
        </p:blipFill>
        <p:spPr>
          <a:xfrm>
            <a:off x="0" y="0"/>
            <a:ext cx="12192000" cy="75057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E9AB41-080C-44D5-89D5-0DC8202EEABA}"/>
              </a:ext>
            </a:extLst>
          </p:cNvPr>
          <p:cNvSpPr/>
          <p:nvPr/>
        </p:nvSpPr>
        <p:spPr>
          <a:xfrm>
            <a:off x="3562350" y="5349875"/>
            <a:ext cx="5067300" cy="7747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Начать игру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0BF2C-158F-4170-B020-5881921837D3}"/>
              </a:ext>
            </a:extLst>
          </p:cNvPr>
          <p:cNvSpPr txBox="1"/>
          <p:nvPr/>
        </p:nvSpPr>
        <p:spPr>
          <a:xfrm>
            <a:off x="2260600" y="733425"/>
            <a:ext cx="7670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Bahnschrift" panose="020B0502040204020203" pitchFamily="34" charset="0"/>
              </a:rPr>
              <a:t>Ч</a:t>
            </a:r>
            <a:r>
              <a:rPr lang="ru-RU" dirty="0">
                <a:latin typeface="Bahnschrift" panose="020B0502040204020203" pitchFamily="34" charset="0"/>
              </a:rPr>
              <a:t>тобы Машеньке выйти из леса необходимо решить несколько головоломок. </a:t>
            </a:r>
          </a:p>
          <a:p>
            <a:r>
              <a:rPr lang="ru-RU" dirty="0">
                <a:latin typeface="Bahnschrift" panose="020B0502040204020203" pitchFamily="34" charset="0"/>
              </a:rPr>
              <a:t>Помогите 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12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н лес мультяшный - 93 фото">
            <a:extLst>
              <a:ext uri="{FF2B5EF4-FFF2-40B4-BE49-F238E27FC236}">
                <a16:creationId xmlns:a16="http://schemas.microsoft.com/office/drawing/2014/main" id="{557C89CC-7AE8-41ED-9A9D-A8EB797BC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23"/>
          <a:stretch/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C76F5A-8389-43CC-B376-AEB23FC29F87}"/>
              </a:ext>
            </a:extLst>
          </p:cNvPr>
          <p:cNvSpPr txBox="1"/>
          <p:nvPr/>
        </p:nvSpPr>
        <p:spPr>
          <a:xfrm>
            <a:off x="1717940" y="1092201"/>
            <a:ext cx="9178660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latin typeface="Bahnschrift" panose="020B0502040204020203" pitchFamily="34" charset="0"/>
                <a:cs typeface="Mongolian Baiti" panose="03000500000000000000" pitchFamily="66" charset="0"/>
              </a:rPr>
              <a:t>С</a:t>
            </a:r>
            <a:r>
              <a:rPr lang="ru-RU" sz="2000" dirty="0">
                <a:latin typeface="Bahnschrift" panose="020B0502040204020203" pitchFamily="34" charset="0"/>
                <a:cs typeface="Mongolian Baiti" panose="03000500000000000000" pitchFamily="66" charset="0"/>
              </a:rPr>
              <a:t>тоит дуб. В нём 12 гнёзд. В каждом гнезде по 4 яйца, в каждом яйце по 7 цыплят. Что это</a:t>
            </a:r>
            <a:r>
              <a:rPr lang="ru-RU" dirty="0">
                <a:latin typeface="Bahnschrift" panose="020B0502040204020203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F5129-8059-42B8-9969-3B3FA3F65094}"/>
              </a:ext>
            </a:extLst>
          </p:cNvPr>
          <p:cNvSpPr txBox="1"/>
          <p:nvPr/>
        </p:nvSpPr>
        <p:spPr>
          <a:xfrm>
            <a:off x="1717940" y="4186247"/>
            <a:ext cx="1693730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278825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н лес мультяшный - 93 фото">
            <a:extLst>
              <a:ext uri="{FF2B5EF4-FFF2-40B4-BE49-F238E27FC236}">
                <a16:creationId xmlns:a16="http://schemas.microsoft.com/office/drawing/2014/main" id="{557C89CC-7AE8-41ED-9A9D-A8EB797BC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23"/>
          <a:stretch/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EF990-36EC-4802-9177-6AF57734C8C9}"/>
              </a:ext>
            </a:extLst>
          </p:cNvPr>
          <p:cNvSpPr txBox="1"/>
          <p:nvPr/>
        </p:nvSpPr>
        <p:spPr>
          <a:xfrm>
            <a:off x="1600200" y="990600"/>
            <a:ext cx="9766300" cy="7948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latin typeface="Bahnschrift" panose="020B0502040204020203" pitchFamily="34" charset="0"/>
              </a:rPr>
              <a:t>Д</a:t>
            </a:r>
            <a:r>
              <a:rPr lang="ru-RU" sz="2000" dirty="0">
                <a:latin typeface="Bahnschrift" panose="020B0502040204020203" pitchFamily="34" charset="0"/>
              </a:rPr>
              <a:t>евушка уронила свое кольцо в чашку, полную кофе. Почему кольцо осталось сухим?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CB219-B1E1-4BB8-BA98-6E6CB23593EA}"/>
              </a:ext>
            </a:extLst>
          </p:cNvPr>
          <p:cNvSpPr txBox="1"/>
          <p:nvPr/>
        </p:nvSpPr>
        <p:spPr>
          <a:xfrm>
            <a:off x="1600200" y="4577260"/>
            <a:ext cx="477520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latin typeface="Bahnschrift" panose="020B0502040204020203" pitchFamily="34" charset="0"/>
              </a:rPr>
              <a:t>Кофе был в зернах: молотый или растворимый.</a:t>
            </a:r>
          </a:p>
        </p:txBody>
      </p:sp>
    </p:spTree>
    <p:extLst>
      <p:ext uri="{BB962C8B-B14F-4D97-AF65-F5344CB8AC3E}">
        <p14:creationId xmlns:p14="http://schemas.microsoft.com/office/powerpoint/2010/main" val="303132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н лес мультяшный - 93 фото">
            <a:extLst>
              <a:ext uri="{FF2B5EF4-FFF2-40B4-BE49-F238E27FC236}">
                <a16:creationId xmlns:a16="http://schemas.microsoft.com/office/drawing/2014/main" id="{557C89CC-7AE8-41ED-9A9D-A8EB797BC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23"/>
          <a:stretch/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A3CCCB-3C5F-4C27-B1B9-53EA894182F7}"/>
              </a:ext>
            </a:extLst>
          </p:cNvPr>
          <p:cNvSpPr txBox="1"/>
          <p:nvPr/>
        </p:nvSpPr>
        <p:spPr>
          <a:xfrm>
            <a:off x="1143000" y="1143000"/>
            <a:ext cx="9690100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latin typeface="Bahnschrift" panose="020B0502040204020203" pitchFamily="34" charset="0"/>
              </a:rPr>
              <a:t>И</a:t>
            </a:r>
            <a:r>
              <a:rPr lang="ru-RU" sz="2000" dirty="0">
                <a:latin typeface="Bahnschrift" panose="020B0502040204020203" pitchFamily="34" charset="0"/>
              </a:rPr>
              <a:t>з какого слова из семи букв можно удалить одну «букву», чтобы осталось только две буквы?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8A8A3-3DD5-4CE3-BEB2-32196163D843}"/>
              </a:ext>
            </a:extLst>
          </p:cNvPr>
          <p:cNvSpPr txBox="1"/>
          <p:nvPr/>
        </p:nvSpPr>
        <p:spPr>
          <a:xfrm>
            <a:off x="1143000" y="4237674"/>
            <a:ext cx="669290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latin typeface="Bahnschrift" panose="020B0502040204020203" pitchFamily="34" charset="0"/>
              </a:rPr>
              <a:t>Из слова «букварь»: убираем «буква» и остается только «</a:t>
            </a:r>
            <a:r>
              <a:rPr lang="ru-RU" sz="2000" dirty="0" err="1">
                <a:latin typeface="Bahnschrift" panose="020B0502040204020203" pitchFamily="34" charset="0"/>
              </a:rPr>
              <a:t>рь</a:t>
            </a:r>
            <a:r>
              <a:rPr lang="ru-RU" sz="2000" dirty="0">
                <a:latin typeface="Bahnschrift" panose="020B0502040204020203" pitchFamily="34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3097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н лес мультяшный - 93 фото">
            <a:extLst>
              <a:ext uri="{FF2B5EF4-FFF2-40B4-BE49-F238E27FC236}">
                <a16:creationId xmlns:a16="http://schemas.microsoft.com/office/drawing/2014/main" id="{557C89CC-7AE8-41ED-9A9D-A8EB797BC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23"/>
          <a:stretch/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04F311E-7A5B-439A-9F7D-35BDEA8D99D0}"/>
              </a:ext>
            </a:extLst>
          </p:cNvPr>
          <p:cNvSpPr/>
          <p:nvPr/>
        </p:nvSpPr>
        <p:spPr>
          <a:xfrm>
            <a:off x="1422400" y="1462445"/>
            <a:ext cx="984250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>
                <a:latin typeface="Bahnschrift" panose="020B0502040204020203" pitchFamily="34" charset="0"/>
              </a:rPr>
              <a:t>К</a:t>
            </a:r>
            <a:r>
              <a:rPr lang="ru-RU" sz="2000" dirty="0">
                <a:latin typeface="Bahnschrift" panose="020B0502040204020203" pitchFamily="34" charset="0"/>
              </a:rPr>
              <a:t>ак правильно говорить: «не вижу белый желток» или «не вижу белого желтка»?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B5A6E-AC00-4D06-A46A-6539FB5635BA}"/>
              </a:ext>
            </a:extLst>
          </p:cNvPr>
          <p:cNvSpPr txBox="1"/>
          <p:nvPr/>
        </p:nvSpPr>
        <p:spPr>
          <a:xfrm>
            <a:off x="1422400" y="4572000"/>
            <a:ext cx="403860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latin typeface="Bahnschrift" panose="020B0502040204020203" pitchFamily="34" charset="0"/>
              </a:rPr>
              <a:t>Желток не может быть белым!</a:t>
            </a:r>
          </a:p>
        </p:txBody>
      </p:sp>
    </p:spTree>
    <p:extLst>
      <p:ext uri="{BB962C8B-B14F-4D97-AF65-F5344CB8AC3E}">
        <p14:creationId xmlns:p14="http://schemas.microsoft.com/office/powerpoint/2010/main" val="26095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н лес мультяшный - 93 фото">
            <a:extLst>
              <a:ext uri="{FF2B5EF4-FFF2-40B4-BE49-F238E27FC236}">
                <a16:creationId xmlns:a16="http://schemas.microsoft.com/office/drawing/2014/main" id="{557C89CC-7AE8-41ED-9A9D-A8EB797BC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23"/>
          <a:stretch/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0EE7A3-0BB5-4ED4-98BE-D4506AE5FF9D}"/>
              </a:ext>
            </a:extLst>
          </p:cNvPr>
          <p:cNvSpPr txBox="1"/>
          <p:nvPr/>
        </p:nvSpPr>
        <p:spPr>
          <a:xfrm>
            <a:off x="1384300" y="1206500"/>
            <a:ext cx="870585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latin typeface="Bahnschrift" panose="020B0502040204020203" pitchFamily="34" charset="0"/>
              </a:rPr>
              <a:t>С</a:t>
            </a:r>
            <a:r>
              <a:rPr lang="ru-RU" sz="2400" dirty="0">
                <a:latin typeface="Bahnschrift" panose="020B0502040204020203" pitchFamily="34" charset="0"/>
              </a:rPr>
              <a:t>колько горошин может войти в один стакан?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CE009-30B0-417B-BAB1-BB72E8B550F2}"/>
              </a:ext>
            </a:extLst>
          </p:cNvPr>
          <p:cNvSpPr txBox="1"/>
          <p:nvPr/>
        </p:nvSpPr>
        <p:spPr>
          <a:xfrm>
            <a:off x="1384300" y="4243972"/>
            <a:ext cx="498475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latin typeface="Bahnschrift" panose="020B0502040204020203" pitchFamily="34" charset="0"/>
              </a:rPr>
              <a:t>Нисколько, т. к. горошины не ходят.</a:t>
            </a:r>
          </a:p>
        </p:txBody>
      </p:sp>
    </p:spTree>
    <p:extLst>
      <p:ext uri="{BB962C8B-B14F-4D97-AF65-F5344CB8AC3E}">
        <p14:creationId xmlns:p14="http://schemas.microsoft.com/office/powerpoint/2010/main" val="401663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ультяшная сцена с горами и долиной с фермерским домом и садом рядом с  лесной иллюстрацией для детей #308930340 - Ларасток">
            <a:extLst>
              <a:ext uri="{FF2B5EF4-FFF2-40B4-BE49-F238E27FC236}">
                <a16:creationId xmlns:a16="http://schemas.microsoft.com/office/drawing/2014/main" id="{067FF0DF-FC36-47D7-BF22-415C9F4EA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BCEF3-A3EF-4378-8B8F-9C71E4853012}"/>
              </a:ext>
            </a:extLst>
          </p:cNvPr>
          <p:cNvSpPr txBox="1"/>
          <p:nvPr/>
        </p:nvSpPr>
        <p:spPr>
          <a:xfrm>
            <a:off x="1524000" y="825500"/>
            <a:ext cx="957580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В</a:t>
            </a:r>
            <a:r>
              <a:rPr lang="ru-RU" sz="2000" dirty="0">
                <a:latin typeface="Bahnschrift" panose="020B0502040204020203" pitchFamily="34" charset="0"/>
              </a:rPr>
              <a:t>ы решили все головоломки правильно, и девочка добралась домой</a:t>
            </a:r>
          </a:p>
        </p:txBody>
      </p:sp>
    </p:spTree>
    <p:extLst>
      <p:ext uri="{BB962C8B-B14F-4D97-AF65-F5344CB8AC3E}">
        <p14:creationId xmlns:p14="http://schemas.microsoft.com/office/powerpoint/2010/main" val="1885627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143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Mongolian Baiti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4</cp:revision>
  <dcterms:created xsi:type="dcterms:W3CDTF">2022-10-18T12:47:01Z</dcterms:created>
  <dcterms:modified xsi:type="dcterms:W3CDTF">2022-10-18T13:12:06Z</dcterms:modified>
</cp:coreProperties>
</file>