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99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E7517-5BCE-BCD8-9A44-7B01F1032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AE7D9-C10F-F33B-657A-35118240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F1432-8ACC-31A4-6098-5F22595C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5B837-A121-DE3E-04DD-0ACA2EFD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7A829-2719-BCCF-9C07-413E0307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8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9968-8922-B9B1-3B01-5C4FFEBB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0C758-8F2C-4507-1C1E-FC74C20C0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68D32-2667-2A6D-6B1C-03190C57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5C4CD-6937-C7E4-719F-8F7A50B1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32423-3D52-E8C7-5D83-6E97CB1F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08E970-4037-DFAD-F551-B4C05B23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5713E-582D-4DEA-DA42-BF43719AF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D49B4-549B-1CB5-9656-871BACE4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4F31C-431A-CF21-A1E3-C473824F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3B74C-0821-BB5F-DE35-798989F1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EA431-3726-B180-5826-74E9DB87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46970-1D05-660C-5D3A-A2231D9B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03B20-35C5-01D6-792E-021525A2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FF91A-8F95-F80D-6FDA-38B2B421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6034D-ABD4-4A48-1CCE-4CB5AB1D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6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7311B-15F0-B7F4-4314-5BA3F711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833CA-1C00-D2F5-B3EC-6CD2D60C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A246-5D58-54F6-9FDC-64E9841E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EBCC5-FBAB-E339-393D-05587237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AFD13-99A7-3C4B-EAA1-67E26348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3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03293-31DA-CBAA-3505-15C64424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EA01C-7BD9-0D3E-56B0-05FDD0224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867D9-6BEE-29D3-6677-50988515D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B939EA-11EE-ED63-A580-B9C6A2AD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36D6E-5CBC-ED6E-AEC8-292E3D10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D38FB-88F2-3D6B-5555-7F80BFC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8199C-F8B8-3566-8654-283AE747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0A1383-6F81-F47A-A7C1-AA9A1847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8C5B0-008F-BB09-FC1C-C5A7E5699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573A1-3190-9057-6228-90CE96D6F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52D900-235B-770E-766D-960A0B7CA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D8D928-74E0-B024-4874-104E454D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88E0CF-F050-4DD9-70E9-3624FB53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DFB336-4FFA-570F-774A-C1178D2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8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782A6-CF9C-7FF5-F754-A23D7A16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999C3-23C6-3C4A-9662-F49B222E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B0FCC2-71EC-A576-D446-CA3D3973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F4F8AC-6018-AC89-0745-A85253D3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8627E0-C58E-CB13-FA5E-99E649B3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ED1982-C335-BAF7-2DF7-114D68B9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E4A85-F921-1459-8C57-0D819EA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8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8EBEE-068F-894D-42EC-4BF5593D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D8E90-E603-6909-E201-C0BB0E79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2DC2D-2854-3CF3-5375-CEC9FC96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E95BE-5566-8109-920C-1BFDACF6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2067D-2E19-B78F-6344-F391F11F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150C9-3955-750C-4420-9BF3B2F5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0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D30DE-F3D1-5428-F77A-A73AC88F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E8EBD9-D151-1493-45BE-0D62159E3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323F7-414D-F1D2-572A-AFD414CF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672ED-BEC4-C087-B793-39449C16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F3364-3B33-C0C8-196B-B2338EE8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62B38-292A-2D14-405B-2C1819C4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852A68-80FD-487F-A264-5BB3BD8D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B6377-7788-333C-156F-BEB0B9D1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F20B6-C28B-14A5-5CAC-5F1C13E4B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0666-4E50-412F-9755-3BC69A70538A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78C76-139D-26AE-6581-D61EE0922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E9366-3472-CD27-37CF-683A4296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2553-8E29-4E4A-91A4-28835542F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2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D99378-CBEF-C1B9-9172-DE78862E90FE}"/>
              </a:ext>
            </a:extLst>
          </p:cNvPr>
          <p:cNvSpPr txBox="1"/>
          <p:nvPr/>
        </p:nvSpPr>
        <p:spPr>
          <a:xfrm>
            <a:off x="2867488" y="1420428"/>
            <a:ext cx="6285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兰州干活</a:t>
            </a:r>
            <a:endParaRPr lang="en-US" altLang="zh-CN" sz="4000" dirty="0"/>
          </a:p>
          <a:p>
            <a:pPr algn="ctr"/>
            <a:r>
              <a:rPr lang="en-US" altLang="zh-CN" sz="4000" dirty="0"/>
              <a:t>2025</a:t>
            </a:r>
            <a:r>
              <a:rPr lang="zh-CN" altLang="en-US" sz="4000" dirty="0"/>
              <a:t>年</a:t>
            </a:r>
            <a:r>
              <a:rPr lang="en-US" altLang="zh-CN" sz="4000" dirty="0"/>
              <a:t>1</a:t>
            </a:r>
            <a:r>
              <a:rPr lang="zh-CN" altLang="en-US" sz="4000" dirty="0"/>
              <a:t>月</a:t>
            </a:r>
            <a:r>
              <a:rPr lang="en-US" altLang="zh-CN" sz="4000" dirty="0"/>
              <a:t>1</a:t>
            </a:r>
            <a:r>
              <a:rPr lang="zh-CN" altLang="en-US" sz="4000" dirty="0"/>
              <a:t>日至今</a:t>
            </a:r>
          </a:p>
        </p:txBody>
      </p:sp>
    </p:spTree>
    <p:extLst>
      <p:ext uri="{BB962C8B-B14F-4D97-AF65-F5344CB8AC3E}">
        <p14:creationId xmlns:p14="http://schemas.microsoft.com/office/powerpoint/2010/main" val="379661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86C15-16CD-6552-694F-46415931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F4A0F5-4892-40D9-6223-DC8CB28E9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" y="0"/>
            <a:ext cx="11260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34B7BA-F333-2036-5317-1B0F36A81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" y="0"/>
            <a:ext cx="11260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472C8A-BC61-24E6-6357-57FB59396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49" y="640771"/>
            <a:ext cx="6028416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D3B6C6-3D6E-0CF5-F091-845C47C5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1" y="253599"/>
            <a:ext cx="3554889" cy="2361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18D1FF-9DDF-3E73-AF0E-7F5B6C9D0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47" y="2738858"/>
            <a:ext cx="4793395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67A644-E770-CC0A-2B6D-F41FD1151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300" y="1690688"/>
            <a:ext cx="6028416" cy="4351338"/>
          </a:xfrm>
        </p:spPr>
      </p:pic>
    </p:spTree>
    <p:extLst>
      <p:ext uri="{BB962C8B-B14F-4D97-AF65-F5344CB8AC3E}">
        <p14:creationId xmlns:p14="http://schemas.microsoft.com/office/powerpoint/2010/main" val="63960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220FB0-4A90-ABF8-694B-49300BFC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753650"/>
            <a:ext cx="3227761" cy="51721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F46999-0F0A-4E8B-8740-3350F0D0D905}"/>
                  </a:ext>
                </a:extLst>
              </p:cNvPr>
              <p:cNvSpPr txBox="1"/>
              <p:nvPr/>
            </p:nvSpPr>
            <p:spPr>
              <a:xfrm>
                <a:off x="4119235" y="753650"/>
                <a:ext cx="7356501" cy="1816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Loss function: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𝑑𝑖𝑠𝑡𝑎𝑛𝑐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点到面的距离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⋅(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刚体有六个自由度，三个坐标（</a:t>
                </a:r>
                <a:r>
                  <a:rPr lang="en-US" altLang="zh-CN" dirty="0"/>
                  <a:t>o’ </a:t>
                </a:r>
                <a:r>
                  <a:rPr lang="zh-CN" altLang="en-US" dirty="0"/>
                  <a:t>原点长方体顶点坐标），三个欧拉角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F46999-0F0A-4E8B-8740-3350F0D0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35" y="753650"/>
                <a:ext cx="7356501" cy="1816651"/>
              </a:xfrm>
              <a:prstGeom prst="rect">
                <a:avLst/>
              </a:prstGeom>
              <a:blipFill>
                <a:blip r:embed="rId3"/>
                <a:stretch>
                  <a:fillRect l="-746" t="-9060" b="-4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1BCE2B1-602F-441E-29D3-8A6C8DA8A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34" y="2883023"/>
            <a:ext cx="4447714" cy="35212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3AD125-7F1F-6FCD-FF1D-F27CC5C7FE1D}"/>
              </a:ext>
            </a:extLst>
          </p:cNvPr>
          <p:cNvSpPr txBox="1"/>
          <p:nvPr/>
        </p:nvSpPr>
        <p:spPr>
          <a:xfrm>
            <a:off x="9010835" y="4118072"/>
            <a:ext cx="260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TMinuit</a:t>
            </a:r>
            <a:r>
              <a:rPr lang="zh-CN" altLang="en-US" dirty="0"/>
              <a:t>函数最小化</a:t>
            </a:r>
          </a:p>
        </p:txBody>
      </p:sp>
    </p:spTree>
    <p:extLst>
      <p:ext uri="{BB962C8B-B14F-4D97-AF65-F5344CB8AC3E}">
        <p14:creationId xmlns:p14="http://schemas.microsoft.com/office/powerpoint/2010/main" val="106557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C0D01D-C755-CCE0-A39E-90FCC0375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7" y="8602"/>
            <a:ext cx="9732267" cy="34203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A42EF3-70EA-AA54-697C-F3AC7564C005}"/>
              </a:ext>
            </a:extLst>
          </p:cNvPr>
          <p:cNvSpPr txBox="1"/>
          <p:nvPr/>
        </p:nvSpPr>
        <p:spPr>
          <a:xfrm>
            <a:off x="433457" y="3677120"/>
            <a:ext cx="61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故需要判断</a:t>
            </a:r>
            <a:r>
              <a:rPr lang="en-US" altLang="zh-CN" dirty="0" err="1"/>
              <a:t>x’,y’.z</a:t>
            </a:r>
            <a:r>
              <a:rPr lang="en-US" altLang="zh-CN" dirty="0"/>
              <a:t>’</a:t>
            </a:r>
            <a:r>
              <a:rPr lang="zh-CN" altLang="en-US" dirty="0"/>
              <a:t>正负号。已让杨浩然加了判断。（帮找</a:t>
            </a:r>
            <a:r>
              <a:rPr lang="en-US" altLang="zh-CN" dirty="0"/>
              <a:t>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59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36FF3D-E32E-3772-2996-61361B794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66" y="835699"/>
            <a:ext cx="2686134" cy="48203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1103F2-17CB-73A9-E1E5-AC3500671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00" y="881771"/>
            <a:ext cx="5557500" cy="52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1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A7BBD4-D34C-35CA-7E67-7B652EDA9E0E}"/>
              </a:ext>
            </a:extLst>
          </p:cNvPr>
          <p:cNvSpPr txBox="1"/>
          <p:nvPr/>
        </p:nvSpPr>
        <p:spPr>
          <a:xfrm>
            <a:off x="1331650" y="550416"/>
            <a:ext cx="7963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判断正误的方法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/>
              <a:t>量纲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对称性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极限情况</a:t>
            </a:r>
          </a:p>
        </p:txBody>
      </p:sp>
    </p:spTree>
    <p:extLst>
      <p:ext uri="{BB962C8B-B14F-4D97-AF65-F5344CB8AC3E}">
        <p14:creationId xmlns:p14="http://schemas.microsoft.com/office/powerpoint/2010/main" val="157700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88</Words>
  <Application>Microsoft Office PowerPoint</Application>
  <PresentationFormat>宽屏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柏汀 田</dc:creator>
  <cp:lastModifiedBy>柏汀 田</cp:lastModifiedBy>
  <cp:revision>51</cp:revision>
  <dcterms:created xsi:type="dcterms:W3CDTF">2025-01-04T09:00:01Z</dcterms:created>
  <dcterms:modified xsi:type="dcterms:W3CDTF">2025-01-05T10:31:37Z</dcterms:modified>
</cp:coreProperties>
</file>