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共克时艰直播第十期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结案报告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直播基本情况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  星期   二  </a:t>
            </a:r>
            <a:r>
              <a:rPr lang="en-US" altLang="zh-CN" dirty="0" smtClean="0"/>
              <a:t>20:00——21:00</a:t>
            </a:r>
            <a:endParaRPr lang="en-US" altLang="zh-CN" dirty="0" smtClean="0"/>
          </a:p>
          <a:p>
            <a:r>
              <a:rPr lang="zh-CN" altLang="en-US" dirty="0" smtClean="0"/>
              <a:t>直播导师：  陈步衡</a:t>
            </a:r>
            <a:endParaRPr lang="zh-CN" altLang="en-US" dirty="0" smtClean="0"/>
          </a:p>
          <a:p>
            <a:r>
              <a:rPr lang="zh-CN" altLang="en-US" dirty="0" smtClean="0"/>
              <a:t>课程主题：提升你的团队战斗力</a:t>
            </a:r>
            <a:endParaRPr lang="en-US" altLang="zh-CN" dirty="0" smtClean="0"/>
          </a:p>
          <a:p>
            <a:r>
              <a:rPr lang="zh-CN" altLang="en-US" dirty="0" smtClean="0"/>
              <a:t>直播地点：导师在家直播</a:t>
            </a:r>
            <a:endParaRPr lang="en-US" altLang="zh-CN" dirty="0" smtClean="0"/>
          </a:p>
          <a:p>
            <a:r>
              <a:rPr lang="zh-CN" altLang="en-US" dirty="0" smtClean="0"/>
              <a:t>直播所用手机：苹果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 descr="/Users/mac/Desktop/工作/张晨阳/直播/直播海报/陈步衡1.jpg陈步衡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605" y="4303713"/>
            <a:ext cx="4166235" cy="2324100"/>
          </a:xfrm>
          <a:prstGeom prst="rect">
            <a:avLst/>
          </a:prstGeom>
        </p:spPr>
      </p:pic>
      <p:pic>
        <p:nvPicPr>
          <p:cNvPr id="5" name="图片 4" descr="/Users/mac/Desktop/工作/张晨阳/直播/直播海报/陈步衡海报.jpg陈步衡海报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88355" y="609918"/>
            <a:ext cx="338518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直播前期准备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设计直播海报</a:t>
            </a:r>
            <a:endParaRPr lang="en-US" altLang="zh-CN" dirty="0" smtClean="0"/>
          </a:p>
          <a:p>
            <a:r>
              <a:rPr lang="zh-CN" altLang="en-US" dirty="0" smtClean="0"/>
              <a:t>完成推广文案</a:t>
            </a:r>
            <a:endParaRPr lang="en-US" altLang="zh-CN" dirty="0" smtClean="0"/>
          </a:p>
          <a:p>
            <a:r>
              <a:rPr lang="zh-CN" altLang="en-US" dirty="0" smtClean="0"/>
              <a:t>搭建直播推广媒体矩阵，包括：善缘街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号、创头条、新浪、搜狐、今日头条</a:t>
            </a:r>
            <a:endParaRPr lang="en-US" altLang="zh-CN" dirty="0" smtClean="0"/>
          </a:p>
          <a:p>
            <a:r>
              <a:rPr lang="zh-CN" altLang="en-US" dirty="0"/>
              <a:t>推广</a:t>
            </a:r>
            <a:r>
              <a:rPr lang="zh-CN" altLang="en-US" dirty="0" smtClean="0"/>
              <a:t>海报上线时间：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站内预约人数：</a:t>
            </a:r>
            <a:r>
              <a:rPr lang="en-US" altLang="zh-CN" dirty="0" smtClean="0"/>
              <a:t>207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/>
              <a:t>累计推广文案阅读数：</a:t>
            </a:r>
            <a:r>
              <a:rPr lang="en-US" altLang="zh-CN" dirty="0" smtClean="0"/>
              <a:t>426</a:t>
            </a:r>
            <a:r>
              <a:rPr lang="zh-CN" altLang="en-US" dirty="0" smtClean="0"/>
              <a:t>（不明确）</a:t>
            </a:r>
            <a:endParaRPr lang="en-US" altLang="zh-CN" dirty="0"/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 descr="/Users/mac/Desktop/工作/张晨阳/直播/直播海报/WechatIMG18.jpegWechatIMG1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34025" y="129540"/>
            <a:ext cx="1752600" cy="2721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80" y="3523615"/>
            <a:ext cx="1431290" cy="2942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90" y="3507105"/>
            <a:ext cx="1433830" cy="2947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直播效果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站内收看人数：</a:t>
            </a:r>
            <a:r>
              <a:rPr lang="en-US" altLang="zh-CN" dirty="0" smtClean="0"/>
              <a:t>93</a:t>
            </a:r>
            <a:endParaRPr lang="en-US" altLang="zh-CN" dirty="0" smtClean="0"/>
          </a:p>
          <a:p>
            <a:r>
              <a:rPr lang="zh-CN" altLang="en-US" dirty="0"/>
              <a:t>站</a:t>
            </a:r>
            <a:r>
              <a:rPr lang="zh-CN" altLang="en-US" dirty="0" smtClean="0"/>
              <a:t>外收看人数：</a:t>
            </a:r>
            <a:r>
              <a:rPr lang="en-US" altLang="zh-CN" dirty="0" smtClean="0"/>
              <a:t>478</a:t>
            </a:r>
            <a:endParaRPr lang="en-US" altLang="zh-CN" dirty="0" smtClean="0"/>
          </a:p>
          <a:p>
            <a:r>
              <a:rPr lang="zh-CN" altLang="en-US" dirty="0" smtClean="0"/>
              <a:t>互动效果：良</a:t>
            </a:r>
            <a:endParaRPr lang="en-US" altLang="zh-CN" dirty="0" smtClean="0"/>
          </a:p>
          <a:p>
            <a:r>
              <a:rPr lang="zh-CN" altLang="en-US" dirty="0" smtClean="0"/>
              <a:t>社群人数：无</a:t>
            </a:r>
            <a:endParaRPr lang="en-US" altLang="zh-CN" dirty="0" smtClean="0"/>
          </a:p>
          <a:p>
            <a:r>
              <a:rPr lang="zh-CN" altLang="en-US" dirty="0" smtClean="0"/>
              <a:t>导师评价：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（满分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直播回顾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善缘街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 、今日头条、推文</a:t>
            </a:r>
            <a:endParaRPr lang="en-US" altLang="zh-CN" dirty="0" smtClean="0"/>
          </a:p>
          <a:p>
            <a:r>
              <a:rPr lang="zh-CN" altLang="en-US" dirty="0" smtClean="0"/>
              <a:t>原文阅读数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3/11</a:t>
            </a:r>
            <a:r>
              <a:rPr lang="zh-CN" altLang="en-US" b="1" dirty="0">
                <a:solidFill>
                  <a:srgbClr val="FF0000"/>
                </a:solidFill>
              </a:rPr>
              <a:t>日发稿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导师建议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增强导师与观众的互动</a:t>
            </a:r>
            <a:endParaRPr lang="en-US" altLang="zh-CN" dirty="0" smtClean="0"/>
          </a:p>
          <a:p>
            <a:r>
              <a:rPr lang="zh-CN" altLang="en-US" dirty="0" smtClean="0"/>
              <a:t>需要助教在互动条内引导观众互动</a:t>
            </a:r>
            <a:endParaRPr lang="en-US" altLang="zh-CN" dirty="0" smtClean="0"/>
          </a:p>
          <a:p>
            <a:r>
              <a:rPr lang="zh-CN" altLang="en-US" dirty="0" smtClean="0"/>
              <a:t>网络问题，直播不流畅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创新中国需求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增加导师直播频次</a:t>
            </a:r>
            <a:endParaRPr lang="en-US" altLang="zh-CN" dirty="0" smtClean="0"/>
          </a:p>
          <a:p>
            <a:r>
              <a:rPr lang="zh-CN" altLang="en-US" dirty="0" smtClean="0"/>
              <a:t>联合导师策划内容</a:t>
            </a:r>
            <a:endParaRPr lang="en-US" altLang="zh-CN" dirty="0" smtClean="0"/>
          </a:p>
          <a:p>
            <a:r>
              <a:rPr lang="zh-CN" altLang="en-US" smtClean="0"/>
              <a:t>给导师建立单独的直播间（订阅号）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348</Words>
  <Application>WPS 文字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方正书宋_GBK</vt:lpstr>
      <vt:lpstr>Wingdings</vt:lpstr>
      <vt:lpstr>Wingdings 3</vt:lpstr>
      <vt:lpstr>Arial</vt:lpstr>
      <vt:lpstr>方正姚体</vt:lpstr>
      <vt:lpstr>苹方-简</vt:lpstr>
      <vt:lpstr>Trebuchet MS</vt:lpstr>
      <vt:lpstr>华文新魏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平面</vt:lpstr>
      <vt:lpstr>共克时艰直播第九期</vt:lpstr>
      <vt:lpstr>直播基本情况</vt:lpstr>
      <vt:lpstr>直播前期准备</vt:lpstr>
      <vt:lpstr>直播效果</vt:lpstr>
      <vt:lpstr>直播回顾</vt:lpstr>
      <vt:lpstr>导师建议</vt:lpstr>
      <vt:lpstr>创新中国需求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共克时艰直播第四期</dc:title>
  <dc:creator>许颖xy</dc:creator>
  <cp:lastModifiedBy>mac</cp:lastModifiedBy>
  <cp:revision>9</cp:revision>
  <dcterms:created xsi:type="dcterms:W3CDTF">2020-03-11T07:01:42Z</dcterms:created>
  <dcterms:modified xsi:type="dcterms:W3CDTF">2020-03-11T07:01:42Z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