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8" r:id="rId13"/>
    <p:sldId id="311" r:id="rId14"/>
    <p:sldId id="312" r:id="rId15"/>
    <p:sldId id="313" r:id="rId16"/>
    <p:sldId id="310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684" autoAdjust="0"/>
  </p:normalViewPr>
  <p:slideViewPr>
    <p:cSldViewPr showGuides="1">
      <p:cViewPr varScale="1">
        <p:scale>
          <a:sx n="146" d="100"/>
          <a:sy n="146" d="100"/>
        </p:scale>
        <p:origin x="1720" y="168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SimSun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SimSun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SimSun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SimSun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SimSun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SimSun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  <a:cs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SimSun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2025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6650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r>
              <a:rPr lang="zh-CN" altLang="zh-CN" noProof="1"/>
              <a:t>______</a:t>
            </a:r>
            <a:r>
              <a:rPr lang="zh-CN" altLang="en-US" noProof="1"/>
              <a:t>、</a:t>
            </a:r>
            <a:r>
              <a:rPr lang="zh-CN" altLang="zh-CN" noProof="1"/>
              <a:t>______</a:t>
            </a:r>
            <a:r>
              <a:rPr lang="zh-CN" altLang="en-US" noProof="1"/>
              <a:t>、</a:t>
            </a:r>
            <a:r>
              <a:rPr lang="zh-CN" altLang="zh-CN" noProof="1"/>
              <a:t>______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可行性分析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按照业务逻辑，粘贴主要成果的界面截图</a:t>
            </a:r>
            <a:r>
              <a:rPr lang="zh-CN" altLang="en-US" dirty="0"/>
              <a:t>，可多页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注意：界面截图中的数据需要认真准备，模拟现实中真实运行的数据。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zh-CN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轮总体完成情况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2</a:t>
            </a:r>
            <a:r>
              <a:rPr lang="zh-CN" altLang="en-US" noProof="1"/>
              <a:t>轮需要改进的地方和措施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其他需要说明的事项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14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1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提交到头歌平台所在班级项目目录中的“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轮检查”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，文件名称为“学号-姓名-Project第1轮检查.ppt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zh-CN" altLang="en-US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录制一段不超过5分钟的系统演示视频，有配音讲解</a:t>
            </a:r>
            <a:endParaRPr lang="en-US" altLang="zh-CN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组内每个同学都要分别提交</a:t>
            </a:r>
            <a:endParaRPr lang="zh-CN" altLang="en-US" noProof="1">
              <a:cs typeface="+mn-ea"/>
            </a:endParaRPr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</a:t>
            </a:r>
            <a:r>
              <a:rPr lang="en-US" altLang="zh-CN" noProof="1">
                <a:highlight>
                  <a:srgbClr val="FFFF00"/>
                </a:highlight>
              </a:rPr>
              <a:t>PPT</a:t>
            </a:r>
            <a:r>
              <a:rPr lang="zh-CN" altLang="en-US" noProof="1">
                <a:highlight>
                  <a:srgbClr val="FFFF00"/>
                </a:highlight>
              </a:rPr>
              <a:t>和</a:t>
            </a:r>
            <a:r>
              <a:rPr lang="en-US" altLang="zh-CN" noProof="1">
                <a:highlight>
                  <a:srgbClr val="FFFF00"/>
                </a:highlight>
              </a:rPr>
              <a:t>Demo</a:t>
            </a:r>
            <a:r>
              <a:rPr lang="zh-CN" altLang="en-US" noProof="1">
                <a:highlight>
                  <a:srgbClr val="FFFF00"/>
                </a:highlight>
              </a:rPr>
              <a:t>进行评价。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手机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邮件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可用图或文字简要介绍所选系统的基本背景、现实意义、用户类型及需求等。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简要列出本系统所包含的全部功能清单</a:t>
            </a:r>
            <a:r>
              <a:rPr lang="en-US" altLang="zh-CN" dirty="0"/>
              <a:t>(</a:t>
            </a:r>
            <a:r>
              <a:rPr lang="zh-CN" altLang="en-US" dirty="0"/>
              <a:t>在当前构思下，未来可扩展或改变</a:t>
            </a:r>
            <a:r>
              <a:rPr lang="en-US" altLang="zh-CN" dirty="0"/>
              <a:t>)</a:t>
            </a:r>
            <a:r>
              <a:rPr lang="zh-CN" altLang="en-US" dirty="0"/>
              <a:t>，每项功能有简短的介绍。</a:t>
            </a:r>
            <a:endParaRPr lang="en-US" altLang="zh-CN" dirty="0"/>
          </a:p>
          <a:p>
            <a:pPr eaLnBrk="1" hangingPunct="1"/>
            <a:r>
              <a:rPr lang="zh-CN" altLang="en-US" dirty="0"/>
              <a:t>可结合</a:t>
            </a:r>
            <a:r>
              <a:rPr lang="en-US" altLang="zh-CN" dirty="0"/>
              <a:t>Lab2</a:t>
            </a:r>
            <a:r>
              <a:rPr lang="zh-CN" altLang="en-US" dirty="0"/>
              <a:t>中的用户故事进行阐述。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简要阐述本系统拟达到的各方面</a:t>
            </a:r>
            <a:r>
              <a:rPr lang="en-US" altLang="zh-CN"/>
              <a:t>NFR</a:t>
            </a:r>
            <a:r>
              <a:rPr lang="zh-CN" altLang="en-US"/>
              <a:t>，并介绍为何。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通过图形阐述拟开发系统的基本架构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编程语言</a:t>
            </a:r>
            <a:endParaRPr lang="zh-CN" altLang="en-US"/>
          </a:p>
          <a:p>
            <a:pPr eaLnBrk="1" hangingPunct="1"/>
            <a:r>
              <a:rPr lang="zh-CN" altLang="en-US"/>
              <a:t>开发环境</a:t>
            </a:r>
            <a:endParaRPr lang="zh-CN" altLang="en-US"/>
          </a:p>
          <a:p>
            <a:pPr eaLnBrk="1" hangingPunct="1"/>
            <a:r>
              <a:rPr lang="zh-CN" altLang="en-US"/>
              <a:t>运行环境</a:t>
            </a:r>
            <a:endParaRPr lang="zh-CN" altLang="en-US"/>
          </a:p>
          <a:p>
            <a:pPr eaLnBrk="1" hangingPunct="1"/>
            <a:r>
              <a:rPr lang="zh-CN" altLang="en-US"/>
              <a:t>主要技术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以周为单位，阐述每周拟达到的目标</a:t>
            </a:r>
            <a:endParaRPr lang="en-US" altLang="zh-CN" dirty="0"/>
          </a:p>
          <a:p>
            <a:pPr eaLnBrk="1" hangingPunct="1"/>
            <a:r>
              <a:rPr lang="zh-CN" altLang="en-US" dirty="0"/>
              <a:t>可结合</a:t>
            </a:r>
            <a:r>
              <a:rPr lang="en-US" altLang="zh-CN" dirty="0"/>
              <a:t>Lab2</a:t>
            </a:r>
            <a:r>
              <a:rPr lang="zh-CN" altLang="en-US" dirty="0"/>
              <a:t>中的项目计划阐述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WPS 演示</Application>
  <PresentationFormat>全屏显示(4:3)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KaiTi</vt:lpstr>
      <vt:lpstr>Calibri</vt:lpstr>
      <vt:lpstr>楷体_GB2312</vt:lpstr>
      <vt:lpstr>NSimSun</vt:lpstr>
      <vt:lpstr>Times New Roman</vt:lpstr>
      <vt:lpstr>Microsoft YaHei</vt:lpstr>
      <vt:lpstr>Arial Unicode MS</vt:lpstr>
      <vt:lpstr>1_CITRUS</vt:lpstr>
      <vt:lpstr>2_CITRUS</vt:lpstr>
      <vt:lpstr>哈工大计算学部2025年春季学期 《软件工程》Project 第1轮 检查汇报</vt:lpstr>
      <vt:lpstr>选题与分组</vt:lpstr>
      <vt:lpstr>对题目的理解</vt:lpstr>
      <vt:lpstr>功能清单</vt:lpstr>
      <vt:lpstr>非功能需求</vt:lpstr>
      <vt:lpstr>系统的体系结构构思</vt:lpstr>
      <vt:lpstr>系统开发技术</vt:lpstr>
      <vt:lpstr>团队分工</vt:lpstr>
      <vt:lpstr>开发进度计划</vt:lpstr>
      <vt:lpstr>可行性分析</vt:lpstr>
      <vt:lpstr>第1轮成果</vt:lpstr>
      <vt:lpstr>小结	</vt:lpstr>
      <vt:lpstr>检查材料提交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秋天</cp:lastModifiedBy>
  <cp:revision>439</cp:revision>
  <dcterms:created xsi:type="dcterms:W3CDTF">2007-06-25T17:21:00Z</dcterms:created>
  <dcterms:modified xsi:type="dcterms:W3CDTF">2025-05-25T09:47:26Z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63741D3EDD2D4FFF9EEEE24494412C2E_13</vt:lpwstr>
  </property>
  <property fmtid="{D5CDD505-2E9C-101B-9397-08002B2CF9AE}" pid="3" name="KSOProductBuildVer">
    <vt:lpwstr>2052-12.1.0.21171</vt:lpwstr>
  </property>
</Properties>
</file>