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6F7DB-DC5F-A289-4B48-6B1336A4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14D307-7F9B-7DDE-21DE-E312FB6C4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59A6C-57EC-7796-5797-E0F0BBB6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A7EEDC-DA02-D2C9-0308-47E3DA05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23478-B4A7-556A-F9BA-E43C49C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6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5E3D2-95C7-06C3-DCC4-666FFE8E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E2B4F7-5B50-FEE1-76BA-1BBC4AE4B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BCD91-2972-3BEB-EACF-9EC05044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59D1C-6972-9113-6E14-2CDFC37F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DDDD7-FBEC-EF7E-8A47-06818126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332B6C-B94F-75E6-C67E-D978604D3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E08BFB-304F-5351-4114-BBEE5B50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74B98-9931-53A1-3D22-1007611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096659-08AF-1DBC-9D04-A4A5B357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40B8E-4C92-F9B7-068C-16DD47DB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76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928D0-469A-C679-9DD5-B191162E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2FE29-D72F-9DBB-E177-21CA94B3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4FDF4C-D38D-AC2C-5B79-63A03CF4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3ABF9D-832B-A4E9-8A69-3864E673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7F7EFD-436B-9646-436C-D282321C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45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BB35D-5DE1-8F81-8E42-2AE35056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D7CD1-A635-538E-8D9F-DA27B7E3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CA802-EBC8-38AA-727E-BBD5F626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E62ADF-97F9-0C7C-2C7E-2C5ECF4B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50E057-8FFD-7250-1919-91ABC00F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87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E1C70-3C26-2C60-41E3-961B0BDE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C5D545-05F3-A715-2698-381A4F61A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8AF304-D7D0-D3A1-8E7C-E0FC5F9BA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643F75-46B2-B38B-3B34-3ADBBB50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887DEE-8C0D-8188-2AC3-8015812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624F4E-EB63-905E-97AB-37BEAE90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50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C6598-3246-5C73-765A-E369B976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5C282-BAE9-3856-2CA4-6D4D7A01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018786-1E7F-9AE6-3533-679CC28E7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50F0A8-AFD0-6ED8-5B3B-A350F4813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6952B4-89F9-22CF-722C-8F54A2BA6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3A1A57-F525-0249-2951-E42854C7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6C1E0C-848A-812E-302A-407A03F4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A8A170-363F-C32C-8BB1-DDBFC5D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44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D8BA8-FD79-F77B-AFFA-CA042C87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9343E7-21FB-B63E-EAA2-F5A01327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1D9B5-97AE-E68B-2A39-426F9825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3B2D26-5567-7067-4084-EC42D831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D6D88C-30AD-D013-8019-E0649D28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FA9C2F-6716-9CE5-FD60-281151A0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DAB125-9D1F-915A-EE32-51877EF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35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B69B9-EBBF-799D-2300-6B45D446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3DBB2-6C95-D133-B004-E50705E47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4DCBCE-D07B-7374-3256-AE15DD2C3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F9B31A-6E94-130D-24A2-24E1EC8F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6DE22E-392A-202D-0A3A-A1CD10D9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55DBA2-865E-EE1E-1DF5-64DD0C9F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A469E-A4CF-1AAE-0962-92A2A721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39BB42-CBFA-FE65-BA31-032675C2C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F6E052-3BA9-ACED-A8E3-17B8B25A5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3C732F-6FA8-F00F-0400-DB077DE4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DCDE0E-D6B6-9882-DAC3-5CFADC79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FC0066-D1C7-9D4E-E939-429B017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15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8F4AD1-B02D-339D-4881-7822FF49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5051C-221D-B214-84A2-80D67D10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E2B887-442F-2D3C-3C32-8F4FD1585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AA3A-4139-448E-887F-9CA8A4E03069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49C6F-AE43-938E-A3BA-04F51DEE8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F5A99-1B71-66B7-C504-266AAD6B3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8884-1575-428E-9135-A3B3EB1EE4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21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屋外, 水, 川, 建物 が含まれている画像&#10;&#10;自動的に生成された説明">
            <a:extLst>
              <a:ext uri="{FF2B5EF4-FFF2-40B4-BE49-F238E27FC236}">
                <a16:creationId xmlns:a16="http://schemas.microsoft.com/office/drawing/2014/main" id="{840DEF76-9790-E9CB-19DA-7424D4C84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571500"/>
            <a:ext cx="10153650" cy="5715000"/>
          </a:xfrm>
          <a:prstGeom prst="rect">
            <a:avLst/>
          </a:prstGeom>
        </p:spPr>
      </p:pic>
      <p:pic>
        <p:nvPicPr>
          <p:cNvPr id="6" name="図 5" descr="会社名&#10;&#10;自動的に生成された説明">
            <a:extLst>
              <a:ext uri="{FF2B5EF4-FFF2-40B4-BE49-F238E27FC236}">
                <a16:creationId xmlns:a16="http://schemas.microsoft.com/office/drawing/2014/main" id="{CEE2F4FE-2671-02BD-A079-FBF44CCA03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/>
          <a:stretch/>
        </p:blipFill>
        <p:spPr>
          <a:xfrm>
            <a:off x="1021973" y="571500"/>
            <a:ext cx="973231" cy="51435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A1C148-BC29-5204-17FF-F32E1E2B73C3}"/>
              </a:ext>
            </a:extLst>
          </p:cNvPr>
          <p:cNvSpPr/>
          <p:nvPr/>
        </p:nvSpPr>
        <p:spPr>
          <a:xfrm>
            <a:off x="5883002" y="571500"/>
            <a:ext cx="52870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ja-JP" sz="5400" b="1" cap="none" spc="0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Visit Singapore</a:t>
            </a:r>
            <a:endParaRPr lang="ja-JP" altLang="en-US" sz="5400" b="1" cap="none" spc="0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5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D06DC06-EF15-789B-CCD5-CD5397E0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72" y="5505620"/>
            <a:ext cx="9150820" cy="61598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677E1AE-6241-F262-588D-053313D5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1475481" y="935519"/>
            <a:ext cx="943869" cy="6085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FF2E29D-3FB7-09B8-5BB6-90AAC6906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46" r="51369"/>
          <a:stretch/>
        </p:blipFill>
        <p:spPr>
          <a:xfrm>
            <a:off x="4518876" y="944485"/>
            <a:ext cx="959509" cy="6159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BBEC90-CD59-A6EF-B9B5-2E96FB1B9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53" t="-4785" r="40861"/>
          <a:stretch/>
        </p:blipFill>
        <p:spPr>
          <a:xfrm>
            <a:off x="5790666" y="956639"/>
            <a:ext cx="922951" cy="64545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033F2B2-40A7-1324-C827-7D5844E2F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50" r="29865"/>
          <a:stretch/>
        </p:blipFill>
        <p:spPr>
          <a:xfrm>
            <a:off x="7700348" y="835989"/>
            <a:ext cx="922952" cy="615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472AA84-7104-3CCA-4E5F-7A9C07733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5" t="1" r="62050" b="-1"/>
          <a:stretch/>
        </p:blipFill>
        <p:spPr>
          <a:xfrm>
            <a:off x="2981558" y="944485"/>
            <a:ext cx="959509" cy="61598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D5B261D-53FA-8D32-8464-00C33CF3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40" y="3964569"/>
            <a:ext cx="9150820" cy="61598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4F44BBD-B16F-B61F-7EE9-9E9F37C28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59"/>
          <a:stretch/>
        </p:blipFill>
        <p:spPr>
          <a:xfrm>
            <a:off x="1574131" y="2820478"/>
            <a:ext cx="943869" cy="60852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3D8ED2-C0E2-4CBF-5C45-A48306618F15}"/>
              </a:ext>
            </a:extLst>
          </p:cNvPr>
          <p:cNvSpPr/>
          <p:nvPr/>
        </p:nvSpPr>
        <p:spPr>
          <a:xfrm>
            <a:off x="1574800" y="3363191"/>
            <a:ext cx="943200" cy="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F6EF014-1AF9-2845-9089-E4DD432A5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5" t="1" r="62050" b="-1"/>
          <a:stretch/>
        </p:blipFill>
        <p:spPr>
          <a:xfrm>
            <a:off x="2999190" y="2820478"/>
            <a:ext cx="959509" cy="61598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D5A3DC9-83D0-B327-FA72-680455FF29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46" r="51369"/>
          <a:stretch/>
        </p:blipFill>
        <p:spPr>
          <a:xfrm>
            <a:off x="4125176" y="2810796"/>
            <a:ext cx="959509" cy="61598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F9F2DE9-27DC-7CB9-C1E6-A89A98128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53" t="-4785" r="40861"/>
          <a:stretch/>
        </p:blipFill>
        <p:spPr>
          <a:xfrm>
            <a:off x="5401992" y="2773426"/>
            <a:ext cx="922951" cy="64545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C9A7ACB-6BE2-1BA4-1C3C-9BE15B372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50" r="29865"/>
          <a:stretch/>
        </p:blipFill>
        <p:spPr>
          <a:xfrm>
            <a:off x="6837082" y="2802903"/>
            <a:ext cx="922952" cy="615982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F207D16-F79A-A83C-1953-55196A51CD25}"/>
              </a:ext>
            </a:extLst>
          </p:cNvPr>
          <p:cNvSpPr/>
          <p:nvPr/>
        </p:nvSpPr>
        <p:spPr>
          <a:xfrm>
            <a:off x="2992840" y="3363191"/>
            <a:ext cx="943200" cy="57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00F15A-C82A-EF98-35A8-BE5A90F40226}"/>
              </a:ext>
            </a:extLst>
          </p:cNvPr>
          <p:cNvSpPr/>
          <p:nvPr/>
        </p:nvSpPr>
        <p:spPr>
          <a:xfrm>
            <a:off x="4133330" y="3365051"/>
            <a:ext cx="943200" cy="57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F184D6B-75D1-FB4A-D864-D51581E852F8}"/>
              </a:ext>
            </a:extLst>
          </p:cNvPr>
          <p:cNvSpPr/>
          <p:nvPr/>
        </p:nvSpPr>
        <p:spPr>
          <a:xfrm>
            <a:off x="5423474" y="3361286"/>
            <a:ext cx="943200" cy="57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2E7C21E-25A8-B19F-79C5-C162EDAAAD00}"/>
              </a:ext>
            </a:extLst>
          </p:cNvPr>
          <p:cNvSpPr/>
          <p:nvPr/>
        </p:nvSpPr>
        <p:spPr>
          <a:xfrm>
            <a:off x="6816834" y="3360022"/>
            <a:ext cx="943200" cy="57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0DC07FF-B512-698A-E671-0924AB4DF28C}"/>
              </a:ext>
            </a:extLst>
          </p:cNvPr>
          <p:cNvSpPr txBox="1"/>
          <p:nvPr/>
        </p:nvSpPr>
        <p:spPr>
          <a:xfrm>
            <a:off x="412750" y="1334982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14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買い物袋 枠線">
            <a:extLst>
              <a:ext uri="{FF2B5EF4-FFF2-40B4-BE49-F238E27FC236}">
                <a16:creationId xmlns:a16="http://schemas.microsoft.com/office/drawing/2014/main" id="{A3076F32-FFDE-2515-9BE2-E8CE5DAC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1050" y="2940050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マーカー 単色塗りつぶし">
            <a:extLst>
              <a:ext uri="{FF2B5EF4-FFF2-40B4-BE49-F238E27FC236}">
                <a16:creationId xmlns:a16="http://schemas.microsoft.com/office/drawing/2014/main" id="{9E47BCFD-B201-6198-AB72-B17C88FDE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675" y="2971800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コック帽 単色塗りつぶし">
            <a:extLst>
              <a:ext uri="{FF2B5EF4-FFF2-40B4-BE49-F238E27FC236}">
                <a16:creationId xmlns:a16="http://schemas.microsoft.com/office/drawing/2014/main" id="{08304FCF-26D8-9D03-FBBA-B1DE5DD42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7062" y="2940050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飛行機 単色塗りつぶし">
            <a:extLst>
              <a:ext uri="{FF2B5EF4-FFF2-40B4-BE49-F238E27FC236}">
                <a16:creationId xmlns:a16="http://schemas.microsoft.com/office/drawing/2014/main" id="{1707BCE5-2529-1F7D-DD00-3B70334628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5038" y="2971800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睡眠 単色塗りつぶし">
            <a:extLst>
              <a:ext uri="{FF2B5EF4-FFF2-40B4-BE49-F238E27FC236}">
                <a16:creationId xmlns:a16="http://schemas.microsoft.com/office/drawing/2014/main" id="{A964802E-81D0-FEC2-0E06-65F3270AB9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865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A0B6293-4F26-6F79-2B42-8ADC935C1C06}"/>
              </a:ext>
            </a:extLst>
          </p:cNvPr>
          <p:cNvSpPr txBox="1"/>
          <p:nvPr/>
        </p:nvSpPr>
        <p:spPr>
          <a:xfrm>
            <a:off x="1568824" y="2026024"/>
            <a:ext cx="11869270" cy="1311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Chicken Rice</a:t>
            </a:r>
          </a:p>
          <a:p>
            <a:r>
              <a:rPr kumimoji="1" lang="en-US" altLang="ja-JP" dirty="0"/>
              <a:t>This delectable dish can be found at almost every dining spot, from humble hawker </a:t>
            </a:r>
            <a:r>
              <a:rPr kumimoji="1" lang="en-US" altLang="ja-JP" dirty="0" err="1"/>
              <a:t>centres</a:t>
            </a:r>
            <a:r>
              <a:rPr kumimoji="1" lang="en-US" altLang="ja-JP" dirty="0"/>
              <a:t> to high-end restaurants.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Chilli</a:t>
            </a:r>
            <a:r>
              <a:rPr kumimoji="1" lang="en-US" altLang="ja-JP" dirty="0"/>
              <a:t> Crab</a:t>
            </a:r>
          </a:p>
          <a:p>
            <a:r>
              <a:rPr kumimoji="1" lang="en-US" altLang="ja-JP" dirty="0" err="1"/>
              <a:t>Chilli</a:t>
            </a:r>
            <a:r>
              <a:rPr kumimoji="1" lang="en-US" altLang="ja-JP" dirty="0"/>
              <a:t> crab hits all the right spots with tangy gravy that seeps into the succulent flesh of the stir-fried crab.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Fish Head Curry</a:t>
            </a:r>
          </a:p>
          <a:p>
            <a:r>
              <a:rPr kumimoji="1" lang="en-US" altLang="ja-JP" dirty="0"/>
              <a:t>This spicy dish is a scintillating stew of curry cooked with vegetables and of course, the whole head of a fish.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Fried Carrot Cake</a:t>
            </a:r>
          </a:p>
          <a:p>
            <a:r>
              <a:rPr kumimoji="1" lang="en-US" altLang="ja-JP" dirty="0"/>
              <a:t>Contrary to its name, there's nary a tinge of orange in the local fried carrot cake, a </a:t>
            </a:r>
            <a:r>
              <a:rPr kumimoji="1" lang="en-US" altLang="ja-JP" dirty="0" err="1"/>
              <a:t>flavourful</a:t>
            </a:r>
            <a:r>
              <a:rPr kumimoji="1" lang="en-US" altLang="ja-JP" dirty="0"/>
              <a:t> dish that comes in the monochrome </a:t>
            </a:r>
            <a:r>
              <a:rPr kumimoji="1" lang="en-US" altLang="ja-JP" dirty="0" err="1"/>
              <a:t>colours</a:t>
            </a:r>
            <a:r>
              <a:rPr kumimoji="1" lang="en-US" altLang="ja-JP" dirty="0"/>
              <a:t> of black or white.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Fried Kway Teow on green plate</a:t>
            </a:r>
          </a:p>
          <a:p>
            <a:r>
              <a:rPr kumimoji="1" lang="en-US" altLang="ja-JP" dirty="0"/>
              <a:t>Fried Kway Teow</a:t>
            </a:r>
          </a:p>
          <a:p>
            <a:r>
              <a:rPr kumimoji="1" lang="en-US" altLang="ja-JP" dirty="0"/>
              <a:t>Also known as ‘char kway teow’ in Singapore, this indulgent wok-fried noodle dish has been a popular Singaporean hawker staple for decades.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Flatlay</a:t>
            </a:r>
            <a:r>
              <a:rPr kumimoji="1" lang="en-US" altLang="ja-JP" dirty="0"/>
              <a:t> image of a plate of </a:t>
            </a:r>
            <a:r>
              <a:rPr kumimoji="1" lang="en-US" altLang="ja-JP" dirty="0" err="1"/>
              <a:t>Hokkien</a:t>
            </a:r>
            <a:r>
              <a:rPr kumimoji="1" lang="en-US" altLang="ja-JP" dirty="0"/>
              <a:t> Prawn </a:t>
            </a:r>
            <a:r>
              <a:rPr kumimoji="1" lang="en-US" altLang="ja-JP" dirty="0" err="1"/>
              <a:t>Mee</a:t>
            </a:r>
            <a:endParaRPr kumimoji="1" lang="en-US" altLang="ja-JP" dirty="0"/>
          </a:p>
          <a:p>
            <a:r>
              <a:rPr kumimoji="1" lang="en-US" altLang="ja-JP" dirty="0" err="1"/>
              <a:t>Hokkien</a:t>
            </a:r>
            <a:r>
              <a:rPr kumimoji="1" lang="en-US" altLang="ja-JP" dirty="0"/>
              <a:t> Prawn </a:t>
            </a:r>
            <a:r>
              <a:rPr kumimoji="1" lang="en-US" altLang="ja-JP" dirty="0" err="1"/>
              <a:t>Mee</a:t>
            </a:r>
            <a:endParaRPr kumimoji="1" lang="en-US" altLang="ja-JP" dirty="0"/>
          </a:p>
          <a:p>
            <a:r>
              <a:rPr kumimoji="1" lang="en-US" altLang="ja-JP" dirty="0"/>
              <a:t>This simple dish of stir-fried noodles boasts a rich prawn stock that keeps fans coming back for more.</a:t>
            </a:r>
          </a:p>
          <a:p>
            <a:endParaRPr kumimoji="1" lang="en-US" altLang="ja-JP" dirty="0"/>
          </a:p>
          <a:p>
            <a:r>
              <a:rPr kumimoji="1" lang="en-US" altLang="ja-JP" dirty="0" err="1"/>
              <a:t>Flatlay</a:t>
            </a:r>
            <a:r>
              <a:rPr kumimoji="1" lang="en-US" altLang="ja-JP" dirty="0"/>
              <a:t> image of a plate of &lt;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&gt;kaya&lt;/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&gt; toast</a:t>
            </a:r>
          </a:p>
          <a:p>
            <a:r>
              <a:rPr kumimoji="1" lang="en-US" altLang="ja-JP" dirty="0"/>
              <a:t>Kaya Toast</a:t>
            </a:r>
          </a:p>
          <a:p>
            <a:r>
              <a:rPr kumimoji="1" lang="en-US" altLang="ja-JP" dirty="0"/>
              <a:t>This simple dish is the ultimate comfort food for those with a sweet tooth, offering the right mix of crunch and sugar rush.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Flat lay of a bowl of laksa with prawns, fish cake slices and garnishing</a:t>
            </a:r>
          </a:p>
          <a:p>
            <a:r>
              <a:rPr kumimoji="1" lang="en-US" altLang="ja-JP" dirty="0"/>
              <a:t>Laksa</a:t>
            </a:r>
          </a:p>
          <a:p>
            <a:r>
              <a:rPr kumimoji="1" lang="en-US" altLang="ja-JP" dirty="0"/>
              <a:t>The laksa broth offers the right balance of spice and coconut milk, a distinctive noodle soup that will tickle the tastebuds.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Top view of a plate of nasi lemak</a:t>
            </a:r>
          </a:p>
          <a:p>
            <a:r>
              <a:rPr kumimoji="1" lang="en-US" altLang="ja-JP" dirty="0"/>
              <a:t>Nasi Lemak</a:t>
            </a:r>
          </a:p>
          <a:p>
            <a:r>
              <a:rPr kumimoji="1" lang="en-US" altLang="ja-JP" dirty="0"/>
              <a:t>It's the </a:t>
            </a:r>
            <a:r>
              <a:rPr kumimoji="1" lang="en-US" altLang="ja-JP" dirty="0" err="1"/>
              <a:t>savoury</a:t>
            </a:r>
            <a:r>
              <a:rPr kumimoji="1" lang="en-US" altLang="ja-JP" dirty="0"/>
              <a:t> and creamy rice that carries this dish, with spicy sambal to give it that extra zing.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Top view of a plate of rojak</a:t>
            </a:r>
          </a:p>
          <a:p>
            <a:r>
              <a:rPr kumimoji="1" lang="en-US" altLang="ja-JP" dirty="0"/>
              <a:t>Rojak</a:t>
            </a:r>
          </a:p>
          <a:p>
            <a:r>
              <a:rPr kumimoji="1" lang="en-US" altLang="ja-JP" dirty="0"/>
              <a:t>Dark and sticky, the salad may not look very appealing at first; but tuck into this culinary marvel and you’ll be amazed by the delicious mix of sweet and </a:t>
            </a:r>
            <a:r>
              <a:rPr kumimoji="1" lang="en-US" altLang="ja-JP" dirty="0" err="1"/>
              <a:t>savoury</a:t>
            </a:r>
            <a:r>
              <a:rPr kumimoji="1" lang="en-US" altLang="ja-JP" dirty="0"/>
              <a:t>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A plate of roti </a:t>
            </a:r>
            <a:r>
              <a:rPr kumimoji="1" lang="en-US" altLang="ja-JP" dirty="0" err="1"/>
              <a:t>prata</a:t>
            </a:r>
            <a:r>
              <a:rPr kumimoji="1" lang="en-US" altLang="ja-JP" dirty="0"/>
              <a:t> with curry on the side </a:t>
            </a:r>
          </a:p>
          <a:p>
            <a:r>
              <a:rPr kumimoji="1" lang="en-US" altLang="ja-JP" dirty="0"/>
              <a:t>Roti </a:t>
            </a:r>
            <a:r>
              <a:rPr kumimoji="1" lang="en-US" altLang="ja-JP" dirty="0" err="1"/>
              <a:t>Prata</a:t>
            </a:r>
            <a:endParaRPr kumimoji="1" lang="en-US" altLang="ja-JP" dirty="0"/>
          </a:p>
          <a:p>
            <a:r>
              <a:rPr kumimoji="1" lang="en-US" altLang="ja-JP" dirty="0"/>
              <a:t>This Indian specialty is pleasing to the palate and the eye. Watch the </a:t>
            </a:r>
            <a:r>
              <a:rPr kumimoji="1" lang="en-US" altLang="ja-JP" dirty="0" err="1"/>
              <a:t>prata</a:t>
            </a:r>
            <a:r>
              <a:rPr kumimoji="1" lang="en-US" altLang="ja-JP" dirty="0"/>
              <a:t>-maker stretch the dough by slapping and swinging it in one </a:t>
            </a:r>
            <a:r>
              <a:rPr kumimoji="1" lang="en-US" altLang="ja-JP" dirty="0" err="1"/>
              <a:t>skilful</a:t>
            </a:r>
            <a:r>
              <a:rPr kumimoji="1" lang="en-US" altLang="ja-JP" dirty="0"/>
              <a:t> motion.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33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63AFE87-1195-949E-68C2-BD7E6AC101B8}"/>
              </a:ext>
            </a:extLst>
          </p:cNvPr>
          <p:cNvGrpSpPr/>
          <p:nvPr/>
        </p:nvGrpSpPr>
        <p:grpSpPr>
          <a:xfrm>
            <a:off x="878541" y="3182471"/>
            <a:ext cx="6499411" cy="707886"/>
            <a:chOff x="878541" y="3182471"/>
            <a:chExt cx="6499411" cy="707886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F212FBA-9641-3C61-C4D2-03D539FD435F}"/>
                </a:ext>
              </a:extLst>
            </p:cNvPr>
            <p:cNvSpPr txBox="1"/>
            <p:nvPr/>
          </p:nvSpPr>
          <p:spPr>
            <a:xfrm>
              <a:off x="878541" y="3182471"/>
              <a:ext cx="64994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>
                  <a:latin typeface="Amasis MT Pro Black" panose="02040A04050005020304" pitchFamily="18" charset="0"/>
                </a:rPr>
                <a:t>Our </a:t>
              </a:r>
              <a:r>
                <a:rPr kumimoji="1" lang="en-US" altLang="ja-JP" sz="4000" dirty="0">
                  <a:solidFill>
                    <a:srgbClr val="FF0000"/>
                  </a:solidFill>
                  <a:latin typeface="Amasis MT Pro Black" panose="02040A04050005020304" pitchFamily="18" charset="0"/>
                </a:rPr>
                <a:t>Recommendations</a:t>
              </a:r>
              <a:endParaRPr kumimoji="1" lang="ja-JP" altLang="en-US" sz="4000" dirty="0">
                <a:solidFill>
                  <a:srgbClr val="FF0000"/>
                </a:solidFill>
                <a:latin typeface="Amasis MT Pro Black" panose="02040A04050005020304" pitchFamily="18" charset="0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50D5DF9-D304-9C57-E5E2-60F335D38CB6}"/>
                </a:ext>
              </a:extLst>
            </p:cNvPr>
            <p:cNvSpPr/>
            <p:nvPr/>
          </p:nvSpPr>
          <p:spPr>
            <a:xfrm>
              <a:off x="878541" y="3182471"/>
              <a:ext cx="672354" cy="624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47791D8-6F2A-0FDC-A2E5-63D46801E9CA}"/>
              </a:ext>
            </a:extLst>
          </p:cNvPr>
          <p:cNvGrpSpPr/>
          <p:nvPr/>
        </p:nvGrpSpPr>
        <p:grpSpPr>
          <a:xfrm>
            <a:off x="878541" y="1622938"/>
            <a:ext cx="6499411" cy="770313"/>
            <a:chOff x="878541" y="1622938"/>
            <a:chExt cx="6499411" cy="770313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EB8FA88-C45D-5078-FC4B-A6B70DD5480B}"/>
                </a:ext>
              </a:extLst>
            </p:cNvPr>
            <p:cNvSpPr txBox="1"/>
            <p:nvPr/>
          </p:nvSpPr>
          <p:spPr>
            <a:xfrm>
              <a:off x="878541" y="1685365"/>
              <a:ext cx="64994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>
                  <a:solidFill>
                    <a:srgbClr val="FF0000"/>
                  </a:solidFill>
                  <a:latin typeface="Amasis MT Pro Black" panose="02040A04050005020304" pitchFamily="18" charset="0"/>
                </a:rPr>
                <a:t>My</a:t>
              </a:r>
              <a:r>
                <a:rPr kumimoji="1" lang="en-US" altLang="ja-JP" sz="4000" dirty="0">
                  <a:latin typeface="Amasis MT Pro Black" panose="02040A04050005020304" pitchFamily="18" charset="0"/>
                </a:rPr>
                <a:t> Recommendations</a:t>
              </a:r>
              <a:endParaRPr kumimoji="1" lang="ja-JP" altLang="en-US" sz="4000" dirty="0">
                <a:latin typeface="Amasis MT Pro Black" panose="02040A04050005020304" pitchFamily="18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64DE519-E56A-9CF5-F7DD-69EAA5B66732}"/>
                </a:ext>
              </a:extLst>
            </p:cNvPr>
            <p:cNvSpPr/>
            <p:nvPr/>
          </p:nvSpPr>
          <p:spPr>
            <a:xfrm>
              <a:off x="878541" y="1622938"/>
              <a:ext cx="672354" cy="624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3A08F4E-E1B0-E5B7-9ADC-7A41774AC50C}"/>
              </a:ext>
            </a:extLst>
          </p:cNvPr>
          <p:cNvGrpSpPr/>
          <p:nvPr/>
        </p:nvGrpSpPr>
        <p:grpSpPr>
          <a:xfrm>
            <a:off x="878541" y="4818692"/>
            <a:ext cx="6499411" cy="707886"/>
            <a:chOff x="878541" y="3182471"/>
            <a:chExt cx="6499411" cy="70788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3B722F6-0A0D-1DCE-06BD-77E372805ED1}"/>
                </a:ext>
              </a:extLst>
            </p:cNvPr>
            <p:cNvSpPr txBox="1"/>
            <p:nvPr/>
          </p:nvSpPr>
          <p:spPr>
            <a:xfrm>
              <a:off x="878541" y="3182471"/>
              <a:ext cx="64994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>
                  <a:latin typeface="Amasis MT Pro Black" panose="02040A04050005020304" pitchFamily="18" charset="0"/>
                </a:rPr>
                <a:t>View of</a:t>
              </a:r>
              <a:r>
                <a:rPr kumimoji="1" lang="en-US" altLang="ja-JP" sz="4000" dirty="0">
                  <a:solidFill>
                    <a:srgbClr val="FF0000"/>
                  </a:solidFill>
                  <a:latin typeface="Amasis MT Pro Black" panose="02040A04050005020304" pitchFamily="18" charset="0"/>
                </a:rPr>
                <a:t> Singapore</a:t>
              </a:r>
              <a:endParaRPr kumimoji="1" lang="ja-JP" altLang="en-US" sz="4000" dirty="0">
                <a:solidFill>
                  <a:srgbClr val="FF0000"/>
                </a:solidFill>
                <a:latin typeface="Amasis MT Pro Black" panose="02040A04050005020304" pitchFamily="18" charset="0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F9EE84B-9D9B-668D-0DD4-9F0812A59B8F}"/>
                </a:ext>
              </a:extLst>
            </p:cNvPr>
            <p:cNvSpPr/>
            <p:nvPr/>
          </p:nvSpPr>
          <p:spPr>
            <a:xfrm>
              <a:off x="878541" y="3182471"/>
              <a:ext cx="672354" cy="624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604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374</Words>
  <Application>Microsoft Office PowerPoint</Application>
  <PresentationFormat>ワイド画面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Amasis MT Pro Black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tian chen</dc:creator>
  <cp:lastModifiedBy>tian chen</cp:lastModifiedBy>
  <cp:revision>7</cp:revision>
  <dcterms:created xsi:type="dcterms:W3CDTF">2023-01-14T10:05:39Z</dcterms:created>
  <dcterms:modified xsi:type="dcterms:W3CDTF">2023-01-23T04:51:28Z</dcterms:modified>
</cp:coreProperties>
</file>