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CS7641\Assignment4\Writting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CS7641\Assignment4\Writting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CS7641\Assignment4\Writting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vid\Desktop\CS7641\Assignment4\Writting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03638443795925"/>
          <c:y val="0.14130496328408387"/>
          <c:w val="0.75761295572319198"/>
          <c:h val="0.6696440473030759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Value Iteration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9"/>
              <c:layout>
                <c:manualLayout>
                  <c:x val="-0.11320754716981132"/>
                  <c:y val="-0.1161048689138577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Converge</a:t>
                    </a:r>
                    <a:r>
                      <a:rPr lang="en-US" baseline="0" dirty="0"/>
                      <a:t> at 1426 Iterations</a:t>
                    </a:r>
                    <a:endParaRPr lang="en-US" dirty="0"/>
                  </a:p>
                </c:rich>
              </c:tx>
              <c:spPr>
                <a:noFill/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761006289308174"/>
                      <c:h val="0.15764044943820224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4D8E-42B2-95C7-A2E1E1069179}"/>
                </c:ext>
              </c:extLst>
            </c:dLbl>
            <c:spPr>
              <a:noFill/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Sheet1!$A$3:$A$25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50</c:v>
                </c:pt>
                <c:pt idx="11">
                  <c:v>100</c:v>
                </c:pt>
                <c:pt idx="12">
                  <c:v>200</c:v>
                </c:pt>
                <c:pt idx="13">
                  <c:v>500</c:v>
                </c:pt>
                <c:pt idx="14">
                  <c:v>750</c:v>
                </c:pt>
                <c:pt idx="15">
                  <c:v>1000</c:v>
                </c:pt>
                <c:pt idx="16">
                  <c:v>1100</c:v>
                </c:pt>
                <c:pt idx="17">
                  <c:v>1200</c:v>
                </c:pt>
                <c:pt idx="18">
                  <c:v>1300</c:v>
                </c:pt>
                <c:pt idx="19">
                  <c:v>1426</c:v>
                </c:pt>
                <c:pt idx="20">
                  <c:v>1500</c:v>
                </c:pt>
                <c:pt idx="21">
                  <c:v>2000</c:v>
                </c:pt>
                <c:pt idx="22">
                  <c:v>3000</c:v>
                </c:pt>
              </c:numCache>
            </c:numRef>
          </c:xVal>
          <c:yVal>
            <c:numRef>
              <c:f>Sheet1!$B$3:$B$25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0.02</c:v>
                </c:pt>
                <c:pt idx="11">
                  <c:v>0.04</c:v>
                </c:pt>
                <c:pt idx="12">
                  <c:v>0.08</c:v>
                </c:pt>
                <c:pt idx="13">
                  <c:v>0.2</c:v>
                </c:pt>
                <c:pt idx="14">
                  <c:v>0.3</c:v>
                </c:pt>
                <c:pt idx="15">
                  <c:v>0.39</c:v>
                </c:pt>
                <c:pt idx="16">
                  <c:v>0.43</c:v>
                </c:pt>
                <c:pt idx="17">
                  <c:v>0.47</c:v>
                </c:pt>
                <c:pt idx="18">
                  <c:v>0.51</c:v>
                </c:pt>
                <c:pt idx="19">
                  <c:v>0.56000000000000005</c:v>
                </c:pt>
                <c:pt idx="20">
                  <c:v>0.56999999999999995</c:v>
                </c:pt>
                <c:pt idx="21">
                  <c:v>0.59</c:v>
                </c:pt>
                <c:pt idx="22">
                  <c:v>0.56999999999999995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D8E-42B2-95C7-A2E1E1069179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Policy Iteration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1.8867924528301858E-2"/>
                  <c:y val="0.2284644194756553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0" i="0" u="none" strike="noStrike" kern="1200" baseline="0" dirty="0">
                        <a:solidFill>
                          <a:sysClr val="windowText" lastClr="000000"/>
                        </a:solidFill>
                      </a:rPr>
                      <a:t>Converge at 10 Iterations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US" dirty="0"/>
                  </a:p>
                </c:rich>
              </c:tx>
              <c:spPr>
                <a:noFill/>
                <a:ln>
                  <a:solidFill>
                    <a:schemeClr val="tx1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86792452830187"/>
                      <c:h val="0.14367041198501873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4D8E-42B2-95C7-A2E1E1069179}"/>
                </c:ext>
              </c:extLst>
            </c:dLbl>
            <c:spPr>
              <a:noFill/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Sheet1!$A$3:$A$25</c:f>
              <c:numCache>
                <c:formatCode>General</c:formatCod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50</c:v>
                </c:pt>
                <c:pt idx="11">
                  <c:v>100</c:v>
                </c:pt>
                <c:pt idx="12">
                  <c:v>200</c:v>
                </c:pt>
                <c:pt idx="13">
                  <c:v>500</c:v>
                </c:pt>
                <c:pt idx="14">
                  <c:v>750</c:v>
                </c:pt>
                <c:pt idx="15">
                  <c:v>1000</c:v>
                </c:pt>
                <c:pt idx="16">
                  <c:v>1100</c:v>
                </c:pt>
                <c:pt idx="17">
                  <c:v>1200</c:v>
                </c:pt>
                <c:pt idx="18">
                  <c:v>1300</c:v>
                </c:pt>
                <c:pt idx="19">
                  <c:v>1426</c:v>
                </c:pt>
                <c:pt idx="20">
                  <c:v>1500</c:v>
                </c:pt>
                <c:pt idx="21">
                  <c:v>2000</c:v>
                </c:pt>
                <c:pt idx="22">
                  <c:v>3000</c:v>
                </c:pt>
              </c:numCache>
            </c:numRef>
          </c:xVal>
          <c:yVal>
            <c:numRef>
              <c:f>Sheet1!$C$3:$C$25</c:f>
              <c:numCache>
                <c:formatCode>General</c:formatCode>
                <c:ptCount val="23"/>
                <c:pt idx="0">
                  <c:v>0</c:v>
                </c:pt>
                <c:pt idx="1">
                  <c:v>0.04</c:v>
                </c:pt>
                <c:pt idx="2">
                  <c:v>0.71</c:v>
                </c:pt>
                <c:pt idx="3">
                  <c:v>1.74</c:v>
                </c:pt>
                <c:pt idx="4">
                  <c:v>0.93</c:v>
                </c:pt>
                <c:pt idx="5">
                  <c:v>2.2599999999999998</c:v>
                </c:pt>
                <c:pt idx="6">
                  <c:v>1.1000000000000001</c:v>
                </c:pt>
                <c:pt idx="7">
                  <c:v>2.93</c:v>
                </c:pt>
                <c:pt idx="8">
                  <c:v>1.58</c:v>
                </c:pt>
                <c:pt idx="9">
                  <c:v>3.22</c:v>
                </c:pt>
                <c:pt idx="10">
                  <c:v>3.34</c:v>
                </c:pt>
                <c:pt idx="11">
                  <c:v>3.44</c:v>
                </c:pt>
                <c:pt idx="12">
                  <c:v>4.04</c:v>
                </c:pt>
                <c:pt idx="13">
                  <c:v>2.63</c:v>
                </c:pt>
                <c:pt idx="14">
                  <c:v>2.12</c:v>
                </c:pt>
                <c:pt idx="15">
                  <c:v>3.29</c:v>
                </c:pt>
                <c:pt idx="16">
                  <c:v>3.33</c:v>
                </c:pt>
                <c:pt idx="17">
                  <c:v>3.12</c:v>
                </c:pt>
                <c:pt idx="18">
                  <c:v>2.63</c:v>
                </c:pt>
                <c:pt idx="19">
                  <c:v>2.98</c:v>
                </c:pt>
                <c:pt idx="20">
                  <c:v>3.39</c:v>
                </c:pt>
                <c:pt idx="21">
                  <c:v>3.39</c:v>
                </c:pt>
                <c:pt idx="22">
                  <c:v>3.65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D8E-42B2-95C7-A2E1E10691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4953807"/>
        <c:axId val="1879028063"/>
      </c:scatterChart>
      <c:valAx>
        <c:axId val="2034953807"/>
        <c:scaling>
          <c:orientation val="minMax"/>
          <c:max val="2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028063"/>
        <c:crosses val="autoZero"/>
        <c:crossBetween val="midCat"/>
      </c:valAx>
      <c:valAx>
        <c:axId val="1879028063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53807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77284207398619"/>
          <c:y val="0.14012946415405939"/>
          <c:w val="0.31261080572475602"/>
          <c:h val="0.137362941991801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400" b="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03638443795925"/>
          <c:y val="0.14130496328408387"/>
          <c:w val="0.75761295572319198"/>
          <c:h val="0.6696440473030759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Value Iteration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Sheet1!$A$31:$A$52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13</c:v>
                </c:pt>
                <c:pt idx="10">
                  <c:v>50</c:v>
                </c:pt>
                <c:pt idx="11">
                  <c:v>100</c:v>
                </c:pt>
                <c:pt idx="12">
                  <c:v>200</c:v>
                </c:pt>
                <c:pt idx="13">
                  <c:v>500</c:v>
                </c:pt>
                <c:pt idx="14">
                  <c:v>750</c:v>
                </c:pt>
                <c:pt idx="15">
                  <c:v>1000</c:v>
                </c:pt>
                <c:pt idx="16">
                  <c:v>1100</c:v>
                </c:pt>
                <c:pt idx="17">
                  <c:v>1200</c:v>
                </c:pt>
                <c:pt idx="18">
                  <c:v>1300</c:v>
                </c:pt>
                <c:pt idx="19">
                  <c:v>1500</c:v>
                </c:pt>
                <c:pt idx="20">
                  <c:v>2000</c:v>
                </c:pt>
                <c:pt idx="21">
                  <c:v>3000</c:v>
                </c:pt>
              </c:numCache>
            </c:numRef>
          </c:xVal>
          <c:yVal>
            <c:numRef>
              <c:f>Sheet1!$B$31:$B$52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0.02</c:v>
                </c:pt>
                <c:pt idx="10">
                  <c:v>0.02</c:v>
                </c:pt>
                <c:pt idx="11">
                  <c:v>0.02</c:v>
                </c:pt>
                <c:pt idx="12">
                  <c:v>0.02</c:v>
                </c:pt>
                <c:pt idx="13">
                  <c:v>0.02</c:v>
                </c:pt>
                <c:pt idx="14">
                  <c:v>0.02</c:v>
                </c:pt>
                <c:pt idx="15">
                  <c:v>0.02</c:v>
                </c:pt>
                <c:pt idx="16">
                  <c:v>0.02</c:v>
                </c:pt>
                <c:pt idx="17">
                  <c:v>0.02</c:v>
                </c:pt>
                <c:pt idx="18">
                  <c:v>0.02</c:v>
                </c:pt>
                <c:pt idx="19">
                  <c:v>0.02</c:v>
                </c:pt>
                <c:pt idx="20">
                  <c:v>0.02</c:v>
                </c:pt>
                <c:pt idx="21">
                  <c:v>0.02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456-434A-A1D7-02DD6867B7D8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Policy Iteration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Sheet1!$A$31:$A$52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13</c:v>
                </c:pt>
                <c:pt idx="10">
                  <c:v>50</c:v>
                </c:pt>
                <c:pt idx="11">
                  <c:v>100</c:v>
                </c:pt>
                <c:pt idx="12">
                  <c:v>200</c:v>
                </c:pt>
                <c:pt idx="13">
                  <c:v>500</c:v>
                </c:pt>
                <c:pt idx="14">
                  <c:v>750</c:v>
                </c:pt>
                <c:pt idx="15">
                  <c:v>1000</c:v>
                </c:pt>
                <c:pt idx="16">
                  <c:v>1100</c:v>
                </c:pt>
                <c:pt idx="17">
                  <c:v>1200</c:v>
                </c:pt>
                <c:pt idx="18">
                  <c:v>1300</c:v>
                </c:pt>
                <c:pt idx="19">
                  <c:v>1500</c:v>
                </c:pt>
                <c:pt idx="20">
                  <c:v>2000</c:v>
                </c:pt>
                <c:pt idx="21">
                  <c:v>3000</c:v>
                </c:pt>
              </c:numCache>
            </c:numRef>
          </c:xVal>
          <c:yVal>
            <c:numRef>
              <c:f>Sheet1!$C$31:$C$52</c:f>
              <c:numCache>
                <c:formatCode>General</c:formatCode>
                <c:ptCount val="22"/>
                <c:pt idx="0">
                  <c:v>0</c:v>
                </c:pt>
                <c:pt idx="1">
                  <c:v>0.1</c:v>
                </c:pt>
                <c:pt idx="2">
                  <c:v>0.19</c:v>
                </c:pt>
                <c:pt idx="3">
                  <c:v>0.26</c:v>
                </c:pt>
                <c:pt idx="4">
                  <c:v>0.33</c:v>
                </c:pt>
                <c:pt idx="5">
                  <c:v>0.37</c:v>
                </c:pt>
                <c:pt idx="6">
                  <c:v>0.37</c:v>
                </c:pt>
                <c:pt idx="7">
                  <c:v>0.38</c:v>
                </c:pt>
                <c:pt idx="8">
                  <c:v>0.37</c:v>
                </c:pt>
                <c:pt idx="9">
                  <c:v>0.3</c:v>
                </c:pt>
                <c:pt idx="10">
                  <c:v>0.28999999999999998</c:v>
                </c:pt>
                <c:pt idx="11">
                  <c:v>0.38</c:v>
                </c:pt>
                <c:pt idx="12">
                  <c:v>0.33</c:v>
                </c:pt>
                <c:pt idx="13">
                  <c:v>0.28999999999999998</c:v>
                </c:pt>
                <c:pt idx="14">
                  <c:v>0.38</c:v>
                </c:pt>
                <c:pt idx="15">
                  <c:v>0.35</c:v>
                </c:pt>
                <c:pt idx="16">
                  <c:v>0.37</c:v>
                </c:pt>
                <c:pt idx="17">
                  <c:v>0.34</c:v>
                </c:pt>
                <c:pt idx="18">
                  <c:v>0.33</c:v>
                </c:pt>
                <c:pt idx="19">
                  <c:v>0.36</c:v>
                </c:pt>
                <c:pt idx="20">
                  <c:v>0.35</c:v>
                </c:pt>
                <c:pt idx="21">
                  <c:v>0.32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456-434A-A1D7-02DD6867B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4953807"/>
        <c:axId val="1879028063"/>
      </c:scatterChart>
      <c:valAx>
        <c:axId val="2034953807"/>
        <c:scaling>
          <c:orientation val="minMax"/>
          <c:max val="2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028063"/>
        <c:crosses val="autoZero"/>
        <c:crossBetween val="midCat"/>
      </c:valAx>
      <c:valAx>
        <c:axId val="1879028063"/>
        <c:scaling>
          <c:orientation val="minMax"/>
          <c:max val="0.45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53807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77284207398619"/>
          <c:y val="0.58956766640125036"/>
          <c:w val="0.31261080572475602"/>
          <c:h val="0.12238166858356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Frozen Lake Q learning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3454431061147"/>
          <c:y val="0.21023052505594006"/>
          <c:w val="0.72623637015536635"/>
          <c:h val="0.6088276261017612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Value Iteration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Sheet1!$A$64:$A$78</c:f>
              <c:numCache>
                <c:formatCode>General</c:formatCode>
                <c:ptCount val="15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2000</c:v>
                </c:pt>
                <c:pt idx="6">
                  <c:v>5000</c:v>
                </c:pt>
                <c:pt idx="7">
                  <c:v>10000</c:v>
                </c:pt>
                <c:pt idx="8">
                  <c:v>20000</c:v>
                </c:pt>
                <c:pt idx="9">
                  <c:v>50000</c:v>
                </c:pt>
                <c:pt idx="10">
                  <c:v>75000</c:v>
                </c:pt>
                <c:pt idx="11">
                  <c:v>100000</c:v>
                </c:pt>
                <c:pt idx="12">
                  <c:v>120000</c:v>
                </c:pt>
                <c:pt idx="13">
                  <c:v>150000</c:v>
                </c:pt>
                <c:pt idx="14">
                  <c:v>200000</c:v>
                </c:pt>
              </c:numCache>
            </c:numRef>
          </c:xVal>
          <c:yVal>
            <c:numRef>
              <c:f>Sheet1!$B$64:$B$78</c:f>
              <c:numCache>
                <c:formatCode>General</c:formatCode>
                <c:ptCount val="15"/>
                <c:pt idx="0">
                  <c:v>0.02</c:v>
                </c:pt>
                <c:pt idx="1">
                  <c:v>0.1</c:v>
                </c:pt>
                <c:pt idx="2">
                  <c:v>0.18</c:v>
                </c:pt>
                <c:pt idx="3">
                  <c:v>0.85</c:v>
                </c:pt>
                <c:pt idx="4">
                  <c:v>1.73</c:v>
                </c:pt>
                <c:pt idx="5">
                  <c:v>3.59</c:v>
                </c:pt>
                <c:pt idx="6">
                  <c:v>8.5299999999999994</c:v>
                </c:pt>
                <c:pt idx="7">
                  <c:v>17.440000000000001</c:v>
                </c:pt>
                <c:pt idx="8">
                  <c:v>34.58</c:v>
                </c:pt>
                <c:pt idx="9">
                  <c:v>62.73</c:v>
                </c:pt>
                <c:pt idx="10">
                  <c:v>94.53</c:v>
                </c:pt>
                <c:pt idx="11">
                  <c:v>124.57</c:v>
                </c:pt>
                <c:pt idx="12">
                  <c:v>149.22999999999999</c:v>
                </c:pt>
                <c:pt idx="13">
                  <c:v>187.02</c:v>
                </c:pt>
                <c:pt idx="14">
                  <c:v>252.6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94-497A-9BE4-C8D0B42DF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4953807"/>
        <c:axId val="1879028063"/>
      </c:scatterChart>
      <c:valAx>
        <c:axId val="2034953807"/>
        <c:scaling>
          <c:orientation val="minMax"/>
          <c:max val="2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028063"/>
        <c:crosses val="autoZero"/>
        <c:crossBetween val="midCat"/>
        <c:majorUnit val="100000"/>
      </c:valAx>
      <c:valAx>
        <c:axId val="18790280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53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BlackJack</a:t>
            </a:r>
            <a:r>
              <a:rPr lang="en-US" baseline="0"/>
              <a:t> </a:t>
            </a:r>
            <a:r>
              <a:rPr lang="en-US"/>
              <a:t>Q learning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03638443795925"/>
          <c:y val="0.14130496328408387"/>
          <c:w val="0.75761295572319198"/>
          <c:h val="0.6696440473030759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Value Iteration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Sheet1!$A$85:$A$92</c:f>
              <c:numCache>
                <c:formatCode>General</c:formatCode>
                <c:ptCount val="8"/>
                <c:pt idx="1">
                  <c:v>5000</c:v>
                </c:pt>
                <c:pt idx="2">
                  <c:v>10000</c:v>
                </c:pt>
                <c:pt idx="3">
                  <c:v>50000</c:v>
                </c:pt>
                <c:pt idx="4">
                  <c:v>100000</c:v>
                </c:pt>
                <c:pt idx="5">
                  <c:v>500000</c:v>
                </c:pt>
                <c:pt idx="6">
                  <c:v>750000</c:v>
                </c:pt>
                <c:pt idx="7">
                  <c:v>1000000</c:v>
                </c:pt>
              </c:numCache>
            </c:numRef>
          </c:xVal>
          <c:yVal>
            <c:numRef>
              <c:f>Sheet1!$B$85:$B$92</c:f>
              <c:numCache>
                <c:formatCode>General</c:formatCode>
                <c:ptCount val="8"/>
                <c:pt idx="0">
                  <c:v>0</c:v>
                </c:pt>
                <c:pt idx="1">
                  <c:v>0.61</c:v>
                </c:pt>
                <c:pt idx="2">
                  <c:v>1.17</c:v>
                </c:pt>
                <c:pt idx="3">
                  <c:v>6.06</c:v>
                </c:pt>
                <c:pt idx="4">
                  <c:v>11.87</c:v>
                </c:pt>
                <c:pt idx="5">
                  <c:v>60.32</c:v>
                </c:pt>
                <c:pt idx="6">
                  <c:v>90.61</c:v>
                </c:pt>
                <c:pt idx="7">
                  <c:v>121.04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CF8-46F0-9130-B8CD315F2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4953807"/>
        <c:axId val="1879028063"/>
      </c:scatterChart>
      <c:valAx>
        <c:axId val="2034953807"/>
        <c:scaling>
          <c:orientation val="minMax"/>
          <c:max val="100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9028063"/>
        <c:crosses val="autoZero"/>
        <c:crossBetween val="midCat"/>
      </c:valAx>
      <c:valAx>
        <c:axId val="18790280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49538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DEEF-B903-660C-9180-FE899FEAF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D9281-D414-9317-3895-FD353ADA4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F054-02AB-043C-3BB6-A35319B2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218D-05B4-A4FA-8D3F-A623FDA4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140F-8E83-5F0B-598B-1E0C3E20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5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F5AC-AAB3-E1AA-0CF5-B28775DB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BF1DD-5107-73AA-F6BB-621B57B1F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3945-6AB1-FF4C-C4C3-3B8E3836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D81C-A567-0F4D-7669-F7D59E29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8AA2-0632-6315-1396-7E0C2D8F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4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4BA54-121C-8C91-5BE2-7D5DAE5EE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AADD0-B3CF-98BF-8B2A-BD2CACF9F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663E-AB08-BEAD-EDE4-3E893FAB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DD9E-7A29-CD4F-5244-3A452867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1983-1EB0-7DCA-01C2-4E60F7EC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3807-8FB3-49C9-A7CC-F85C6505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C6F2-B865-0EC4-F06D-67F6C6603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72B44-9EC0-F4B8-A701-2C2D27B3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7456-C96B-E7D5-858E-9B8CE946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8D70D-A5DF-AD2C-270C-6F9D20A4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7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D0D2-154C-B3D0-2A7C-C6478409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B2EE5-1318-FE4B-47A4-2AB733A3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5276-0E42-0FB3-5A9B-2FCAF63A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BCBA-B175-B9BB-B40E-00F80FFA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4D3E-C4B9-6087-DDA5-FCBD9902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8F87-B13D-744B-F0AB-B7511E3F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6E2A-66BC-8E91-3EAC-CADFDCCA3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E0EF-5337-D6DA-DEB3-3EBBDBCBA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318B0-FCD8-E012-9055-393E6D3E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831C-5D93-AD55-B282-9C3C74D3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98289-78B8-2157-ED46-0D3CF496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DC13-4203-B46F-F229-D4A4A706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DEE3-AD6D-4F3B-F732-66C586C78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4D86-3CA4-9029-D245-3748A8B97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7A358-D091-EDEE-D649-7023DC1D0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A056F-9FFD-55AB-9DDE-8D7D3EE3F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A97E2-9729-9E82-E173-CFD93D69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7C7AB-0335-118F-8405-80D98182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CA945-1592-A37E-AE77-24A3349C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088E-72CC-137C-8294-6D95AA65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5F6BF-A68F-14C4-1042-B6B13483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1A9CA-C4DE-664D-FD3A-CF6EF2FB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E2693-900D-651B-3892-7AAEF0AB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1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58FBD-0D99-9F0F-8B20-CEBE396D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84436-B9E1-6EC2-5586-A640F60E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0E22C-7950-B252-5420-8172919B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5676-D2C5-A18F-3137-712D594C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5D39-CDDE-A327-F986-50C66822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DDA1-53A0-DBC4-282C-F8567A298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4CDA3-B5CD-1911-ADDC-863A96F4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E21C0-0A15-7C12-366C-0A6B30EC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D53A2-CFD9-F76C-6382-EA516F1C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DBCA-59D2-B035-7466-FA0ED85B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98A79-1017-1531-8CDF-5125A9530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70B24-F45D-6BF0-C4EE-CF854CED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E001-BF96-BBE2-2280-5B387861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5EC7F-20BC-1BD5-EA27-B2CDD051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4EF6E-C42E-6391-953C-EC33E39C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3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E350A-23DE-783D-1E8F-04C72DD1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3BF8-8451-DEFF-83DF-ACC816BD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ADE-4F73-F2F7-BDE9-4A51239A6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7484-2A43-4935-A949-EAF11AF8B35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0336-E7B8-3260-F2B0-19F77BE1F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B7C5-217B-E495-C0CB-D7A8DE14F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7D74-6075-466C-8D63-670B0AAE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F412DE-0A8E-67ED-520D-DF7208F792BB}"/>
              </a:ext>
            </a:extLst>
          </p:cNvPr>
          <p:cNvCxnSpPr>
            <a:cxnSpLocks/>
          </p:cNvCxnSpPr>
          <p:nvPr/>
        </p:nvCxnSpPr>
        <p:spPr>
          <a:xfrm flipH="1">
            <a:off x="3022623" y="2650157"/>
            <a:ext cx="1587876" cy="2287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FE7611-4E42-F699-5778-250EEF65B4DA}"/>
              </a:ext>
            </a:extLst>
          </p:cNvPr>
          <p:cNvCxnSpPr>
            <a:cxnSpLocks/>
          </p:cNvCxnSpPr>
          <p:nvPr/>
        </p:nvCxnSpPr>
        <p:spPr>
          <a:xfrm flipH="1">
            <a:off x="3168018" y="2984448"/>
            <a:ext cx="2432274" cy="213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3A856F-1DE8-A0E4-4926-38168BA7FBCA}"/>
              </a:ext>
            </a:extLst>
          </p:cNvPr>
          <p:cNvSpPr/>
          <p:nvPr/>
        </p:nvSpPr>
        <p:spPr>
          <a:xfrm>
            <a:off x="2387065" y="317633"/>
            <a:ext cx="635267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Level1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BE06FE-826B-6761-BC71-08449D96284A}"/>
              </a:ext>
            </a:extLst>
          </p:cNvPr>
          <p:cNvSpPr/>
          <p:nvPr/>
        </p:nvSpPr>
        <p:spPr>
          <a:xfrm>
            <a:off x="3022332" y="855044"/>
            <a:ext cx="635267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Level2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81CBC2-99D9-CCCF-A94C-FF0265826CD4}"/>
              </a:ext>
            </a:extLst>
          </p:cNvPr>
          <p:cNvSpPr/>
          <p:nvPr/>
        </p:nvSpPr>
        <p:spPr>
          <a:xfrm>
            <a:off x="3657599" y="1392455"/>
            <a:ext cx="635267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Level3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9531D0-D46D-8E17-C102-D7CAC8E93F31}"/>
              </a:ext>
            </a:extLst>
          </p:cNvPr>
          <p:cNvSpPr/>
          <p:nvPr/>
        </p:nvSpPr>
        <p:spPr>
          <a:xfrm>
            <a:off x="4292866" y="1929866"/>
            <a:ext cx="635267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Level4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A7D39F-9846-7E83-BAC7-1FD0A74A0DAB}"/>
              </a:ext>
            </a:extLst>
          </p:cNvPr>
          <p:cNvSpPr/>
          <p:nvPr/>
        </p:nvSpPr>
        <p:spPr>
          <a:xfrm>
            <a:off x="5983694" y="2781701"/>
            <a:ext cx="704253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Level12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17D3D5-C385-637D-A4E9-23A5DDD9A7AF}"/>
              </a:ext>
            </a:extLst>
          </p:cNvPr>
          <p:cNvSpPr/>
          <p:nvPr/>
        </p:nvSpPr>
        <p:spPr>
          <a:xfrm>
            <a:off x="6580460" y="3320716"/>
            <a:ext cx="704253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Level13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1CC917-4CB1-43C3-2283-63C89DAC720E}"/>
              </a:ext>
            </a:extLst>
          </p:cNvPr>
          <p:cNvSpPr/>
          <p:nvPr/>
        </p:nvSpPr>
        <p:spPr>
          <a:xfrm>
            <a:off x="7284713" y="3859731"/>
            <a:ext cx="704253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Level14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F7922F-FB5C-DD3B-C67A-70822B3B7A37}"/>
              </a:ext>
            </a:extLst>
          </p:cNvPr>
          <p:cNvSpPr/>
          <p:nvPr/>
        </p:nvSpPr>
        <p:spPr>
          <a:xfrm>
            <a:off x="8006612" y="4416392"/>
            <a:ext cx="704253" cy="365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Level15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84273E-2F80-8591-0DAC-1015F9B7C360}"/>
              </a:ext>
            </a:extLst>
          </p:cNvPr>
          <p:cNvSpPr/>
          <p:nvPr/>
        </p:nvSpPr>
        <p:spPr>
          <a:xfrm>
            <a:off x="2189746" y="4872790"/>
            <a:ext cx="1029904" cy="7796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game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425EBA-2ADE-5A3D-7DFD-E61220BF532F}"/>
              </a:ext>
            </a:extLst>
          </p:cNvPr>
          <p:cNvCxnSpPr>
            <a:cxnSpLocks/>
          </p:cNvCxnSpPr>
          <p:nvPr/>
        </p:nvCxnSpPr>
        <p:spPr>
          <a:xfrm>
            <a:off x="2666702" y="1037924"/>
            <a:ext cx="24360" cy="3834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D93E1507-FAAA-C473-746F-85EAE71C20DC}"/>
              </a:ext>
            </a:extLst>
          </p:cNvPr>
          <p:cNvSpPr/>
          <p:nvPr/>
        </p:nvSpPr>
        <p:spPr>
          <a:xfrm rot="5400000">
            <a:off x="2657374" y="684197"/>
            <a:ext cx="365761" cy="364154"/>
          </a:xfrm>
          <a:prstGeom prst="bentUpArrow">
            <a:avLst>
              <a:gd name="adj1" fmla="val 10047"/>
              <a:gd name="adj2" fmla="val 1378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291DAFA7-2464-92AC-E83A-C8C9E0936D92}"/>
              </a:ext>
            </a:extLst>
          </p:cNvPr>
          <p:cNvSpPr/>
          <p:nvPr/>
        </p:nvSpPr>
        <p:spPr>
          <a:xfrm rot="5400000">
            <a:off x="3292641" y="1221608"/>
            <a:ext cx="365761" cy="364154"/>
          </a:xfrm>
          <a:prstGeom prst="bentUpArrow">
            <a:avLst>
              <a:gd name="adj1" fmla="val 10047"/>
              <a:gd name="adj2" fmla="val 1378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E3EE6FD1-0EB4-CEF2-163C-0F6091F90A02}"/>
              </a:ext>
            </a:extLst>
          </p:cNvPr>
          <p:cNvSpPr/>
          <p:nvPr/>
        </p:nvSpPr>
        <p:spPr>
          <a:xfrm rot="5400000">
            <a:off x="3927908" y="1759019"/>
            <a:ext cx="365761" cy="364154"/>
          </a:xfrm>
          <a:prstGeom prst="bentUpArrow">
            <a:avLst>
              <a:gd name="adj1" fmla="val 10047"/>
              <a:gd name="adj2" fmla="val 1378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33A04506-ACE6-9319-76CB-4ACC0F38E9B2}"/>
              </a:ext>
            </a:extLst>
          </p:cNvPr>
          <p:cNvSpPr/>
          <p:nvPr/>
        </p:nvSpPr>
        <p:spPr>
          <a:xfrm rot="5400000">
            <a:off x="4609697" y="2304451"/>
            <a:ext cx="365761" cy="364154"/>
          </a:xfrm>
          <a:prstGeom prst="bentUpArrow">
            <a:avLst>
              <a:gd name="adj1" fmla="val 10047"/>
              <a:gd name="adj2" fmla="val 1378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2A7D9F7-AC5C-F575-2778-8917F51EE030}"/>
              </a:ext>
            </a:extLst>
          </p:cNvPr>
          <p:cNvSpPr/>
          <p:nvPr/>
        </p:nvSpPr>
        <p:spPr>
          <a:xfrm>
            <a:off x="4995509" y="2295626"/>
            <a:ext cx="144378" cy="66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A89471AB-36AD-CBEF-053B-5C74E2CD908A}"/>
              </a:ext>
            </a:extLst>
          </p:cNvPr>
          <p:cNvSpPr/>
          <p:nvPr/>
        </p:nvSpPr>
        <p:spPr>
          <a:xfrm rot="10800000">
            <a:off x="5436667" y="2295625"/>
            <a:ext cx="144378" cy="66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D32A6E5C-0A49-6F7B-7D70-A5AB92B5BEE2}"/>
              </a:ext>
            </a:extLst>
          </p:cNvPr>
          <p:cNvSpPr/>
          <p:nvPr/>
        </p:nvSpPr>
        <p:spPr>
          <a:xfrm rot="5400000">
            <a:off x="5599489" y="2630907"/>
            <a:ext cx="365761" cy="364154"/>
          </a:xfrm>
          <a:prstGeom prst="bentUpArrow">
            <a:avLst>
              <a:gd name="adj1" fmla="val 10047"/>
              <a:gd name="adj2" fmla="val 1378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3D8D9D-51DA-454A-1472-53327CC1B7C9}"/>
              </a:ext>
            </a:extLst>
          </p:cNvPr>
          <p:cNvSpPr txBox="1"/>
          <p:nvPr/>
        </p:nvSpPr>
        <p:spPr>
          <a:xfrm>
            <a:off x="5130254" y="2445437"/>
            <a:ext cx="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AD8061-A01A-6282-4EC3-F80D7BEE52E7}"/>
              </a:ext>
            </a:extLst>
          </p:cNvPr>
          <p:cNvCxnSpPr>
            <a:cxnSpLocks/>
          </p:cNvCxnSpPr>
          <p:nvPr/>
        </p:nvCxnSpPr>
        <p:spPr>
          <a:xfrm flipH="1">
            <a:off x="2816986" y="1511567"/>
            <a:ext cx="476048" cy="3361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4CEE-5BDE-80FB-10BD-73FD800DDFB4}"/>
              </a:ext>
            </a:extLst>
          </p:cNvPr>
          <p:cNvCxnSpPr>
            <a:cxnSpLocks/>
          </p:cNvCxnSpPr>
          <p:nvPr/>
        </p:nvCxnSpPr>
        <p:spPr>
          <a:xfrm flipH="1">
            <a:off x="2928636" y="2104725"/>
            <a:ext cx="1003803" cy="2779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03C1FF-BDBD-9440-20F0-3A9521C4E1A2}"/>
              </a:ext>
            </a:extLst>
          </p:cNvPr>
          <p:cNvSpPr txBox="1"/>
          <p:nvPr/>
        </p:nvSpPr>
        <p:spPr>
          <a:xfrm>
            <a:off x="2141810" y="3320716"/>
            <a:ext cx="6017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/>
              <a:t>P:0.01</a:t>
            </a:r>
          </a:p>
          <a:p>
            <a:r>
              <a:rPr lang="en-US" sz="1200" b="1"/>
              <a:t>R:$0</a:t>
            </a:r>
            <a:endParaRPr 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8D1E7F-7AD8-F752-09CD-681453CC4BA6}"/>
              </a:ext>
            </a:extLst>
          </p:cNvPr>
          <p:cNvSpPr txBox="1"/>
          <p:nvPr/>
        </p:nvSpPr>
        <p:spPr>
          <a:xfrm>
            <a:off x="2886476" y="2759216"/>
            <a:ext cx="5920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P:0.05</a:t>
            </a:r>
          </a:p>
          <a:p>
            <a:r>
              <a:rPr lang="en-US" sz="1200" b="1" dirty="0"/>
              <a:t>R:$0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F946BA-B42F-824E-683A-06EFA1611276}"/>
              </a:ext>
            </a:extLst>
          </p:cNvPr>
          <p:cNvSpPr txBox="1"/>
          <p:nvPr/>
        </p:nvSpPr>
        <p:spPr>
          <a:xfrm>
            <a:off x="3144709" y="3477723"/>
            <a:ext cx="5466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P:0.1</a:t>
            </a:r>
          </a:p>
          <a:p>
            <a:r>
              <a:rPr lang="en-US" sz="1200" b="1" dirty="0"/>
              <a:t>R:$0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E27323-7CB7-7C06-5149-627D7CB5722C}"/>
              </a:ext>
            </a:extLst>
          </p:cNvPr>
          <p:cNvSpPr txBox="1"/>
          <p:nvPr/>
        </p:nvSpPr>
        <p:spPr>
          <a:xfrm>
            <a:off x="3854947" y="3254212"/>
            <a:ext cx="6017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P:0.15</a:t>
            </a:r>
          </a:p>
          <a:p>
            <a:r>
              <a:rPr lang="en-US" sz="1200" b="1" dirty="0"/>
              <a:t>R:$0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1FA760-819C-D03B-087C-C7C0DD7EE889}"/>
              </a:ext>
            </a:extLst>
          </p:cNvPr>
          <p:cNvSpPr txBox="1"/>
          <p:nvPr/>
        </p:nvSpPr>
        <p:spPr>
          <a:xfrm>
            <a:off x="4687761" y="3359800"/>
            <a:ext cx="6017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P:0.7</a:t>
            </a:r>
          </a:p>
          <a:p>
            <a:r>
              <a:rPr lang="en-US" sz="1200" b="1" dirty="0"/>
              <a:t>R:$0</a:t>
            </a:r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4289474A-E294-092E-DB1E-94D6EE744DE7}"/>
              </a:ext>
            </a:extLst>
          </p:cNvPr>
          <p:cNvSpPr/>
          <p:nvPr/>
        </p:nvSpPr>
        <p:spPr>
          <a:xfrm rot="5400000">
            <a:off x="6221909" y="3152503"/>
            <a:ext cx="365761" cy="364154"/>
          </a:xfrm>
          <a:prstGeom prst="bentUpArrow">
            <a:avLst>
              <a:gd name="adj1" fmla="val 10047"/>
              <a:gd name="adj2" fmla="val 1378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Bent-Up 63">
            <a:extLst>
              <a:ext uri="{FF2B5EF4-FFF2-40B4-BE49-F238E27FC236}">
                <a16:creationId xmlns:a16="http://schemas.microsoft.com/office/drawing/2014/main" id="{F8275005-5505-0FA3-993B-FFF93D9E6B5C}"/>
              </a:ext>
            </a:extLst>
          </p:cNvPr>
          <p:cNvSpPr/>
          <p:nvPr/>
        </p:nvSpPr>
        <p:spPr>
          <a:xfrm rot="5400000">
            <a:off x="6898882" y="3693295"/>
            <a:ext cx="365761" cy="364154"/>
          </a:xfrm>
          <a:prstGeom prst="bentUpArrow">
            <a:avLst>
              <a:gd name="adj1" fmla="val 10047"/>
              <a:gd name="adj2" fmla="val 1378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Bent-Up 64">
            <a:extLst>
              <a:ext uri="{FF2B5EF4-FFF2-40B4-BE49-F238E27FC236}">
                <a16:creationId xmlns:a16="http://schemas.microsoft.com/office/drawing/2014/main" id="{FA3704CC-A81C-0F95-0567-317E1474BA0F}"/>
              </a:ext>
            </a:extLst>
          </p:cNvPr>
          <p:cNvSpPr/>
          <p:nvPr/>
        </p:nvSpPr>
        <p:spPr>
          <a:xfrm rot="5400000">
            <a:off x="7620785" y="4236902"/>
            <a:ext cx="365761" cy="364154"/>
          </a:xfrm>
          <a:prstGeom prst="bentUpArrow">
            <a:avLst>
              <a:gd name="adj1" fmla="val 10047"/>
              <a:gd name="adj2" fmla="val 1378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618930-3B3A-85F4-C8EE-EAC8DAC99A21}"/>
              </a:ext>
            </a:extLst>
          </p:cNvPr>
          <p:cNvCxnSpPr>
            <a:cxnSpLocks/>
          </p:cNvCxnSpPr>
          <p:nvPr/>
        </p:nvCxnSpPr>
        <p:spPr>
          <a:xfrm flipH="1">
            <a:off x="3228175" y="3481691"/>
            <a:ext cx="2994537" cy="1717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9922B1-4136-846C-DE7D-5F3C872BE2FE}"/>
              </a:ext>
            </a:extLst>
          </p:cNvPr>
          <p:cNvCxnSpPr>
            <a:cxnSpLocks/>
          </p:cNvCxnSpPr>
          <p:nvPr/>
        </p:nvCxnSpPr>
        <p:spPr>
          <a:xfrm flipH="1">
            <a:off x="3224951" y="4017379"/>
            <a:ext cx="3681141" cy="1294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8B2380-B986-68EB-5EE7-92F203AC7247}"/>
              </a:ext>
            </a:extLst>
          </p:cNvPr>
          <p:cNvCxnSpPr>
            <a:cxnSpLocks/>
          </p:cNvCxnSpPr>
          <p:nvPr/>
        </p:nvCxnSpPr>
        <p:spPr>
          <a:xfrm flipH="1">
            <a:off x="3201574" y="4560004"/>
            <a:ext cx="4421117" cy="831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844B328-C7A4-7D68-B699-00EB476466EA}"/>
              </a:ext>
            </a:extLst>
          </p:cNvPr>
          <p:cNvSpPr txBox="1"/>
          <p:nvPr/>
        </p:nvSpPr>
        <p:spPr>
          <a:xfrm>
            <a:off x="4627249" y="4022226"/>
            <a:ext cx="6017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P:0.8</a:t>
            </a:r>
          </a:p>
          <a:p>
            <a:r>
              <a:rPr lang="en-US" sz="1200" b="1" dirty="0"/>
              <a:t>R:$0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3FCA4E-3EE7-2676-413A-F626148B1A8F}"/>
              </a:ext>
            </a:extLst>
          </p:cNvPr>
          <p:cNvSpPr txBox="1"/>
          <p:nvPr/>
        </p:nvSpPr>
        <p:spPr>
          <a:xfrm>
            <a:off x="5455500" y="4231041"/>
            <a:ext cx="6017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P:0.9</a:t>
            </a:r>
          </a:p>
          <a:p>
            <a:r>
              <a:rPr lang="en-US" sz="1200" b="1" dirty="0"/>
              <a:t>R:$0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089C79-9891-CA7D-D056-40C9E79BB496}"/>
              </a:ext>
            </a:extLst>
          </p:cNvPr>
          <p:cNvSpPr txBox="1"/>
          <p:nvPr/>
        </p:nvSpPr>
        <p:spPr>
          <a:xfrm>
            <a:off x="5542621" y="4692706"/>
            <a:ext cx="60176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P:0.95</a:t>
            </a:r>
          </a:p>
          <a:p>
            <a:r>
              <a:rPr lang="en-US" sz="1200" b="1" dirty="0"/>
              <a:t>R:$0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9EF79E6-991A-357C-85DF-4357ACAECBB3}"/>
              </a:ext>
            </a:extLst>
          </p:cNvPr>
          <p:cNvSpPr txBox="1"/>
          <p:nvPr/>
        </p:nvSpPr>
        <p:spPr>
          <a:xfrm>
            <a:off x="2077114" y="694637"/>
            <a:ext cx="60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A:Play P:0.99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R:$20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CBCEE7-A583-AACB-0EB3-B576C40B3F4F}"/>
              </a:ext>
            </a:extLst>
          </p:cNvPr>
          <p:cNvSpPr txBox="1"/>
          <p:nvPr/>
        </p:nvSpPr>
        <p:spPr>
          <a:xfrm>
            <a:off x="2739801" y="1201552"/>
            <a:ext cx="60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A:Play P:0.95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R:$50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C33865-98E0-B6FF-0316-51A617543EAA}"/>
              </a:ext>
            </a:extLst>
          </p:cNvPr>
          <p:cNvSpPr txBox="1"/>
          <p:nvPr/>
        </p:nvSpPr>
        <p:spPr>
          <a:xfrm>
            <a:off x="3370318" y="1748525"/>
            <a:ext cx="6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A:Play P:0.9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R:$100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DD7219-AE76-EA23-2023-17F6F2611F7D}"/>
              </a:ext>
            </a:extLst>
          </p:cNvPr>
          <p:cNvSpPr txBox="1"/>
          <p:nvPr/>
        </p:nvSpPr>
        <p:spPr>
          <a:xfrm>
            <a:off x="4071568" y="2296304"/>
            <a:ext cx="6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A:Play P:0.85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R:$200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618DA9-031F-926B-25C4-27B02342A055}"/>
              </a:ext>
            </a:extLst>
          </p:cNvPr>
          <p:cNvSpPr txBox="1"/>
          <p:nvPr/>
        </p:nvSpPr>
        <p:spPr>
          <a:xfrm>
            <a:off x="5600292" y="2200107"/>
            <a:ext cx="6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A:Play P:0.3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R:$10K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2070C2-6281-1C83-53D0-D6E9F51F6C8F}"/>
              </a:ext>
            </a:extLst>
          </p:cNvPr>
          <p:cNvSpPr txBox="1"/>
          <p:nvPr/>
        </p:nvSpPr>
        <p:spPr>
          <a:xfrm>
            <a:off x="5695376" y="3170344"/>
            <a:ext cx="6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A:Play P:0.2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R:$20K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1813A1-5E7B-D7A8-E337-BF676AFF47B0}"/>
              </a:ext>
            </a:extLst>
          </p:cNvPr>
          <p:cNvSpPr txBox="1"/>
          <p:nvPr/>
        </p:nvSpPr>
        <p:spPr>
          <a:xfrm>
            <a:off x="6393673" y="3647379"/>
            <a:ext cx="68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A:Play P:0.1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R:$50K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24E613-54C1-EF50-69E7-891610B76901}"/>
              </a:ext>
            </a:extLst>
          </p:cNvPr>
          <p:cNvSpPr txBox="1"/>
          <p:nvPr/>
        </p:nvSpPr>
        <p:spPr>
          <a:xfrm>
            <a:off x="7115129" y="4181696"/>
            <a:ext cx="7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A:Play P:0.05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R:$100K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CB41593-7BE0-CE41-C4AF-FD5A2A44CFD2}"/>
              </a:ext>
            </a:extLst>
          </p:cNvPr>
          <p:cNvSpPr/>
          <p:nvPr/>
        </p:nvSpPr>
        <p:spPr>
          <a:xfrm>
            <a:off x="7121887" y="559190"/>
            <a:ext cx="1029904" cy="7796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game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A9F433C-7D90-451E-90C4-0D80ADDD754D}"/>
              </a:ext>
            </a:extLst>
          </p:cNvPr>
          <p:cNvCxnSpPr>
            <a:stCxn id="5" idx="3"/>
            <a:endCxn id="86" idx="2"/>
          </p:cNvCxnSpPr>
          <p:nvPr/>
        </p:nvCxnSpPr>
        <p:spPr>
          <a:xfrm flipV="1">
            <a:off x="3657599" y="949014"/>
            <a:ext cx="3464288" cy="8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E01E2A-0027-9B4A-39EA-39E8ED8ADF8F}"/>
              </a:ext>
            </a:extLst>
          </p:cNvPr>
          <p:cNvCxnSpPr>
            <a:cxnSpLocks/>
          </p:cNvCxnSpPr>
          <p:nvPr/>
        </p:nvCxnSpPr>
        <p:spPr>
          <a:xfrm flipV="1">
            <a:off x="4292866" y="1123785"/>
            <a:ext cx="2829021" cy="297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AB2C872-B825-814E-7AF2-6A4BE609B2C4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4911382" y="1224660"/>
            <a:ext cx="2361331" cy="733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CCE9CF-0EF6-DF86-4EFB-CCF1CE5B682F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335821" y="1296501"/>
            <a:ext cx="1075632" cy="1485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A56D896-68F3-B0A3-413F-ED104A48FC9A}"/>
              </a:ext>
            </a:extLst>
          </p:cNvPr>
          <p:cNvCxnSpPr>
            <a:cxnSpLocks/>
            <a:stCxn id="15" idx="0"/>
            <a:endCxn id="86" idx="4"/>
          </p:cNvCxnSpPr>
          <p:nvPr/>
        </p:nvCxnSpPr>
        <p:spPr>
          <a:xfrm flipV="1">
            <a:off x="6932587" y="1338837"/>
            <a:ext cx="704252" cy="198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280F505-3F74-F897-34A6-F70AF251D64B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636840" y="1335737"/>
            <a:ext cx="166825" cy="2523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9B199E-52D4-01C4-0B94-91DC056691EE}"/>
              </a:ext>
            </a:extLst>
          </p:cNvPr>
          <p:cNvCxnSpPr>
            <a:cxnSpLocks/>
            <a:endCxn id="86" idx="5"/>
          </p:cNvCxnSpPr>
          <p:nvPr/>
        </p:nvCxnSpPr>
        <p:spPr>
          <a:xfrm flipH="1" flipV="1">
            <a:off x="8000965" y="1224660"/>
            <a:ext cx="347282" cy="3188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D452347-280A-45EF-714C-E002F835E1B1}"/>
              </a:ext>
            </a:extLst>
          </p:cNvPr>
          <p:cNvSpPr txBox="1"/>
          <p:nvPr/>
        </p:nvSpPr>
        <p:spPr>
          <a:xfrm>
            <a:off x="4253496" y="767962"/>
            <a:ext cx="1372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A:Quit </a:t>
            </a:r>
            <a:r>
              <a:rPr lang="en-US" sz="1200" b="1" dirty="0"/>
              <a:t>P: 1.0 R:$0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90C99E-B3C7-4EF8-DE01-BCD049F9EE2C}"/>
              </a:ext>
            </a:extLst>
          </p:cNvPr>
          <p:cNvSpPr txBox="1"/>
          <p:nvPr/>
        </p:nvSpPr>
        <p:spPr>
          <a:xfrm rot="21329758">
            <a:off x="4575148" y="1112444"/>
            <a:ext cx="1372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A:Quit </a:t>
            </a:r>
            <a:r>
              <a:rPr lang="en-US" sz="1200" b="1" dirty="0"/>
              <a:t>P: 1.0 R:$0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43B919-1BEB-E6CC-B2CF-B9DD1E4A243A}"/>
              </a:ext>
            </a:extLst>
          </p:cNvPr>
          <p:cNvSpPr txBox="1"/>
          <p:nvPr/>
        </p:nvSpPr>
        <p:spPr>
          <a:xfrm rot="20524792">
            <a:off x="5075072" y="1458383"/>
            <a:ext cx="1372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A:Quit </a:t>
            </a:r>
            <a:r>
              <a:rPr lang="en-US" sz="1200" b="1" dirty="0"/>
              <a:t>P: 1.0 R:$0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DD5514-AA02-AFD3-8661-C0AF058128E8}"/>
              </a:ext>
            </a:extLst>
          </p:cNvPr>
          <p:cNvSpPr txBox="1"/>
          <p:nvPr/>
        </p:nvSpPr>
        <p:spPr>
          <a:xfrm>
            <a:off x="6376888" y="1960212"/>
            <a:ext cx="686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A:Quit </a:t>
            </a:r>
            <a:r>
              <a:rPr lang="en-US" sz="1200" b="1" dirty="0"/>
              <a:t>P: 1.0 R:$0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1F6A020-8FFF-E79D-9108-3A1A2948995C}"/>
              </a:ext>
            </a:extLst>
          </p:cNvPr>
          <p:cNvSpPr txBox="1"/>
          <p:nvPr/>
        </p:nvSpPr>
        <p:spPr>
          <a:xfrm>
            <a:off x="6969562" y="2027241"/>
            <a:ext cx="6390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A:Quit </a:t>
            </a:r>
            <a:r>
              <a:rPr lang="en-US" sz="1200" b="1" dirty="0"/>
              <a:t>P: 1.0 R:$0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C0C203-3F0E-7442-8EAF-9224A39482BF}"/>
              </a:ext>
            </a:extLst>
          </p:cNvPr>
          <p:cNvSpPr txBox="1"/>
          <p:nvPr/>
        </p:nvSpPr>
        <p:spPr>
          <a:xfrm>
            <a:off x="7390153" y="2679369"/>
            <a:ext cx="6390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A:Quit </a:t>
            </a:r>
            <a:r>
              <a:rPr lang="en-US" sz="1200" b="1" dirty="0"/>
              <a:t>P: 1.0 R:$0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7F4CDDE-119E-8E43-E2A6-4C1CE6D10C63}"/>
              </a:ext>
            </a:extLst>
          </p:cNvPr>
          <p:cNvSpPr txBox="1"/>
          <p:nvPr/>
        </p:nvSpPr>
        <p:spPr>
          <a:xfrm>
            <a:off x="7935061" y="2394856"/>
            <a:ext cx="6390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A:Quit </a:t>
            </a:r>
            <a:r>
              <a:rPr lang="en-US" sz="1200" b="1" dirty="0"/>
              <a:t>P: 1.0 R:$0</a:t>
            </a:r>
          </a:p>
        </p:txBody>
      </p:sp>
    </p:spTree>
    <p:extLst>
      <p:ext uri="{BB962C8B-B14F-4D97-AF65-F5344CB8AC3E}">
        <p14:creationId xmlns:p14="http://schemas.microsoft.com/office/powerpoint/2010/main" val="406274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94AB89-E5BE-2B70-F59C-C2862B1E4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"/>
          <a:stretch/>
        </p:blipFill>
        <p:spPr>
          <a:xfrm>
            <a:off x="3339094" y="846775"/>
            <a:ext cx="4934639" cy="5164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F7BA46-B49E-500B-B872-BA9CBD717157}"/>
              </a:ext>
            </a:extLst>
          </p:cNvPr>
          <p:cNvSpPr txBox="1"/>
          <p:nvPr/>
        </p:nvSpPr>
        <p:spPr>
          <a:xfrm>
            <a:off x="3339094" y="12093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E6573-ABC0-DB80-9910-096DC07239E0}"/>
              </a:ext>
            </a:extLst>
          </p:cNvPr>
          <p:cNvSpPr txBox="1"/>
          <p:nvPr/>
        </p:nvSpPr>
        <p:spPr>
          <a:xfrm>
            <a:off x="4110926" y="12093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6238D-A70F-7995-753C-9962899B0ADC}"/>
              </a:ext>
            </a:extLst>
          </p:cNvPr>
          <p:cNvSpPr txBox="1"/>
          <p:nvPr/>
        </p:nvSpPr>
        <p:spPr>
          <a:xfrm>
            <a:off x="4735923" y="12093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A45E6-1FB5-CC4B-B450-06F2D4B9B674}"/>
              </a:ext>
            </a:extLst>
          </p:cNvPr>
          <p:cNvSpPr txBox="1"/>
          <p:nvPr/>
        </p:nvSpPr>
        <p:spPr>
          <a:xfrm>
            <a:off x="3485929" y="184354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B7F3D-C2EC-3A8E-AD28-55AB00149897}"/>
              </a:ext>
            </a:extLst>
          </p:cNvPr>
          <p:cNvSpPr txBox="1"/>
          <p:nvPr/>
        </p:nvSpPr>
        <p:spPr>
          <a:xfrm>
            <a:off x="4110926" y="184354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23E9C-F934-88CE-12D8-DE8C57EBCA4F}"/>
              </a:ext>
            </a:extLst>
          </p:cNvPr>
          <p:cNvSpPr txBox="1"/>
          <p:nvPr/>
        </p:nvSpPr>
        <p:spPr>
          <a:xfrm>
            <a:off x="5349142" y="24580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FFA4A-2F78-FCCF-22E9-CDECC3496C00}"/>
              </a:ext>
            </a:extLst>
          </p:cNvPr>
          <p:cNvSpPr txBox="1"/>
          <p:nvPr/>
        </p:nvSpPr>
        <p:spPr>
          <a:xfrm>
            <a:off x="6563426" y="30596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B1FB8-BC4B-804B-1640-DD0C6F8FD39D}"/>
              </a:ext>
            </a:extLst>
          </p:cNvPr>
          <p:cNvSpPr txBox="1"/>
          <p:nvPr/>
        </p:nvSpPr>
        <p:spPr>
          <a:xfrm>
            <a:off x="7782626" y="54913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9009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46FAA3E-C133-C773-0280-024F2E568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413629"/>
              </p:ext>
            </p:extLst>
          </p:nvPr>
        </p:nvGraphicFramePr>
        <p:xfrm>
          <a:off x="5501287" y="1666173"/>
          <a:ext cx="4409574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585803D-9F06-EDF3-6EE6-3ED4FF86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25" y="1550168"/>
            <a:ext cx="4514062" cy="36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4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81AFF1B-AA49-4136-83AB-578639630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969073"/>
              </p:ext>
            </p:extLst>
          </p:nvPr>
        </p:nvGraphicFramePr>
        <p:xfrm>
          <a:off x="6672416" y="1822040"/>
          <a:ext cx="40386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E4AC8CE-806A-61A6-1527-51AB62C6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0" y="629526"/>
            <a:ext cx="2867426" cy="2534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2734F-046D-E6E5-8AF5-D02BD239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10" y="3163530"/>
            <a:ext cx="2876308" cy="2534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BB921-950B-63FF-7080-56534E50C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936" y="629527"/>
            <a:ext cx="2876308" cy="25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1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4F22DA-75B9-2A6D-003A-E7CF25BD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0" y="609464"/>
            <a:ext cx="3286324" cy="2679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6F5DE-F3A0-9903-7CDB-26F2B64D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73" y="609465"/>
            <a:ext cx="3286324" cy="265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20F3C9-5C30-1063-A6B0-C61BFED1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3" y="3723967"/>
            <a:ext cx="3286324" cy="2757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02042-8627-65DF-F3E5-3ECFAC945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04" y="3723967"/>
            <a:ext cx="3291007" cy="2650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7D76DE-943F-D764-22D4-490D41295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379" y="3750928"/>
            <a:ext cx="3589933" cy="2881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FBBB1E-081F-6959-8441-AD80433CAB15}"/>
              </a:ext>
            </a:extLst>
          </p:cNvPr>
          <p:cNvSpPr txBox="1"/>
          <p:nvPr/>
        </p:nvSpPr>
        <p:spPr>
          <a:xfrm>
            <a:off x="1404397" y="3232876"/>
            <a:ext cx="1444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50K iteration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1F92C-3DCF-4A52-2CBA-1C926235B0D2}"/>
              </a:ext>
            </a:extLst>
          </p:cNvPr>
          <p:cNvSpPr txBox="1"/>
          <p:nvPr/>
        </p:nvSpPr>
        <p:spPr>
          <a:xfrm>
            <a:off x="4690721" y="3253546"/>
            <a:ext cx="15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 iteration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A43B4-35C7-1AD5-15C8-3F1C70F3966C}"/>
              </a:ext>
            </a:extLst>
          </p:cNvPr>
          <p:cNvSpPr txBox="1"/>
          <p:nvPr/>
        </p:nvSpPr>
        <p:spPr>
          <a:xfrm>
            <a:off x="1500453" y="6378830"/>
            <a:ext cx="15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200K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828407-FD48-FFFE-0A36-038CEE2F3F91}"/>
              </a:ext>
            </a:extLst>
          </p:cNvPr>
          <p:cNvSpPr txBox="1"/>
          <p:nvPr/>
        </p:nvSpPr>
        <p:spPr>
          <a:xfrm>
            <a:off x="4786777" y="6374029"/>
            <a:ext cx="15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500K iteration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6BC1AA-AEC3-700F-F7FE-2D1F1BC5625A}"/>
              </a:ext>
            </a:extLst>
          </p:cNvPr>
          <p:cNvSpPr txBox="1"/>
          <p:nvPr/>
        </p:nvSpPr>
        <p:spPr>
          <a:xfrm>
            <a:off x="8469378" y="3438212"/>
            <a:ext cx="210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 &amp; PI convergence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519BB-7F8F-D4AD-B981-4D340800881F}"/>
              </a:ext>
            </a:extLst>
          </p:cNvPr>
          <p:cNvSpPr txBox="1"/>
          <p:nvPr/>
        </p:nvSpPr>
        <p:spPr>
          <a:xfrm>
            <a:off x="3351332" y="17925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learning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31F7873-BD80-489A-9082-48266FEA1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789494"/>
              </p:ext>
            </p:extLst>
          </p:nvPr>
        </p:nvGraphicFramePr>
        <p:xfrm>
          <a:off x="7301988" y="225853"/>
          <a:ext cx="4094324" cy="3132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8919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4226BFE-CD60-4500-A23B-116F3A48B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521949"/>
              </p:ext>
            </p:extLst>
          </p:nvPr>
        </p:nvGraphicFramePr>
        <p:xfrm>
          <a:off x="1618943" y="1094453"/>
          <a:ext cx="405765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986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261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Tianchi</dc:creator>
  <cp:lastModifiedBy>Liu, Tianchi</cp:lastModifiedBy>
  <cp:revision>13</cp:revision>
  <dcterms:created xsi:type="dcterms:W3CDTF">2023-11-21T05:50:50Z</dcterms:created>
  <dcterms:modified xsi:type="dcterms:W3CDTF">2023-11-24T21:14:40Z</dcterms:modified>
</cp:coreProperties>
</file>