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slide" Target="slides/slide1.xml"/><Relationship Id="rId19" Type="http://schemas.openxmlformats.org/officeDocument/2006/relationships/font" Target="fonts/Lato-boldItalic.fntdata"/><Relationship Id="rId6" Type="http://schemas.openxmlformats.org/officeDocument/2006/relationships/slide" Target="slides/slide2.xml"/><Relationship Id="rId18"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2"/>
              </a:buClr>
              <a:buSzPct val="61111"/>
              <a:buFont typeface="Arial"/>
              <a:buNone/>
            </a:pPr>
            <a:r>
              <a:rPr lang="en" sz="1800">
                <a:solidFill>
                  <a:schemeClr val="dk2"/>
                </a:solidFill>
                <a:latin typeface="Lato"/>
                <a:ea typeface="Lato"/>
                <a:cs typeface="Lato"/>
                <a:sym typeface="Lato"/>
              </a:rPr>
              <a:t>In the past century, we have seen the rise of infectious diseases - whether it be swine flu or the ebola virus. Climate and introduction of foreign species are partly to blame but wouldn’t it be awesome if we could predict outbreaks before they occur?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199" cy="0"/>
          </a:xfrm>
          <a:prstGeom prst="straightConnector1">
            <a:avLst/>
          </a:prstGeom>
          <a:noFill/>
          <a:ln cap="flat" cmpd="sng" w="38100">
            <a:solidFill>
              <a:schemeClr val="lt1"/>
            </a:solidFill>
            <a:prstDash val="solid"/>
            <a:round/>
            <a:headEnd len="med" w="med" type="none"/>
            <a:tailEnd len="med" w="med" type="none"/>
          </a:ln>
        </p:spPr>
      </p:cxnSp>
      <p:cxnSp>
        <p:nvCxnSpPr>
          <p:cNvPr id="11" name="Shape 11"/>
          <p:cNvCxnSpPr/>
          <p:nvPr/>
        </p:nvCxnSpPr>
        <p:spPr>
          <a:xfrm>
            <a:off x="2477724" y="4740000"/>
            <a:ext cx="6244199" cy="0"/>
          </a:xfrm>
          <a:prstGeom prst="straightConnector1">
            <a:avLst/>
          </a:prstGeom>
          <a:noFill/>
          <a:ln cap="flat" cmpd="sng" w="19050">
            <a:solidFill>
              <a:schemeClr val="lt1"/>
            </a:solidFill>
            <a:prstDash val="solid"/>
            <a:round/>
            <a:headEnd len="med" w="med" type="none"/>
            <a:tailEnd len="med" w="med" type="none"/>
          </a:ln>
        </p:spPr>
      </p:cxnSp>
      <p:cxnSp>
        <p:nvCxnSpPr>
          <p:cNvPr id="12" name="Shape 12"/>
          <p:cNvCxnSpPr/>
          <p:nvPr/>
        </p:nvCxnSpPr>
        <p:spPr>
          <a:xfrm>
            <a:off x="425198" y="415650"/>
            <a:ext cx="183299" cy="0"/>
          </a:xfrm>
          <a:prstGeom prst="straightConnector1">
            <a:avLst/>
          </a:prstGeom>
          <a:noFill/>
          <a:ln cap="flat" cmpd="sng" w="19050">
            <a:solidFill>
              <a:schemeClr val="lt1"/>
            </a:solidFill>
            <a:prstDash val="solid"/>
            <a:round/>
            <a:headEnd len="med" w="med" type="none"/>
            <a:tailEnd len="med" w="med" type="none"/>
          </a:ln>
        </p:spPr>
      </p:cxnSp>
      <p:sp>
        <p:nvSpPr>
          <p:cNvPr id="13" name="Shape 13"/>
          <p:cNvSpPr txBox="1"/>
          <p:nvPr>
            <p:ph type="ctrTitle"/>
          </p:nvPr>
        </p:nvSpPr>
        <p:spPr>
          <a:xfrm>
            <a:off x="2371725" y="630225"/>
            <a:ext cx="6331500" cy="1541999"/>
          </a:xfrm>
          <a:prstGeom prst="rect">
            <a:avLst/>
          </a:prstGeom>
        </p:spPr>
        <p:txBody>
          <a:bodyPr anchorCtr="0" anchor="t"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14" name="Shape 14"/>
          <p:cNvSpPr txBox="1"/>
          <p:nvPr>
            <p:ph idx="1" type="subTitle"/>
          </p:nvPr>
        </p:nvSpPr>
        <p:spPr>
          <a:xfrm>
            <a:off x="2390266" y="3238450"/>
            <a:ext cx="6331500" cy="1241699"/>
          </a:xfrm>
          <a:prstGeom prst="rect">
            <a:avLst/>
          </a:prstGeom>
        </p:spPr>
        <p:txBody>
          <a:bodyPr anchorCtr="0" anchor="b" bIns="91425" lIns="91425" rIns="91425" tIns="91425"/>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p:txBody>
      </p:sp>
      <p:sp>
        <p:nvSpPr>
          <p:cNvPr id="15" name="Shape 15"/>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60" name="Shape 60"/>
        <p:cNvGrpSpPr/>
        <p:nvPr/>
      </p:nvGrpSpPr>
      <p:grpSpPr>
        <a:xfrm>
          <a:off x="0" y="0"/>
          <a:ext cx="0" cy="0"/>
          <a:chOff x="0" y="0"/>
          <a:chExt cx="0" cy="0"/>
        </a:xfrm>
      </p:grpSpPr>
      <p:cxnSp>
        <p:nvCxnSpPr>
          <p:cNvPr id="61" name="Shape 61"/>
          <p:cNvCxnSpPr/>
          <p:nvPr/>
        </p:nvCxnSpPr>
        <p:spPr>
          <a:xfrm>
            <a:off x="425200" y="4740000"/>
            <a:ext cx="8296799" cy="0"/>
          </a:xfrm>
          <a:prstGeom prst="straightConnector1">
            <a:avLst/>
          </a:prstGeom>
          <a:noFill/>
          <a:ln cap="flat" cmpd="sng" w="19050">
            <a:solidFill>
              <a:schemeClr val="dk2"/>
            </a:solidFill>
            <a:prstDash val="solid"/>
            <a:round/>
            <a:headEnd len="med" w="med" type="none"/>
            <a:tailEnd len="med" w="med" type="none"/>
          </a:ln>
        </p:spPr>
      </p:cxnSp>
      <p:cxnSp>
        <p:nvCxnSpPr>
          <p:cNvPr id="62" name="Shape 62"/>
          <p:cNvCxnSpPr/>
          <p:nvPr/>
        </p:nvCxnSpPr>
        <p:spPr>
          <a:xfrm>
            <a:off x="425200" y="415650"/>
            <a:ext cx="8296799" cy="0"/>
          </a:xfrm>
          <a:prstGeom prst="straightConnector1">
            <a:avLst/>
          </a:prstGeom>
          <a:noFill/>
          <a:ln cap="flat" cmpd="sng" w="38100">
            <a:solidFill>
              <a:schemeClr val="dk2"/>
            </a:solidFill>
            <a:prstDash val="solid"/>
            <a:round/>
            <a:headEnd len="med" w="med" type="none"/>
            <a:tailEnd len="med" w="med" type="none"/>
          </a:ln>
        </p:spPr>
      </p:cxnSp>
      <p:sp>
        <p:nvSpPr>
          <p:cNvPr id="63" name="Shape 63"/>
          <p:cNvSpPr txBox="1"/>
          <p:nvPr>
            <p:ph type="title"/>
          </p:nvPr>
        </p:nvSpPr>
        <p:spPr>
          <a:xfrm>
            <a:off x="853950" y="1304850"/>
            <a:ext cx="7436099" cy="1538399"/>
          </a:xfrm>
          <a:prstGeom prst="rect">
            <a:avLst/>
          </a:prstGeom>
        </p:spPr>
        <p:txBody>
          <a:bodyPr anchorCtr="0" anchor="ctr" bIns="91425" lIns="91425" rIns="91425" tIns="91425"/>
          <a:lstStyle>
            <a:lvl1pPr lvl="0" rtl="0" algn="ctr">
              <a:spcBef>
                <a:spcPts val="0"/>
              </a:spcBef>
              <a:buClr>
                <a:schemeClr val="dk1"/>
              </a:buClr>
              <a:buSzPct val="100000"/>
              <a:buFont typeface="Lato"/>
              <a:defRPr sz="9600">
                <a:solidFill>
                  <a:schemeClr val="dk1"/>
                </a:solidFill>
                <a:latin typeface="Lato"/>
                <a:ea typeface="Lato"/>
                <a:cs typeface="Lato"/>
                <a:sym typeface="Lato"/>
              </a:defRPr>
            </a:lvl1pPr>
            <a:lvl2pPr lvl="1" rtl="0" algn="ctr">
              <a:spcBef>
                <a:spcPts val="0"/>
              </a:spcBef>
              <a:buClr>
                <a:schemeClr val="dk1"/>
              </a:buClr>
              <a:buSzPct val="100000"/>
              <a:buFont typeface="Lato"/>
              <a:defRPr sz="9600">
                <a:solidFill>
                  <a:schemeClr val="dk1"/>
                </a:solidFill>
                <a:latin typeface="Lato"/>
                <a:ea typeface="Lato"/>
                <a:cs typeface="Lato"/>
                <a:sym typeface="Lato"/>
              </a:defRPr>
            </a:lvl2pPr>
            <a:lvl3pPr lvl="2" rtl="0" algn="ctr">
              <a:spcBef>
                <a:spcPts val="0"/>
              </a:spcBef>
              <a:buClr>
                <a:schemeClr val="dk1"/>
              </a:buClr>
              <a:buSzPct val="100000"/>
              <a:buFont typeface="Lato"/>
              <a:defRPr sz="9600">
                <a:solidFill>
                  <a:schemeClr val="dk1"/>
                </a:solidFill>
                <a:latin typeface="Lato"/>
                <a:ea typeface="Lato"/>
                <a:cs typeface="Lato"/>
                <a:sym typeface="Lato"/>
              </a:defRPr>
            </a:lvl3pPr>
            <a:lvl4pPr lvl="3" rtl="0" algn="ctr">
              <a:spcBef>
                <a:spcPts val="0"/>
              </a:spcBef>
              <a:buClr>
                <a:schemeClr val="dk1"/>
              </a:buClr>
              <a:buSzPct val="100000"/>
              <a:buFont typeface="Lato"/>
              <a:defRPr sz="9600">
                <a:solidFill>
                  <a:schemeClr val="dk1"/>
                </a:solidFill>
                <a:latin typeface="Lato"/>
                <a:ea typeface="Lato"/>
                <a:cs typeface="Lato"/>
                <a:sym typeface="Lato"/>
              </a:defRPr>
            </a:lvl4pPr>
            <a:lvl5pPr lvl="4" rtl="0" algn="ctr">
              <a:spcBef>
                <a:spcPts val="0"/>
              </a:spcBef>
              <a:buClr>
                <a:schemeClr val="dk1"/>
              </a:buClr>
              <a:buSzPct val="100000"/>
              <a:buFont typeface="Lato"/>
              <a:defRPr sz="9600">
                <a:solidFill>
                  <a:schemeClr val="dk1"/>
                </a:solidFill>
                <a:latin typeface="Lato"/>
                <a:ea typeface="Lato"/>
                <a:cs typeface="Lato"/>
                <a:sym typeface="Lato"/>
              </a:defRPr>
            </a:lvl5pPr>
            <a:lvl6pPr lvl="5" rtl="0" algn="ctr">
              <a:spcBef>
                <a:spcPts val="0"/>
              </a:spcBef>
              <a:buClr>
                <a:schemeClr val="dk1"/>
              </a:buClr>
              <a:buSzPct val="100000"/>
              <a:buFont typeface="Lato"/>
              <a:defRPr sz="9600">
                <a:solidFill>
                  <a:schemeClr val="dk1"/>
                </a:solidFill>
                <a:latin typeface="Lato"/>
                <a:ea typeface="Lato"/>
                <a:cs typeface="Lato"/>
                <a:sym typeface="Lato"/>
              </a:defRPr>
            </a:lvl6pPr>
            <a:lvl7pPr lvl="6" rtl="0" algn="ctr">
              <a:spcBef>
                <a:spcPts val="0"/>
              </a:spcBef>
              <a:buClr>
                <a:schemeClr val="dk1"/>
              </a:buClr>
              <a:buSzPct val="100000"/>
              <a:buFont typeface="Lato"/>
              <a:defRPr sz="9600">
                <a:solidFill>
                  <a:schemeClr val="dk1"/>
                </a:solidFill>
                <a:latin typeface="Lato"/>
                <a:ea typeface="Lato"/>
                <a:cs typeface="Lato"/>
                <a:sym typeface="Lato"/>
              </a:defRPr>
            </a:lvl7pPr>
            <a:lvl8pPr lvl="7" rtl="0" algn="ctr">
              <a:spcBef>
                <a:spcPts val="0"/>
              </a:spcBef>
              <a:buClr>
                <a:schemeClr val="dk1"/>
              </a:buClr>
              <a:buSzPct val="100000"/>
              <a:buFont typeface="Lato"/>
              <a:defRPr sz="9600">
                <a:solidFill>
                  <a:schemeClr val="dk1"/>
                </a:solidFill>
                <a:latin typeface="Lato"/>
                <a:ea typeface="Lato"/>
                <a:cs typeface="Lato"/>
                <a:sym typeface="Lato"/>
              </a:defRPr>
            </a:lvl8pPr>
            <a:lvl9pPr lvl="8" rtl="0" algn="ctr">
              <a:spcBef>
                <a:spcPts val="0"/>
              </a:spcBef>
              <a:buClr>
                <a:schemeClr val="dk1"/>
              </a:buClr>
              <a:buSzPct val="100000"/>
              <a:buFont typeface="Lato"/>
              <a:defRPr sz="9600">
                <a:solidFill>
                  <a:schemeClr val="dk1"/>
                </a:solidFill>
                <a:latin typeface="Lato"/>
                <a:ea typeface="Lato"/>
                <a:cs typeface="Lato"/>
                <a:sym typeface="Lato"/>
              </a:defRPr>
            </a:lvl9pPr>
          </a:lstStyle>
          <a:p/>
        </p:txBody>
      </p:sp>
      <p:sp>
        <p:nvSpPr>
          <p:cNvPr id="64" name="Shape 64"/>
          <p:cNvSpPr txBox="1"/>
          <p:nvPr>
            <p:ph idx="1" type="body"/>
          </p:nvPr>
        </p:nvSpPr>
        <p:spPr>
          <a:xfrm>
            <a:off x="853950" y="2919450"/>
            <a:ext cx="7436099" cy="1071599"/>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65" name="Shape 65"/>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799" cy="0"/>
          </a:xfrm>
          <a:prstGeom prst="straightConnector1">
            <a:avLst/>
          </a:prstGeom>
          <a:noFill/>
          <a:ln cap="flat" cmpd="sng" w="38100">
            <a:solidFill>
              <a:schemeClr val="lt1"/>
            </a:solidFill>
            <a:prstDash val="solid"/>
            <a:round/>
            <a:headEnd len="med" w="med" type="none"/>
            <a:tailEnd len="med" w="med" type="none"/>
          </a:ln>
        </p:spPr>
      </p:cxnSp>
      <p:cxnSp>
        <p:nvCxnSpPr>
          <p:cNvPr id="18" name="Shape 18"/>
          <p:cNvCxnSpPr/>
          <p:nvPr/>
        </p:nvCxnSpPr>
        <p:spPr>
          <a:xfrm>
            <a:off x="425200" y="4740000"/>
            <a:ext cx="8296799" cy="0"/>
          </a:xfrm>
          <a:prstGeom prst="straightConnector1">
            <a:avLst/>
          </a:prstGeom>
          <a:noFill/>
          <a:ln cap="flat" cmpd="sng" w="19050">
            <a:solidFill>
              <a:schemeClr val="lt1"/>
            </a:solidFill>
            <a:prstDash val="solid"/>
            <a:round/>
            <a:headEnd len="med" w="med" type="none"/>
            <a:tailEnd len="med" w="med" type="none"/>
          </a:ln>
        </p:spPr>
      </p:cxnSp>
      <p:sp>
        <p:nvSpPr>
          <p:cNvPr id="19" name="Shape 19"/>
          <p:cNvSpPr txBox="1"/>
          <p:nvPr>
            <p:ph type="title"/>
          </p:nvPr>
        </p:nvSpPr>
        <p:spPr>
          <a:xfrm>
            <a:off x="406425" y="1806825"/>
            <a:ext cx="8296799" cy="1541999"/>
          </a:xfrm>
          <a:prstGeom prst="rect">
            <a:avLst/>
          </a:prstGeom>
        </p:spPr>
        <p:txBody>
          <a:bodyPr anchorCtr="0" anchor="ctr" bIns="91425" lIns="91425" rIns="91425" tIns="91425"/>
          <a:lstStyle>
            <a:lvl1pPr lvl="0" rtl="0" algn="ctr">
              <a:spcBef>
                <a:spcPts val="0"/>
              </a:spcBef>
              <a:buClr>
                <a:schemeClr val="lt1"/>
              </a:buClr>
              <a:buSzPct val="100000"/>
              <a:defRPr sz="4800">
                <a:solidFill>
                  <a:schemeClr val="lt1"/>
                </a:solidFill>
              </a:defRPr>
            </a:lvl1pPr>
            <a:lvl2pPr lvl="1" rtl="0" algn="ctr">
              <a:spcBef>
                <a:spcPts val="0"/>
              </a:spcBef>
              <a:buClr>
                <a:schemeClr val="lt1"/>
              </a:buClr>
              <a:buSzPct val="100000"/>
              <a:defRPr sz="4800">
                <a:solidFill>
                  <a:schemeClr val="lt1"/>
                </a:solidFill>
              </a:defRPr>
            </a:lvl2pPr>
            <a:lvl3pPr lvl="2" rtl="0" algn="ctr">
              <a:spcBef>
                <a:spcPts val="0"/>
              </a:spcBef>
              <a:buClr>
                <a:schemeClr val="lt1"/>
              </a:buClr>
              <a:buSzPct val="100000"/>
              <a:defRPr sz="4800">
                <a:solidFill>
                  <a:schemeClr val="lt1"/>
                </a:solidFill>
              </a:defRPr>
            </a:lvl3pPr>
            <a:lvl4pPr lvl="3" rtl="0" algn="ctr">
              <a:spcBef>
                <a:spcPts val="0"/>
              </a:spcBef>
              <a:buClr>
                <a:schemeClr val="lt1"/>
              </a:buClr>
              <a:buSzPct val="100000"/>
              <a:defRPr sz="4800">
                <a:solidFill>
                  <a:schemeClr val="lt1"/>
                </a:solidFill>
              </a:defRPr>
            </a:lvl4pPr>
            <a:lvl5pPr lvl="4" rtl="0" algn="ctr">
              <a:spcBef>
                <a:spcPts val="0"/>
              </a:spcBef>
              <a:buClr>
                <a:schemeClr val="lt1"/>
              </a:buClr>
              <a:buSzPct val="100000"/>
              <a:defRPr sz="4800">
                <a:solidFill>
                  <a:schemeClr val="lt1"/>
                </a:solidFill>
              </a:defRPr>
            </a:lvl5pPr>
            <a:lvl6pPr lvl="5" rtl="0" algn="ctr">
              <a:spcBef>
                <a:spcPts val="0"/>
              </a:spcBef>
              <a:buClr>
                <a:schemeClr val="lt1"/>
              </a:buClr>
              <a:buSzPct val="100000"/>
              <a:defRPr sz="4800">
                <a:solidFill>
                  <a:schemeClr val="lt1"/>
                </a:solidFill>
              </a:defRPr>
            </a:lvl6pPr>
            <a:lvl7pPr lvl="6" rtl="0" algn="ctr">
              <a:spcBef>
                <a:spcPts val="0"/>
              </a:spcBef>
              <a:buClr>
                <a:schemeClr val="lt1"/>
              </a:buClr>
              <a:buSzPct val="100000"/>
              <a:defRPr sz="4800">
                <a:solidFill>
                  <a:schemeClr val="lt1"/>
                </a:solidFill>
              </a:defRPr>
            </a:lvl7pPr>
            <a:lvl8pPr lvl="7" rtl="0" algn="ctr">
              <a:spcBef>
                <a:spcPts val="0"/>
              </a:spcBef>
              <a:buClr>
                <a:schemeClr val="lt1"/>
              </a:buClr>
              <a:buSzPct val="100000"/>
              <a:defRPr sz="4800">
                <a:solidFill>
                  <a:schemeClr val="lt1"/>
                </a:solidFill>
              </a:defRPr>
            </a:lvl8pPr>
            <a:lvl9pPr lvl="8" rtl="0" algn="ctr">
              <a:spcBef>
                <a:spcPts val="0"/>
              </a:spcBef>
              <a:buClr>
                <a:schemeClr val="lt1"/>
              </a:buClr>
              <a:buSzPct val="100000"/>
              <a:defRPr sz="4800">
                <a:solidFill>
                  <a:schemeClr val="lt1"/>
                </a:solidFill>
              </a:defRPr>
            </a:lvl9pPr>
          </a:lstStyle>
          <a:p/>
        </p:txBody>
      </p:sp>
      <p:sp>
        <p:nvSpPr>
          <p:cNvPr id="20" name="Shape 20"/>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1" name="Shape 21"/>
        <p:cNvGrpSpPr/>
        <p:nvPr/>
      </p:nvGrpSpPr>
      <p:grpSpPr>
        <a:xfrm>
          <a:off x="0" y="0"/>
          <a:ext cx="0" cy="0"/>
          <a:chOff x="0" y="0"/>
          <a:chExt cx="0" cy="0"/>
        </a:xfrm>
      </p:grpSpPr>
      <p:cxnSp>
        <p:nvCxnSpPr>
          <p:cNvPr id="22" name="Shape 22"/>
          <p:cNvCxnSpPr/>
          <p:nvPr/>
        </p:nvCxnSpPr>
        <p:spPr>
          <a:xfrm>
            <a:off x="2477724" y="415650"/>
            <a:ext cx="6244199" cy="0"/>
          </a:xfrm>
          <a:prstGeom prst="straightConnector1">
            <a:avLst/>
          </a:prstGeom>
          <a:noFill/>
          <a:ln cap="flat" cmpd="sng" w="38100">
            <a:solidFill>
              <a:schemeClr val="dk2"/>
            </a:solidFill>
            <a:prstDash val="solid"/>
            <a:round/>
            <a:headEnd len="med" w="med" type="none"/>
            <a:tailEnd len="med" w="med" type="none"/>
          </a:ln>
        </p:spPr>
      </p:cxnSp>
      <p:cxnSp>
        <p:nvCxnSpPr>
          <p:cNvPr id="23" name="Shape 23"/>
          <p:cNvCxnSpPr/>
          <p:nvPr/>
        </p:nvCxnSpPr>
        <p:spPr>
          <a:xfrm>
            <a:off x="2477724" y="4740000"/>
            <a:ext cx="6244199" cy="0"/>
          </a:xfrm>
          <a:prstGeom prst="straightConnector1">
            <a:avLst/>
          </a:prstGeom>
          <a:noFill/>
          <a:ln cap="flat" cmpd="sng" w="19050">
            <a:solidFill>
              <a:schemeClr val="dk2"/>
            </a:solidFill>
            <a:prstDash val="solid"/>
            <a:round/>
            <a:headEnd len="med" w="med" type="none"/>
            <a:tailEnd len="med" w="med" type="none"/>
          </a:ln>
        </p:spPr>
      </p:cxnSp>
      <p:cxnSp>
        <p:nvCxnSpPr>
          <p:cNvPr id="24" name="Shape 24"/>
          <p:cNvCxnSpPr/>
          <p:nvPr/>
        </p:nvCxnSpPr>
        <p:spPr>
          <a:xfrm>
            <a:off x="425198" y="415650"/>
            <a:ext cx="183299" cy="0"/>
          </a:xfrm>
          <a:prstGeom prst="straightConnector1">
            <a:avLst/>
          </a:prstGeom>
          <a:noFill/>
          <a:ln cap="flat" cmpd="sng" w="19050">
            <a:solidFill>
              <a:schemeClr val="dk2"/>
            </a:solidFill>
            <a:prstDash val="solid"/>
            <a:round/>
            <a:headEnd len="med" w="med" type="none"/>
            <a:tailEnd len="med" w="med" type="none"/>
          </a:ln>
        </p:spPr>
      </p:cxnSp>
      <p:sp>
        <p:nvSpPr>
          <p:cNvPr id="25" name="Shape 25"/>
          <p:cNvSpPr txBox="1"/>
          <p:nvPr>
            <p:ph type="title"/>
          </p:nvPr>
        </p:nvSpPr>
        <p:spPr>
          <a:xfrm>
            <a:off x="2400250" y="575950"/>
            <a:ext cx="6321599" cy="6353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 name="Shape 26"/>
          <p:cNvSpPr txBox="1"/>
          <p:nvPr>
            <p:ph idx="1" type="body"/>
          </p:nvPr>
        </p:nvSpPr>
        <p:spPr>
          <a:xfrm>
            <a:off x="2410112" y="1595775"/>
            <a:ext cx="6321599" cy="3002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199" cy="0"/>
          </a:xfrm>
          <a:prstGeom prst="straightConnector1">
            <a:avLst/>
          </a:prstGeom>
          <a:noFill/>
          <a:ln cap="flat" cmpd="sng" w="38100">
            <a:solidFill>
              <a:schemeClr val="dk2"/>
            </a:solidFill>
            <a:prstDash val="solid"/>
            <a:round/>
            <a:headEnd len="med" w="med" type="none"/>
            <a:tailEnd len="med" w="med" type="none"/>
          </a:ln>
        </p:spPr>
      </p:cxnSp>
      <p:cxnSp>
        <p:nvCxnSpPr>
          <p:cNvPr id="30" name="Shape 30"/>
          <p:cNvCxnSpPr/>
          <p:nvPr/>
        </p:nvCxnSpPr>
        <p:spPr>
          <a:xfrm>
            <a:off x="2477724" y="4740000"/>
            <a:ext cx="6244199" cy="0"/>
          </a:xfrm>
          <a:prstGeom prst="straightConnector1">
            <a:avLst/>
          </a:prstGeom>
          <a:noFill/>
          <a:ln cap="flat" cmpd="sng" w="19050">
            <a:solidFill>
              <a:schemeClr val="dk2"/>
            </a:solidFill>
            <a:prstDash val="solid"/>
            <a:round/>
            <a:headEnd len="med" w="med" type="none"/>
            <a:tailEnd len="med" w="med" type="none"/>
          </a:ln>
        </p:spPr>
      </p:cxnSp>
      <p:cxnSp>
        <p:nvCxnSpPr>
          <p:cNvPr id="31" name="Shape 31"/>
          <p:cNvCxnSpPr/>
          <p:nvPr/>
        </p:nvCxnSpPr>
        <p:spPr>
          <a:xfrm>
            <a:off x="425198" y="415650"/>
            <a:ext cx="183299" cy="0"/>
          </a:xfrm>
          <a:prstGeom prst="straightConnector1">
            <a:avLst/>
          </a:prstGeom>
          <a:noFill/>
          <a:ln cap="flat" cmpd="sng" w="19050">
            <a:solidFill>
              <a:schemeClr val="dk2"/>
            </a:solidFill>
            <a:prstDash val="solid"/>
            <a:round/>
            <a:headEnd len="med" w="med" type="none"/>
            <a:tailEnd len="med" w="med" type="none"/>
          </a:ln>
        </p:spPr>
      </p:cxnSp>
      <p:sp>
        <p:nvSpPr>
          <p:cNvPr id="32" name="Shape 32"/>
          <p:cNvSpPr txBox="1"/>
          <p:nvPr>
            <p:ph type="title"/>
          </p:nvPr>
        </p:nvSpPr>
        <p:spPr>
          <a:xfrm>
            <a:off x="2400250" y="575950"/>
            <a:ext cx="6321599" cy="6353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 name="Shape 33"/>
          <p:cNvSpPr txBox="1"/>
          <p:nvPr>
            <p:ph idx="1" type="body"/>
          </p:nvPr>
        </p:nvSpPr>
        <p:spPr>
          <a:xfrm>
            <a:off x="2400302" y="1602675"/>
            <a:ext cx="3071400" cy="3002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4" name="Shape 34"/>
          <p:cNvSpPr txBox="1"/>
          <p:nvPr>
            <p:ph idx="2" type="body"/>
          </p:nvPr>
        </p:nvSpPr>
        <p:spPr>
          <a:xfrm>
            <a:off x="5650571" y="1602675"/>
            <a:ext cx="3071400" cy="3002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5" name="Shape 35"/>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599" cy="6396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8" name="Shape 38"/>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9" name="Shape 39"/>
        <p:cNvGrpSpPr/>
        <p:nvPr/>
      </p:nvGrpSpPr>
      <p:grpSpPr>
        <a:xfrm>
          <a:off x="0" y="0"/>
          <a:ext cx="0" cy="0"/>
          <a:chOff x="0" y="0"/>
          <a:chExt cx="0" cy="0"/>
        </a:xfrm>
      </p:grpSpPr>
      <p:cxnSp>
        <p:nvCxnSpPr>
          <p:cNvPr id="40" name="Shape 40"/>
          <p:cNvCxnSpPr/>
          <p:nvPr/>
        </p:nvCxnSpPr>
        <p:spPr>
          <a:xfrm>
            <a:off x="425198" y="415650"/>
            <a:ext cx="183299"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319500" y="936600"/>
            <a:ext cx="2807999" cy="755699"/>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42" name="Shape 42"/>
          <p:cNvSpPr txBox="1"/>
          <p:nvPr>
            <p:ph idx="1" type="body"/>
          </p:nvPr>
        </p:nvSpPr>
        <p:spPr>
          <a:xfrm>
            <a:off x="319500" y="1846803"/>
            <a:ext cx="2807999" cy="28062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43" name="Shape 43"/>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rgbClr val="353535"/>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299" cy="0"/>
          </a:xfrm>
          <a:prstGeom prst="straightConnector1">
            <a:avLst/>
          </a:prstGeom>
          <a:noFill/>
          <a:ln cap="flat" cmpd="sng" w="19050">
            <a:solidFill>
              <a:schemeClr val="lt1"/>
            </a:solidFill>
            <a:prstDash val="solid"/>
            <a:round/>
            <a:headEnd len="med" w="med" type="none"/>
            <a:tailEnd len="med" w="med" type="none"/>
          </a:ln>
        </p:spPr>
      </p:cxnSp>
      <p:sp>
        <p:nvSpPr>
          <p:cNvPr id="46" name="Shape 46"/>
          <p:cNvSpPr txBox="1"/>
          <p:nvPr>
            <p:ph type="title"/>
          </p:nvPr>
        </p:nvSpPr>
        <p:spPr>
          <a:xfrm>
            <a:off x="283103" y="712140"/>
            <a:ext cx="6244199" cy="3835499"/>
          </a:xfrm>
          <a:prstGeom prst="rect">
            <a:avLst/>
          </a:prstGeom>
        </p:spPr>
        <p:txBody>
          <a:bodyPr anchorCtr="0" anchor="ctr"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47" name="Shape 47"/>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8" name="Shape 48"/>
        <p:cNvGrpSpPr/>
        <p:nvPr/>
      </p:nvGrpSpPr>
      <p:grpSpPr>
        <a:xfrm>
          <a:off x="0" y="0"/>
          <a:ext cx="0" cy="0"/>
          <a:chOff x="0" y="0"/>
          <a:chExt cx="0" cy="0"/>
        </a:xfrm>
      </p:grpSpPr>
      <p:sp>
        <p:nvSpPr>
          <p:cNvPr id="49" name="Shape 49"/>
          <p:cNvSpPr/>
          <p:nvPr/>
        </p:nvSpPr>
        <p:spPr>
          <a:xfrm>
            <a:off x="4572000" y="125"/>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51" name="Shape 51"/>
          <p:cNvSpPr txBox="1"/>
          <p:nvPr>
            <p:ph type="title"/>
          </p:nvPr>
        </p:nvSpPr>
        <p:spPr>
          <a:xfrm>
            <a:off x="265500" y="1397350"/>
            <a:ext cx="4045199" cy="1318199"/>
          </a:xfrm>
          <a:prstGeom prst="rect">
            <a:avLst/>
          </a:prstGeom>
        </p:spPr>
        <p:txBody>
          <a:bodyPr anchorCtr="0" anchor="b" bIns="91425" lIns="91425" rIns="91425" tIns="91425"/>
          <a:lstStyle>
            <a:lvl1pPr lvl="0" rtl="0" algn="ctr">
              <a:spcBef>
                <a:spcPts val="0"/>
              </a:spcBef>
              <a:buClr>
                <a:schemeClr val="dk1"/>
              </a:buClr>
              <a:buSzPct val="100000"/>
              <a:defRPr sz="3600">
                <a:solidFill>
                  <a:schemeClr val="dk1"/>
                </a:solidFill>
              </a:defRPr>
            </a:lvl1pPr>
            <a:lvl2pPr lvl="1" rtl="0" algn="ctr">
              <a:spcBef>
                <a:spcPts val="0"/>
              </a:spcBef>
              <a:buClr>
                <a:schemeClr val="dk1"/>
              </a:buClr>
              <a:buSzPct val="100000"/>
              <a:defRPr sz="3600">
                <a:solidFill>
                  <a:schemeClr val="dk1"/>
                </a:solidFill>
              </a:defRPr>
            </a:lvl2pPr>
            <a:lvl3pPr lvl="2" rtl="0" algn="ctr">
              <a:spcBef>
                <a:spcPts val="0"/>
              </a:spcBef>
              <a:buClr>
                <a:schemeClr val="dk1"/>
              </a:buClr>
              <a:buSzPct val="100000"/>
              <a:defRPr sz="3600">
                <a:solidFill>
                  <a:schemeClr val="dk1"/>
                </a:solidFill>
              </a:defRPr>
            </a:lvl3pPr>
            <a:lvl4pPr lvl="3" rtl="0" algn="ctr">
              <a:spcBef>
                <a:spcPts val="0"/>
              </a:spcBef>
              <a:buClr>
                <a:schemeClr val="dk1"/>
              </a:buClr>
              <a:buSzPct val="100000"/>
              <a:defRPr sz="3600">
                <a:solidFill>
                  <a:schemeClr val="dk1"/>
                </a:solidFill>
              </a:defRPr>
            </a:lvl4pPr>
            <a:lvl5pPr lvl="4" rtl="0" algn="ctr">
              <a:spcBef>
                <a:spcPts val="0"/>
              </a:spcBef>
              <a:buClr>
                <a:schemeClr val="dk1"/>
              </a:buClr>
              <a:buSzPct val="100000"/>
              <a:defRPr sz="3600">
                <a:solidFill>
                  <a:schemeClr val="dk1"/>
                </a:solidFill>
              </a:defRPr>
            </a:lvl5pPr>
            <a:lvl6pPr lvl="5" rtl="0" algn="ctr">
              <a:spcBef>
                <a:spcPts val="0"/>
              </a:spcBef>
              <a:buClr>
                <a:schemeClr val="dk1"/>
              </a:buClr>
              <a:buSzPct val="100000"/>
              <a:defRPr sz="3600">
                <a:solidFill>
                  <a:schemeClr val="dk1"/>
                </a:solidFill>
              </a:defRPr>
            </a:lvl6pPr>
            <a:lvl7pPr lvl="6" rtl="0" algn="ctr">
              <a:spcBef>
                <a:spcPts val="0"/>
              </a:spcBef>
              <a:buClr>
                <a:schemeClr val="dk1"/>
              </a:buClr>
              <a:buSzPct val="100000"/>
              <a:defRPr sz="3600">
                <a:solidFill>
                  <a:schemeClr val="dk1"/>
                </a:solidFill>
              </a:defRPr>
            </a:lvl7pPr>
            <a:lvl8pPr lvl="7" rtl="0" algn="ctr">
              <a:spcBef>
                <a:spcPts val="0"/>
              </a:spcBef>
              <a:buClr>
                <a:schemeClr val="dk1"/>
              </a:buClr>
              <a:buSzPct val="100000"/>
              <a:defRPr sz="3600">
                <a:solidFill>
                  <a:schemeClr val="dk1"/>
                </a:solidFill>
              </a:defRPr>
            </a:lvl8pPr>
            <a:lvl9pPr lvl="8" rtl="0" algn="ctr">
              <a:spcBef>
                <a:spcPts val="0"/>
              </a:spcBef>
              <a:buClr>
                <a:schemeClr val="dk1"/>
              </a:buClr>
              <a:buSzPct val="100000"/>
              <a:defRPr sz="3600">
                <a:solidFill>
                  <a:schemeClr val="dk1"/>
                </a:solidFill>
              </a:defRPr>
            </a:lvl9pPr>
          </a:lstStyle>
          <a:p/>
        </p:txBody>
      </p:sp>
      <p:sp>
        <p:nvSpPr>
          <p:cNvPr id="52" name="Shape 52"/>
          <p:cNvSpPr txBox="1"/>
          <p:nvPr>
            <p:ph idx="1" type="subTitle"/>
          </p:nvPr>
        </p:nvSpPr>
        <p:spPr>
          <a:xfrm>
            <a:off x="265500" y="2735370"/>
            <a:ext cx="4045199" cy="13455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53" name="Shape 53"/>
          <p:cNvSpPr txBox="1"/>
          <p:nvPr>
            <p:ph idx="2" type="body"/>
          </p:nvPr>
        </p:nvSpPr>
        <p:spPr>
          <a:xfrm>
            <a:off x="4939500" y="724200"/>
            <a:ext cx="3837000" cy="3695099"/>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54" name="Shape 54"/>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5" name="Shape 55"/>
        <p:cNvGrpSpPr/>
        <p:nvPr/>
      </p:nvGrpSpPr>
      <p:grpSpPr>
        <a:xfrm>
          <a:off x="0" y="0"/>
          <a:ext cx="0" cy="0"/>
          <a:chOff x="0" y="0"/>
          <a:chExt cx="0" cy="0"/>
        </a:xfrm>
      </p:grpSpPr>
      <p:cxnSp>
        <p:nvCxnSpPr>
          <p:cNvPr id="56" name="Shape 56"/>
          <p:cNvCxnSpPr/>
          <p:nvPr/>
        </p:nvCxnSpPr>
        <p:spPr>
          <a:xfrm>
            <a:off x="425200" y="4740000"/>
            <a:ext cx="8296799" cy="0"/>
          </a:xfrm>
          <a:prstGeom prst="straightConnector1">
            <a:avLst/>
          </a:prstGeom>
          <a:noFill/>
          <a:ln cap="flat" cmpd="sng" w="19050">
            <a:solidFill>
              <a:schemeClr val="dk2"/>
            </a:solidFill>
            <a:prstDash val="solid"/>
            <a:round/>
            <a:headEnd len="med" w="med" type="none"/>
            <a:tailEnd len="med" w="med" type="none"/>
          </a:ln>
        </p:spPr>
      </p:cxnSp>
      <p:cxnSp>
        <p:nvCxnSpPr>
          <p:cNvPr id="57" name="Shape 57"/>
          <p:cNvCxnSpPr/>
          <p:nvPr/>
        </p:nvCxnSpPr>
        <p:spPr>
          <a:xfrm>
            <a:off x="425198" y="415650"/>
            <a:ext cx="183299" cy="0"/>
          </a:xfrm>
          <a:prstGeom prst="straightConnector1">
            <a:avLst/>
          </a:prstGeom>
          <a:noFill/>
          <a:ln cap="flat" cmpd="sng" w="19050">
            <a:solidFill>
              <a:schemeClr val="dk2"/>
            </a:solidFill>
            <a:prstDash val="solid"/>
            <a:round/>
            <a:headEnd len="med" w="med" type="none"/>
            <a:tailEnd len="med" w="med"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59" name="Shape 59"/>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599" cy="635399"/>
          </a:xfrm>
          <a:prstGeom prst="rect">
            <a:avLst/>
          </a:prstGeom>
          <a:noFill/>
          <a:ln>
            <a:noFill/>
          </a:ln>
        </p:spPr>
        <p:txBody>
          <a:bodyPr anchorCtr="0" anchor="t" bIns="91425" lIns="91425" rIns="91425" tIns="91425"/>
          <a:lstStyle>
            <a:lvl1pPr lvl="0" rt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5"/>
            <a:ext cx="6321599" cy="3002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8"/>
            <a:ext cx="548699"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0000"/>
        </a:solidFill>
      </p:bgPr>
    </p:bg>
    <p:spTree>
      <p:nvGrpSpPr>
        <p:cNvPr id="71" name="Shape 71"/>
        <p:cNvGrpSpPr/>
        <p:nvPr/>
      </p:nvGrpSpPr>
      <p:grpSpPr>
        <a:xfrm>
          <a:off x="0" y="0"/>
          <a:ext cx="0" cy="0"/>
          <a:chOff x="0" y="0"/>
          <a:chExt cx="0" cy="0"/>
        </a:xfrm>
      </p:grpSpPr>
      <p:sp>
        <p:nvSpPr>
          <p:cNvPr id="72" name="Shape 72"/>
          <p:cNvSpPr txBox="1"/>
          <p:nvPr>
            <p:ph type="ctrTitle"/>
          </p:nvPr>
        </p:nvSpPr>
        <p:spPr>
          <a:xfrm>
            <a:off x="2371725" y="630225"/>
            <a:ext cx="6331500" cy="1541999"/>
          </a:xfrm>
          <a:prstGeom prst="rect">
            <a:avLst/>
          </a:prstGeom>
        </p:spPr>
        <p:txBody>
          <a:bodyPr anchorCtr="0" anchor="t" bIns="91425" lIns="91425" rIns="91425" tIns="91425">
            <a:noAutofit/>
          </a:bodyPr>
          <a:lstStyle/>
          <a:p>
            <a:pPr lvl="0">
              <a:spcBef>
                <a:spcPts val="0"/>
              </a:spcBef>
              <a:buNone/>
            </a:pPr>
            <a:r>
              <a:rPr lang="en"/>
              <a:t>Predemic.</a:t>
            </a:r>
          </a:p>
          <a:p>
            <a:pPr lvl="0">
              <a:spcBef>
                <a:spcPts val="0"/>
              </a:spcBef>
              <a:buNone/>
            </a:pPr>
            <a:r>
              <a:t/>
            </a:r>
            <a:endParaRPr/>
          </a:p>
          <a:p>
            <a:pPr lvl="0">
              <a:spcBef>
                <a:spcPts val="0"/>
              </a:spcBef>
              <a:buNone/>
            </a:pPr>
            <a:r>
              <a:t/>
            </a:r>
            <a:endParaRPr/>
          </a:p>
          <a:p>
            <a:pPr lvl="0" rtl="0">
              <a:spcBef>
                <a:spcPts val="0"/>
              </a:spcBef>
              <a:buNone/>
            </a:pPr>
            <a:r>
              <a:t/>
            </a:r>
            <a:endParaRPr/>
          </a:p>
        </p:txBody>
      </p:sp>
      <p:sp>
        <p:nvSpPr>
          <p:cNvPr id="73" name="Shape 73"/>
          <p:cNvSpPr txBox="1"/>
          <p:nvPr>
            <p:ph idx="1" type="subTitle"/>
          </p:nvPr>
        </p:nvSpPr>
        <p:spPr>
          <a:xfrm>
            <a:off x="1044602" y="3598825"/>
            <a:ext cx="8099400" cy="1241700"/>
          </a:xfrm>
          <a:prstGeom prst="rect">
            <a:avLst/>
          </a:prstGeom>
        </p:spPr>
        <p:txBody>
          <a:bodyPr anchorCtr="0" anchor="b" bIns="91425" lIns="91425" rIns="91425" tIns="91425">
            <a:noAutofit/>
          </a:bodyPr>
          <a:lstStyle/>
          <a:p>
            <a:pPr indent="0" lvl="0" marL="1371600" rtl="0">
              <a:spcBef>
                <a:spcPts val="0"/>
              </a:spcBef>
              <a:buNone/>
            </a:pPr>
            <a:r>
              <a:rPr lang="en" sz="2400"/>
              <a:t>An app to predict future epidemics in the world.</a:t>
            </a:r>
          </a:p>
        </p:txBody>
      </p:sp>
      <p:pic>
        <p:nvPicPr>
          <p:cNvPr id="74" name="Shape 74"/>
          <p:cNvPicPr preferRelativeResize="0"/>
          <p:nvPr/>
        </p:nvPicPr>
        <p:blipFill>
          <a:blip r:embed="rId3">
            <a:alphaModFix/>
          </a:blip>
          <a:stretch>
            <a:fillRect/>
          </a:stretch>
        </p:blipFill>
        <p:spPr>
          <a:xfrm>
            <a:off x="2493200" y="491424"/>
            <a:ext cx="5871499" cy="2046125"/>
          </a:xfrm>
          <a:prstGeom prst="rect">
            <a:avLst/>
          </a:prstGeom>
          <a:noFill/>
          <a:ln>
            <a:noFill/>
          </a:ln>
        </p:spPr>
      </p:pic>
      <p:pic>
        <p:nvPicPr>
          <p:cNvPr id="75" name="Shape 75"/>
          <p:cNvPicPr preferRelativeResize="0"/>
          <p:nvPr/>
        </p:nvPicPr>
        <p:blipFill>
          <a:blip r:embed="rId4">
            <a:alphaModFix/>
          </a:blip>
          <a:stretch>
            <a:fillRect/>
          </a:stretch>
        </p:blipFill>
        <p:spPr>
          <a:xfrm>
            <a:off x="381725" y="373712"/>
            <a:ext cx="2066927" cy="21638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nvSpPr>
        <p:spPr>
          <a:xfrm>
            <a:off x="431325" y="1834625"/>
            <a:ext cx="8332200" cy="2978100"/>
          </a:xfrm>
          <a:prstGeom prst="rect">
            <a:avLst/>
          </a:prstGeom>
          <a:noFill/>
          <a:ln>
            <a:noFill/>
          </a:ln>
        </p:spPr>
        <p:txBody>
          <a:bodyPr anchorCtr="0" anchor="ctr" bIns="91425" lIns="91425" rIns="91425" tIns="91425">
            <a:noAutofit/>
          </a:bodyPr>
          <a:lstStyle/>
          <a:p>
            <a:pPr indent="0" lvl="0" marL="914400" rtl="0" algn="ctr">
              <a:spcBef>
                <a:spcPts val="0"/>
              </a:spcBef>
              <a:buNone/>
            </a:pPr>
            <a:r>
              <a:rPr lang="en" sz="2400">
                <a:solidFill>
                  <a:schemeClr val="dk2"/>
                </a:solidFill>
                <a:latin typeface="Lato"/>
                <a:ea typeface="Lato"/>
                <a:cs typeface="Lato"/>
                <a:sym typeface="Lato"/>
              </a:rPr>
              <a:t>Epidemics have been unpredictably taking lives of people everywhere in the world. No one is fully protected from disease!</a:t>
            </a:r>
          </a:p>
          <a:p>
            <a:pPr lvl="0" rtl="0" algn="ctr">
              <a:spcBef>
                <a:spcPts val="0"/>
              </a:spcBef>
              <a:buNone/>
            </a:pPr>
            <a:r>
              <a:t/>
            </a:r>
            <a:endParaRPr sz="1100">
              <a:solidFill>
                <a:schemeClr val="dk2"/>
              </a:solidFill>
            </a:endParaRPr>
          </a:p>
        </p:txBody>
      </p:sp>
      <p:sp>
        <p:nvSpPr>
          <p:cNvPr id="81" name="Shape 81"/>
          <p:cNvSpPr txBox="1"/>
          <p:nvPr/>
        </p:nvSpPr>
        <p:spPr>
          <a:xfrm>
            <a:off x="280350" y="829950"/>
            <a:ext cx="8583300" cy="1518000"/>
          </a:xfrm>
          <a:prstGeom prst="rect">
            <a:avLst/>
          </a:prstGeom>
          <a:noFill/>
          <a:ln>
            <a:noFill/>
          </a:ln>
        </p:spPr>
        <p:txBody>
          <a:bodyPr anchorCtr="0" anchor="t" bIns="91425" lIns="91425" rIns="91425" tIns="91425">
            <a:noAutofit/>
          </a:bodyPr>
          <a:lstStyle/>
          <a:p>
            <a:pPr indent="-69850" lvl="0" marL="0" rtl="0" algn="ctr">
              <a:spcBef>
                <a:spcPts val="0"/>
              </a:spcBef>
              <a:spcAft>
                <a:spcPts val="1600"/>
              </a:spcAft>
              <a:buClr>
                <a:schemeClr val="dk2"/>
              </a:buClr>
              <a:buSzPct val="30555"/>
              <a:buFont typeface="Arial"/>
              <a:buNone/>
            </a:pPr>
            <a:r>
              <a:rPr b="1" lang="en" sz="3600">
                <a:solidFill>
                  <a:srgbClr val="990000"/>
                </a:solidFill>
                <a:latin typeface="Raleway"/>
                <a:ea typeface="Raleway"/>
                <a:cs typeface="Raleway"/>
                <a:sym typeface="Raleway"/>
              </a:rPr>
              <a:t>Introduction</a:t>
            </a:r>
          </a:p>
          <a:p>
            <a:pPr lvl="0">
              <a:spcBef>
                <a:spcPts val="0"/>
              </a:spcBef>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260848" y="654000"/>
            <a:ext cx="8622300" cy="3835500"/>
          </a:xfrm>
          <a:prstGeom prst="rect">
            <a:avLst/>
          </a:prstGeom>
        </p:spPr>
        <p:txBody>
          <a:bodyPr anchorCtr="0" anchor="t" bIns="91425" lIns="91425" rIns="91425" tIns="91425">
            <a:noAutofit/>
          </a:bodyPr>
          <a:lstStyle/>
          <a:p>
            <a:pPr lvl="0" rtl="0">
              <a:spcBef>
                <a:spcPts val="0"/>
              </a:spcBef>
              <a:spcAft>
                <a:spcPts val="1000"/>
              </a:spcAft>
              <a:buNone/>
            </a:pPr>
            <a:r>
              <a:rPr lang="en">
                <a:solidFill>
                  <a:schemeClr val="accent5"/>
                </a:solidFill>
              </a:rPr>
              <a:t>Who is our Audience?		</a:t>
            </a:r>
          </a:p>
          <a:p>
            <a:pPr lvl="0" rtl="0">
              <a:spcBef>
                <a:spcPts val="0"/>
              </a:spcBef>
              <a:spcAft>
                <a:spcPts val="1000"/>
              </a:spcAft>
              <a:buNone/>
            </a:pPr>
            <a:r>
              <a:rPr b="0" lang="en" sz="2400"/>
              <a:t>Our product is first and foremost created for federal agencies and health organizations. We also encourage citizens, visitors, travellers, and adventurers to use this app.</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0000"/>
        </a:solidFill>
      </p:bgPr>
    </p:bg>
    <p:spTree>
      <p:nvGrpSpPr>
        <p:cNvPr id="90" name="Shape 90"/>
        <p:cNvGrpSpPr/>
        <p:nvPr/>
      </p:nvGrpSpPr>
      <p:grpSpPr>
        <a:xfrm>
          <a:off x="0" y="0"/>
          <a:ext cx="0" cy="0"/>
          <a:chOff x="0" y="0"/>
          <a:chExt cx="0" cy="0"/>
        </a:xfrm>
      </p:grpSpPr>
      <p:pic>
        <p:nvPicPr>
          <p:cNvPr id="91" name="Shape 91"/>
          <p:cNvPicPr preferRelativeResize="0"/>
          <p:nvPr/>
        </p:nvPicPr>
        <p:blipFill>
          <a:blip r:embed="rId3">
            <a:alphaModFix/>
          </a:blip>
          <a:stretch>
            <a:fillRect/>
          </a:stretch>
        </p:blipFill>
        <p:spPr>
          <a:xfrm>
            <a:off x="2444700" y="162736"/>
            <a:ext cx="4254600" cy="4818037"/>
          </a:xfrm>
          <a:prstGeom prst="rect">
            <a:avLst/>
          </a:prstGeom>
          <a:noFill/>
          <a:ln>
            <a:noFill/>
          </a:ln>
        </p:spPr>
      </p:pic>
      <p:pic>
        <p:nvPicPr>
          <p:cNvPr descr="Piece of duct tape sticking a note to the slide" id="92" name="Shape 92"/>
          <p:cNvPicPr preferRelativeResize="0"/>
          <p:nvPr/>
        </p:nvPicPr>
        <p:blipFill rotWithShape="1">
          <a:blip r:embed="rId4">
            <a:alphaModFix/>
          </a:blip>
          <a:srcRect b="10011" l="9244" r="2118" t="5926"/>
          <a:stretch/>
        </p:blipFill>
        <p:spPr>
          <a:xfrm rot="154828">
            <a:off x="3535999" y="147300"/>
            <a:ext cx="2071999" cy="736050"/>
          </a:xfrm>
          <a:prstGeom prst="rect">
            <a:avLst/>
          </a:prstGeom>
          <a:noFill/>
          <a:ln>
            <a:noFill/>
          </a:ln>
        </p:spPr>
      </p:pic>
      <p:sp>
        <p:nvSpPr>
          <p:cNvPr id="93" name="Shape 93"/>
          <p:cNvSpPr txBox="1"/>
          <p:nvPr/>
        </p:nvSpPr>
        <p:spPr>
          <a:xfrm>
            <a:off x="2855550" y="687397"/>
            <a:ext cx="3432900" cy="762600"/>
          </a:xfrm>
          <a:prstGeom prst="rect">
            <a:avLst/>
          </a:prstGeom>
          <a:noFill/>
          <a:ln>
            <a:noFill/>
          </a:ln>
        </p:spPr>
        <p:txBody>
          <a:bodyPr anchorCtr="0" anchor="b" bIns="91425" lIns="91425" rIns="91425" tIns="91425">
            <a:noAutofit/>
          </a:bodyPr>
          <a:lstStyle/>
          <a:p>
            <a:pPr lvl="0" rtl="0">
              <a:spcBef>
                <a:spcPts val="0"/>
              </a:spcBef>
              <a:buNone/>
            </a:pPr>
            <a:r>
              <a:rPr b="1" lang="en" sz="3000">
                <a:solidFill>
                  <a:schemeClr val="lt2"/>
                </a:solidFill>
                <a:latin typeface="Raleway"/>
                <a:ea typeface="Raleway"/>
                <a:cs typeface="Raleway"/>
                <a:sym typeface="Raleway"/>
              </a:rPr>
              <a:t>Problem</a:t>
            </a:r>
          </a:p>
        </p:txBody>
      </p:sp>
      <p:sp>
        <p:nvSpPr>
          <p:cNvPr id="94" name="Shape 94"/>
          <p:cNvSpPr txBox="1"/>
          <p:nvPr>
            <p:ph idx="4294967295" type="body"/>
          </p:nvPr>
        </p:nvSpPr>
        <p:spPr>
          <a:xfrm>
            <a:off x="2855550" y="1377480"/>
            <a:ext cx="3432900" cy="33279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t>In the past century, we have seen the rise of infectious diseases - whether it be swine flu or the ebola virus. Climate and introduction of foreign species are partly to blame but wouldn’t it be awesome if we could predict outbreaks before they occur?</a:t>
            </a:r>
          </a:p>
          <a:p>
            <a:pPr lvl="0" rtl="0">
              <a:lnSpc>
                <a:spcPct val="100000"/>
              </a:lnSpc>
              <a:spcBef>
                <a:spcPts val="0"/>
              </a:spcBef>
              <a:spcAft>
                <a:spcPts val="0"/>
              </a:spcAft>
              <a:buNone/>
            </a:pPr>
            <a:r>
              <a:t/>
            </a:r>
            <a:endParaRPr sz="1100">
              <a:latin typeface="Arial"/>
              <a:ea typeface="Arial"/>
              <a:cs typeface="Arial"/>
              <a:sym typeface="Arial"/>
            </a:endParaRPr>
          </a:p>
          <a:p>
            <a:pPr lvl="0" rtl="0">
              <a:lnSpc>
                <a:spcPct val="100000"/>
              </a:lnSpc>
              <a:spcBef>
                <a:spcPts val="0"/>
              </a:spcBef>
              <a:spcAft>
                <a:spcPts val="0"/>
              </a:spcAft>
              <a:buNone/>
            </a:pPr>
            <a:r>
              <a:t/>
            </a:r>
            <a:endParaRPr/>
          </a:p>
          <a:p>
            <a:pPr lvl="0" rtl="0">
              <a:spcBef>
                <a:spcPts val="0"/>
              </a:spcBef>
              <a:spcAft>
                <a:spcPts val="1000"/>
              </a:spcAft>
              <a:buNone/>
            </a:pPr>
            <a:r>
              <a:t/>
            </a:r>
            <a:endParaRPr sz="1200">
              <a:solidFill>
                <a:schemeClr val="dk2"/>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283100" y="712150"/>
            <a:ext cx="8631600" cy="3835500"/>
          </a:xfrm>
          <a:prstGeom prst="rect">
            <a:avLst/>
          </a:prstGeom>
        </p:spPr>
        <p:txBody>
          <a:bodyPr anchorCtr="0" anchor="t" bIns="91425" lIns="91425" rIns="91425" tIns="91425">
            <a:noAutofit/>
          </a:bodyPr>
          <a:lstStyle/>
          <a:p>
            <a:pPr lvl="0" rtl="0">
              <a:spcBef>
                <a:spcPts val="0"/>
              </a:spcBef>
              <a:buNone/>
            </a:pPr>
            <a:r>
              <a:rPr lang="en"/>
              <a:t>Our Solution </a:t>
            </a:r>
          </a:p>
          <a:p>
            <a:pPr lvl="0" rtl="0">
              <a:spcBef>
                <a:spcPts val="0"/>
              </a:spcBef>
              <a:buNone/>
            </a:pPr>
            <a:r>
              <a:t/>
            </a:r>
            <a:endParaRPr sz="2400">
              <a:solidFill>
                <a:srgbClr val="FF9900"/>
              </a:solidFill>
            </a:endParaRPr>
          </a:p>
          <a:p>
            <a:pPr lvl="0" rtl="0">
              <a:spcBef>
                <a:spcPts val="0"/>
              </a:spcBef>
              <a:buNone/>
            </a:pPr>
            <a:r>
              <a:rPr lang="en" sz="2400">
                <a:solidFill>
                  <a:srgbClr val="FF9900"/>
                </a:solidFill>
              </a:rPr>
              <a:t>Utilizing big data to predict influenzas before outbreaks will give people time to be aware and prepare for infectious diseases. Eventually, the climate will be accounted for when making these predictions.</a:t>
            </a:r>
          </a:p>
          <a:p>
            <a:pPr lvl="0" rtl="0">
              <a:spcBef>
                <a:spcPts val="0"/>
              </a:spcBef>
              <a:buNone/>
            </a:pPr>
            <a:r>
              <a:t/>
            </a:r>
            <a:endParaRPr sz="1200">
              <a:solidFill>
                <a:schemeClr val="dk2"/>
              </a:solidFill>
            </a:endParaRPr>
          </a:p>
          <a:p>
            <a:pPr lvl="0" rtl="0">
              <a:spcBef>
                <a:spcPts val="0"/>
              </a:spcBef>
              <a:buNone/>
            </a:pPr>
            <a:r>
              <a:t/>
            </a:r>
            <a:endParaRPr/>
          </a:p>
          <a:p>
            <a:pPr lvl="0" rtl="0">
              <a:spcBef>
                <a:spcPts val="0"/>
              </a:spcBef>
              <a:buNone/>
            </a:pPr>
            <a:r>
              <a:t/>
            </a:r>
            <a:endParaRPr>
              <a:solidFill>
                <a:schemeClr val="accent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idx="4294967295" type="title"/>
          </p:nvPr>
        </p:nvSpPr>
        <p:spPr>
          <a:xfrm>
            <a:off x="535775" y="712150"/>
            <a:ext cx="8265900" cy="768000"/>
          </a:xfrm>
          <a:prstGeom prst="rect">
            <a:avLst/>
          </a:prstGeom>
        </p:spPr>
        <p:txBody>
          <a:bodyPr anchorCtr="0" anchor="t" bIns="91425" lIns="91425" rIns="91425" tIns="91425">
            <a:noAutofit/>
          </a:bodyPr>
          <a:lstStyle/>
          <a:p>
            <a:pPr indent="0" lvl="0" marL="2286000" rtl="0">
              <a:spcBef>
                <a:spcPts val="0"/>
              </a:spcBef>
              <a:spcAft>
                <a:spcPts val="1600"/>
              </a:spcAft>
              <a:buNone/>
            </a:pPr>
            <a:r>
              <a:rPr lang="en" sz="3600">
                <a:solidFill>
                  <a:srgbClr val="990000"/>
                </a:solidFill>
              </a:rPr>
              <a:t>Who We Are - </a:t>
            </a:r>
            <a:r>
              <a:rPr lang="en" sz="3600" u="sng">
                <a:solidFill>
                  <a:srgbClr val="990000"/>
                </a:solidFill>
              </a:rPr>
              <a:t>See Sharp</a:t>
            </a:r>
          </a:p>
        </p:txBody>
      </p:sp>
      <p:sp>
        <p:nvSpPr>
          <p:cNvPr id="105" name="Shape 105"/>
          <p:cNvSpPr txBox="1"/>
          <p:nvPr>
            <p:ph idx="4294967295" type="title"/>
          </p:nvPr>
        </p:nvSpPr>
        <p:spPr>
          <a:xfrm>
            <a:off x="3560700" y="1480150"/>
            <a:ext cx="5197200" cy="3067500"/>
          </a:xfrm>
          <a:prstGeom prst="rect">
            <a:avLst/>
          </a:prstGeom>
        </p:spPr>
        <p:txBody>
          <a:bodyPr anchorCtr="0" anchor="t" bIns="91425" lIns="91425" rIns="91425" tIns="91425">
            <a:noAutofit/>
          </a:bodyPr>
          <a:lstStyle/>
          <a:p>
            <a:pPr indent="457200" lvl="0">
              <a:spcBef>
                <a:spcPts val="0"/>
              </a:spcBef>
              <a:buNone/>
            </a:pPr>
            <a:r>
              <a:rPr b="0" lang="en" sz="2400">
                <a:latin typeface="Lato"/>
                <a:ea typeface="Lato"/>
                <a:cs typeface="Lato"/>
                <a:sym typeface="Lato"/>
              </a:rPr>
              <a:t>Sam</a:t>
            </a:r>
          </a:p>
          <a:p>
            <a:pPr lvl="0">
              <a:spcBef>
                <a:spcPts val="0"/>
              </a:spcBef>
              <a:buNone/>
            </a:pPr>
            <a:r>
              <a:t/>
            </a:r>
            <a:endParaRPr b="0" sz="2400">
              <a:latin typeface="Lato"/>
              <a:ea typeface="Lato"/>
              <a:cs typeface="Lato"/>
              <a:sym typeface="Lato"/>
            </a:endParaRPr>
          </a:p>
          <a:p>
            <a:pPr indent="457200" lvl="0">
              <a:spcBef>
                <a:spcPts val="0"/>
              </a:spcBef>
              <a:buNone/>
            </a:pPr>
            <a:r>
              <a:rPr b="0" lang="en" sz="2400">
                <a:latin typeface="Lato"/>
                <a:ea typeface="Lato"/>
                <a:cs typeface="Lato"/>
                <a:sym typeface="Lato"/>
              </a:rPr>
              <a:t>Tian</a:t>
            </a:r>
          </a:p>
          <a:p>
            <a:pPr lvl="0">
              <a:spcBef>
                <a:spcPts val="0"/>
              </a:spcBef>
              <a:buNone/>
            </a:pPr>
            <a:r>
              <a:t/>
            </a:r>
            <a:endParaRPr b="0" sz="2400">
              <a:latin typeface="Lato"/>
              <a:ea typeface="Lato"/>
              <a:cs typeface="Lato"/>
              <a:sym typeface="Lato"/>
            </a:endParaRPr>
          </a:p>
          <a:p>
            <a:pPr indent="457200" lvl="0">
              <a:spcBef>
                <a:spcPts val="0"/>
              </a:spcBef>
              <a:buNone/>
            </a:pPr>
            <a:r>
              <a:rPr b="0" lang="en" sz="2400">
                <a:latin typeface="Lato"/>
                <a:ea typeface="Lato"/>
                <a:cs typeface="Lato"/>
                <a:sym typeface="Lato"/>
              </a:rPr>
              <a:t>Fang</a:t>
            </a:r>
          </a:p>
          <a:p>
            <a:pPr lvl="0">
              <a:spcBef>
                <a:spcPts val="0"/>
              </a:spcBef>
              <a:buNone/>
            </a:pPr>
            <a:r>
              <a:t/>
            </a:r>
            <a:endParaRPr b="0" sz="2400">
              <a:latin typeface="Lato"/>
              <a:ea typeface="Lato"/>
              <a:cs typeface="Lato"/>
              <a:sym typeface="Lato"/>
            </a:endParaRPr>
          </a:p>
          <a:p>
            <a:pPr indent="457200" lvl="0" rtl="0">
              <a:spcBef>
                <a:spcPts val="0"/>
              </a:spcBef>
              <a:buNone/>
            </a:pPr>
            <a:r>
              <a:rPr b="0" lang="en" sz="2400">
                <a:latin typeface="Lato"/>
                <a:ea typeface="Lato"/>
                <a:cs typeface="Lato"/>
                <a:sym typeface="Lato"/>
              </a:rPr>
              <a:t>Jeanie</a:t>
            </a:r>
          </a:p>
          <a:p>
            <a:pPr lvl="0" rtl="0">
              <a:spcBef>
                <a:spcPts val="0"/>
              </a:spcBef>
              <a:buNone/>
            </a:pPr>
            <a:r>
              <a:t/>
            </a:r>
            <a:endParaRPr b="0" sz="1800">
              <a:latin typeface="Lato"/>
              <a:ea typeface="Lato"/>
              <a:cs typeface="Lato"/>
              <a:sym typeface="Lato"/>
            </a:endParaRPr>
          </a:p>
          <a:p>
            <a:pPr lvl="0" rtl="0">
              <a:lnSpc>
                <a:spcPct val="115000"/>
              </a:lnSpc>
              <a:spcBef>
                <a:spcPts val="0"/>
              </a:spcBef>
              <a:spcAft>
                <a:spcPts val="1600"/>
              </a:spcAft>
              <a:buNone/>
            </a:pPr>
            <a:r>
              <a:t/>
            </a:r>
            <a:endParaRPr sz="17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9" name="Shape 109"/>
        <p:cNvGrpSpPr/>
        <p:nvPr/>
      </p:nvGrpSpPr>
      <p:grpSpPr>
        <a:xfrm>
          <a:off x="0" y="0"/>
          <a:ext cx="0" cy="0"/>
          <a:chOff x="0" y="0"/>
          <a:chExt cx="0" cy="0"/>
        </a:xfrm>
      </p:grpSpPr>
      <p:pic>
        <p:nvPicPr>
          <p:cNvPr id="110" name="Shape 110"/>
          <p:cNvPicPr preferRelativeResize="0"/>
          <p:nvPr/>
        </p:nvPicPr>
        <p:blipFill>
          <a:blip r:embed="rId3">
            <a:alphaModFix/>
          </a:blip>
          <a:stretch>
            <a:fillRect/>
          </a:stretch>
        </p:blipFill>
        <p:spPr>
          <a:xfrm>
            <a:off x="2444700" y="162736"/>
            <a:ext cx="4254600" cy="4818037"/>
          </a:xfrm>
          <a:prstGeom prst="rect">
            <a:avLst/>
          </a:prstGeom>
          <a:noFill/>
          <a:ln>
            <a:noFill/>
          </a:ln>
        </p:spPr>
      </p:pic>
      <p:pic>
        <p:nvPicPr>
          <p:cNvPr descr="Piece of duct tape sticking a note to the slide" id="111" name="Shape 111"/>
          <p:cNvPicPr preferRelativeResize="0"/>
          <p:nvPr/>
        </p:nvPicPr>
        <p:blipFill rotWithShape="1">
          <a:blip r:embed="rId4">
            <a:alphaModFix/>
          </a:blip>
          <a:srcRect b="10011" l="9244" r="2118" t="5926"/>
          <a:stretch/>
        </p:blipFill>
        <p:spPr>
          <a:xfrm rot="154828">
            <a:off x="3535999" y="147300"/>
            <a:ext cx="2071999" cy="736050"/>
          </a:xfrm>
          <a:prstGeom prst="rect">
            <a:avLst/>
          </a:prstGeom>
          <a:noFill/>
          <a:ln>
            <a:noFill/>
          </a:ln>
        </p:spPr>
      </p:pic>
      <p:sp>
        <p:nvSpPr>
          <p:cNvPr id="112" name="Shape 112"/>
          <p:cNvSpPr txBox="1"/>
          <p:nvPr/>
        </p:nvSpPr>
        <p:spPr>
          <a:xfrm>
            <a:off x="2942975" y="3308297"/>
            <a:ext cx="3432900" cy="762600"/>
          </a:xfrm>
          <a:prstGeom prst="rect">
            <a:avLst/>
          </a:prstGeom>
          <a:noFill/>
          <a:ln>
            <a:noFill/>
          </a:ln>
        </p:spPr>
        <p:txBody>
          <a:bodyPr anchorCtr="0" anchor="b" bIns="91425" lIns="91425" rIns="91425" tIns="91425">
            <a:noAutofit/>
          </a:bodyPr>
          <a:lstStyle/>
          <a:p>
            <a:pPr lvl="0" rtl="0">
              <a:spcBef>
                <a:spcPts val="0"/>
              </a:spcBef>
              <a:buNone/>
            </a:pPr>
            <a:r>
              <a:rPr b="1" lang="en" sz="3000">
                <a:solidFill>
                  <a:schemeClr val="lt2"/>
                </a:solidFill>
                <a:latin typeface="Raleway"/>
                <a:ea typeface="Raleway"/>
                <a:cs typeface="Raleway"/>
                <a:sym typeface="Raleway"/>
              </a:rPr>
              <a:t>   Any Questions?</a:t>
            </a:r>
          </a:p>
        </p:txBody>
      </p:sp>
      <p:sp>
        <p:nvSpPr>
          <p:cNvPr id="113" name="Shape 113"/>
          <p:cNvSpPr txBox="1"/>
          <p:nvPr>
            <p:ph idx="4294967295" type="body"/>
          </p:nvPr>
        </p:nvSpPr>
        <p:spPr>
          <a:xfrm>
            <a:off x="2798250" y="1754999"/>
            <a:ext cx="3547500" cy="1633499"/>
          </a:xfrm>
          <a:prstGeom prst="rect">
            <a:avLst/>
          </a:prstGeom>
        </p:spPr>
        <p:txBody>
          <a:bodyPr anchorCtr="0" anchor="t" bIns="91425" lIns="91425" rIns="91425" tIns="91425">
            <a:noAutofit/>
          </a:bodyPr>
          <a:lstStyle/>
          <a:p>
            <a:pPr indent="0" lvl="0" marL="457200" rtl="0">
              <a:lnSpc>
                <a:spcPct val="100000"/>
              </a:lnSpc>
              <a:spcBef>
                <a:spcPts val="0"/>
              </a:spcBef>
              <a:spcAft>
                <a:spcPts val="0"/>
              </a:spcAft>
              <a:buNone/>
            </a:pPr>
            <a:r>
              <a:rPr b="1" lang="en" sz="3000">
                <a:solidFill>
                  <a:schemeClr val="lt2"/>
                </a:solidFill>
                <a:latin typeface="Raleway"/>
                <a:ea typeface="Raleway"/>
                <a:cs typeface="Raleway"/>
                <a:sym typeface="Raleway"/>
              </a:rPr>
              <a:t>  Thank you!</a:t>
            </a:r>
          </a:p>
          <a:p>
            <a:pPr lvl="0" rtl="0">
              <a:spcBef>
                <a:spcPts val="0"/>
              </a:spcBef>
              <a:spcAft>
                <a:spcPts val="1200"/>
              </a:spcAft>
              <a:buNone/>
            </a:pPr>
            <a:r>
              <a:t/>
            </a:r>
            <a:endParaRPr sz="1200" u="sng">
              <a:solidFill>
                <a:schemeClr val="dk1"/>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