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23"/>
    <p:restoredTop sz="94242"/>
  </p:normalViewPr>
  <p:slideViewPr>
    <p:cSldViewPr snapToGrid="0" snapToObjects="1">
      <p:cViewPr>
        <p:scale>
          <a:sx n="50" d="100"/>
          <a:sy n="50" d="100"/>
        </p:scale>
        <p:origin x="110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6776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6-09-27 at 4.02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039" y="2304880"/>
            <a:ext cx="4521333" cy="3238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476200" y="374215"/>
            <a:ext cx="39498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CMSC 422: Task </a:t>
            </a:r>
            <a:r>
              <a:rPr lang="en-US" dirty="0" smtClean="0"/>
              <a:t>3</a:t>
            </a:r>
            <a:endParaRPr dirty="0"/>
          </a:p>
        </p:txBody>
      </p:sp>
      <p:pic>
        <p:nvPicPr>
          <p:cNvPr id="121" name="Screen Shot 2016-09-27 at 4.04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039" y="6187240"/>
            <a:ext cx="4521333" cy="315961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554736" y="1193736"/>
            <a:ext cx="1189532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I first used the </a:t>
            </a:r>
            <a:r>
              <a:rPr lang="en-US" dirty="0" err="1" smtClean="0"/>
              <a:t>standared</a:t>
            </a:r>
            <a:r>
              <a:rPr lang="en-US" dirty="0" smtClean="0"/>
              <a:t> ones, but the result is not very good</a:t>
            </a:r>
            <a:r>
              <a:rPr lang="en-US" dirty="0"/>
              <a:t>, then I used the  </a:t>
            </a:r>
            <a:r>
              <a:rPr lang="en-US" dirty="0" smtClean="0"/>
              <a:t>preprocessing skills </a:t>
            </a:r>
            <a:endParaRPr dirty="0"/>
          </a:p>
        </p:txBody>
      </p:sp>
      <p:sp>
        <p:nvSpPr>
          <p:cNvPr id="123" name="Shape 123"/>
          <p:cNvSpPr/>
          <p:nvPr/>
        </p:nvSpPr>
        <p:spPr>
          <a:xfrm>
            <a:off x="6066536" y="3958927"/>
            <a:ext cx="614431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en-US" dirty="0" smtClean="0"/>
              <a:t>I used this default method, the best I can get is 0.83, which is not very good</a:t>
            </a:r>
            <a:endParaRPr dirty="0"/>
          </a:p>
        </p:txBody>
      </p:sp>
      <p:sp>
        <p:nvSpPr>
          <p:cNvPr id="124" name="Shape 124"/>
          <p:cNvSpPr/>
          <p:nvPr/>
        </p:nvSpPr>
        <p:spPr>
          <a:xfrm>
            <a:off x="5755682" y="2380815"/>
            <a:ext cx="471924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1. </a:t>
            </a:r>
            <a:r>
              <a:rPr lang="en-US" dirty="0" smtClean="0"/>
              <a:t>Normal default SVM</a:t>
            </a:r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5628931" y="6089635"/>
            <a:ext cx="466794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2. </a:t>
            </a:r>
            <a:r>
              <a:rPr lang="en-US" dirty="0" smtClean="0"/>
              <a:t>Preprocessing data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6066536" y="6795399"/>
            <a:ext cx="614431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I used and tried different data and skills, </a:t>
            </a:r>
            <a:r>
              <a:rPr lang="en-US" dirty="0"/>
              <a:t>and different </a:t>
            </a:r>
            <a:r>
              <a:rPr lang="en-US" dirty="0" err="1"/>
              <a:t>random_state</a:t>
            </a:r>
            <a:r>
              <a:rPr lang="en-US" dirty="0"/>
              <a:t> </a:t>
            </a:r>
            <a:r>
              <a:rPr lang="en-US" dirty="0" smtClean="0"/>
              <a:t>, change the c and the </a:t>
            </a:r>
            <a:r>
              <a:rPr lang="en-US" dirty="0" err="1" smtClean="0"/>
              <a:t>kenral</a:t>
            </a:r>
            <a:r>
              <a:rPr lang="en-US" dirty="0" smtClean="0"/>
              <a:t>, I tried both “linear” and “</a:t>
            </a:r>
            <a:r>
              <a:rPr lang="en-US" dirty="0" err="1" smtClean="0"/>
              <a:t>rbf</a:t>
            </a:r>
            <a:r>
              <a:rPr lang="en-US" dirty="0" smtClean="0"/>
              <a:t>”, But I think “</a:t>
            </a:r>
            <a:r>
              <a:rPr lang="en-US" dirty="0" err="1" smtClean="0"/>
              <a:t>rbf</a:t>
            </a:r>
            <a:r>
              <a:rPr lang="en-US" dirty="0" smtClean="0"/>
              <a:t> make more </a:t>
            </a:r>
            <a:r>
              <a:rPr lang="en-US" dirty="0" err="1" smtClean="0"/>
              <a:t>senes</a:t>
            </a:r>
            <a:r>
              <a:rPr lang="en-US" dirty="0" smtClean="0"/>
              <a:t> on it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0000" y="749300"/>
            <a:ext cx="10464800" cy="1422400"/>
          </a:xfrm>
        </p:spPr>
        <p:txBody>
          <a:bodyPr/>
          <a:lstStyle/>
          <a:p>
            <a:r>
              <a:rPr lang="en-US" dirty="0" smtClean="0"/>
              <a:t>Some other problems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270000" y="2438400"/>
            <a:ext cx="10464800" cy="6858000"/>
          </a:xfrm>
        </p:spPr>
        <p:txBody>
          <a:bodyPr/>
          <a:lstStyle/>
          <a:p>
            <a:r>
              <a:rPr lang="en-US" dirty="0" smtClean="0"/>
              <a:t>When I was doing this task I found I should not only </a:t>
            </a:r>
            <a:r>
              <a:rPr lang="en-US" dirty="0" err="1" smtClean="0"/>
              <a:t>preprosessing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preprocessing.scale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), and also </a:t>
            </a:r>
            <a:r>
              <a:rPr lang="en-US" dirty="0" err="1"/>
              <a:t>preprocessing.scale</a:t>
            </a:r>
            <a:r>
              <a:rPr lang="en-US" dirty="0"/>
              <a:t>(</a:t>
            </a:r>
            <a:r>
              <a:rPr lang="en-US" dirty="0" err="1"/>
              <a:t>X_val</a:t>
            </a:r>
            <a:r>
              <a:rPr lang="en-US" dirty="0" smtClean="0"/>
              <a:t>) in order to get the right accuracy </a:t>
            </a:r>
          </a:p>
          <a:p>
            <a:endParaRPr lang="en-US" dirty="0"/>
          </a:p>
          <a:p>
            <a:r>
              <a:rPr lang="en-US" dirty="0" smtClean="0"/>
              <a:t>I tried the data </a:t>
            </a:r>
            <a:r>
              <a:rPr lang="en-US" dirty="0" err="1" smtClean="0"/>
              <a:t>sctructre</a:t>
            </a:r>
            <a:r>
              <a:rPr lang="en-US" dirty="0" smtClean="0"/>
              <a:t> to test ROC online, but they only return different errors like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6419850"/>
            <a:ext cx="7454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943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errors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</a:t>
            </a:r>
            <a:r>
              <a:rPr lang="en-US" dirty="0"/>
              <a:t>have this error: 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StratifiedKFoldImportError</a:t>
            </a:r>
            <a:r>
              <a:rPr lang="en-US" dirty="0"/>
              <a:t>: No module named </a:t>
            </a:r>
            <a:r>
              <a:rPr lang="en-US" dirty="0" smtClean="0"/>
              <a:t>'</a:t>
            </a:r>
            <a:r>
              <a:rPr lang="en-US" dirty="0" err="1" smtClean="0"/>
              <a:t>sklearn.model_selection</a:t>
            </a:r>
            <a:r>
              <a:rPr lang="en-US" dirty="0" smtClean="0"/>
              <a:t>’ not sure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98108"/>
            <a:ext cx="7353300" cy="260350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7" r="34217"/>
          <a:stretch>
            <a:fillRect/>
          </a:stretch>
        </p:blipFill>
        <p:spPr>
          <a:xfrm>
            <a:off x="1606550" y="635000"/>
            <a:ext cx="4184650" cy="2532528"/>
          </a:xfrm>
        </p:spPr>
      </p:pic>
    </p:spTree>
    <p:extLst>
      <p:ext uri="{BB962C8B-B14F-4D97-AF65-F5344CB8AC3E}">
        <p14:creationId xmlns:p14="http://schemas.microsoft.com/office/powerpoint/2010/main" val="173840244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Helvetica Light</vt:lpstr>
      <vt:lpstr>Helvetica Neue</vt:lpstr>
      <vt:lpstr>White</vt:lpstr>
      <vt:lpstr>PowerPoint Presentation</vt:lpstr>
      <vt:lpstr>Some other problems</vt:lpstr>
      <vt:lpstr>Other errors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xie tianchu</cp:lastModifiedBy>
  <cp:revision>1</cp:revision>
  <dcterms:modified xsi:type="dcterms:W3CDTF">2016-10-19T03:39:22Z</dcterms:modified>
</cp:coreProperties>
</file>