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083C-C6D2-4E45-AFFA-103A77CFF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26085-AFC3-E74B-A53E-289427429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9637D-7636-A649-ACED-DD865C11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EA8E-2B32-0B4B-8E4C-6E817999A85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CA96-470B-2F43-849B-FE295E69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8255-5EBD-744F-B94B-FE0BC6FE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73C6-27BB-964B-BBC1-ED4AE6BB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86D4-CEAB-AF4C-AF40-FE508EC5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4079C-5F3E-C443-A702-A0818D5A6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79DC-7FC0-6548-A70C-5DEE4BE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EA8E-2B32-0B4B-8E4C-6E817999A85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D2D8C-D418-2949-8D6E-CF32152D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1B75-A2C4-6D4E-85E2-1534B154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73C6-27BB-964B-BBC1-ED4AE6BB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905E0-FBAA-4B43-A658-A7DF33E81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24121-2805-9942-BC94-735DDA46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5D6C3-D492-D244-BB7F-D776FF2C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EA8E-2B32-0B4B-8E4C-6E817999A85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70CF-9CC6-834D-B823-F442FA2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6A97-7B1D-C944-929A-EB7A08D9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73C6-27BB-964B-BBC1-ED4AE6BB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16F-7FC8-8340-969C-C715CE5D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B62D6-7DA6-DD46-8C6D-65C473FA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17499-E053-1345-9B4A-21331B02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EA8E-2B32-0B4B-8E4C-6E817999A85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61369-C984-5E4E-94C7-6A3F16FD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795D-DC94-034D-9979-737E8B4C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73C6-27BB-964B-BBC1-ED4AE6BB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1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F849-EC6B-1041-B38F-87B9983E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F2BFA-6D7F-184D-893F-7C7399B2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A0F8-972D-1541-B175-5F95A956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EA8E-2B32-0B4B-8E4C-6E817999A85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8AFA7-8D2D-2144-BBC3-FB0A5648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A071B-7DFD-974B-85B0-C6133291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73C6-27BB-964B-BBC1-ED4AE6BB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5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20D0-5046-4940-A4DF-22D2F6D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5806-9896-E944-8595-71788470D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D5B36-60FF-CC49-BD93-E903E271C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BB35B-3965-6E4B-8902-77E3213D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EA8E-2B32-0B4B-8E4C-6E817999A85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B6144-3A98-1443-B526-0D2F9BE5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C9863-5ADC-DA43-A7B8-345CBC8B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73C6-27BB-964B-BBC1-ED4AE6BB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36C4-6ECE-E747-B14E-4C1D9A8F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0CA2B-2636-1D43-90FA-E2C8FAEE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28F26-597E-794C-8409-44AC13DF5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CCCDE-AF90-5149-9898-6294C1387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E4F6A-3F51-6740-AE8B-7AFB31FBA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05EA2-32D5-5E4F-A443-BFF9AB1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EA8E-2B32-0B4B-8E4C-6E817999A85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535A7-ECE5-9C46-B0CD-D336ABDB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C415A-C68F-BC47-B77B-3748267E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73C6-27BB-964B-BBC1-ED4AE6BB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E5A0-581B-BA4C-8594-FA596CAC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CE1BD-9C19-E04E-8830-8519D5B3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EA8E-2B32-0B4B-8E4C-6E817999A85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58F6A-73D4-6042-9AD8-3FC5F5E9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0DE9F-CFBC-1C4C-8BCC-DDAA7F5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73C6-27BB-964B-BBC1-ED4AE6BB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990BC-0C3F-9049-9F29-EAAA2B1B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EA8E-2B32-0B4B-8E4C-6E817999A85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A39AC-1F80-3445-95A0-B49BB562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1164D-68FF-EC49-9B26-15446CB9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73C6-27BB-964B-BBC1-ED4AE6BB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B8F2-E1B9-074A-885D-605EDC52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6800-B493-FB4C-8635-7D1200AC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CFFE3-2FE4-9649-AE86-B51323941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4EC8F-F893-B34D-B303-5AD461BB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EA8E-2B32-0B4B-8E4C-6E817999A85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225F-D847-E547-A7B1-544AB08F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1CB4-90A6-0F4C-9B06-491E7B7E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73C6-27BB-964B-BBC1-ED4AE6BB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7E1F-492B-0A4E-AF42-0C790A14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4BA7E-106C-7249-A18F-3551E9DA0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42852-2418-764F-9688-0817EB514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77DA-F441-D34C-9A68-8A0E27EF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EA8E-2B32-0B4B-8E4C-6E817999A85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6443-24EF-5A4F-AB6D-0DBBCF84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CE93A-EF6E-9B4A-969B-672D9DFD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73C6-27BB-964B-BBC1-ED4AE6BB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A0045-3C5E-2B48-9F4D-7B80F65D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DC021-86B2-8D45-8C65-AD4321CE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64F74-9EA1-1849-8034-451EC49F2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EA8E-2B32-0B4B-8E4C-6E817999A85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6D29A-BFDE-D845-B141-027CD4F83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FC29-8E87-1347-AD68-01E477FDA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73C6-27BB-964B-BBC1-ED4AE6BB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1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E88D-E4CE-7A41-8E7F-3FA69CF1B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806" y="-1193800"/>
            <a:ext cx="9144000" cy="2387600"/>
          </a:xfrm>
        </p:spPr>
        <p:txBody>
          <a:bodyPr/>
          <a:lstStyle/>
          <a:p>
            <a:r>
              <a:rPr lang="en-US" dirty="0"/>
              <a:t>What I Have Done So Far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FAA29-D4B3-F94C-B800-C9E5BCA8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6439" y="1193800"/>
            <a:ext cx="9144000" cy="503229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Weekly meeting with Prof. </a:t>
            </a:r>
            <a:r>
              <a:rPr lang="en-US" dirty="0" err="1"/>
              <a:t>Mohd</a:t>
            </a:r>
            <a:r>
              <a:rPr lang="en-US" dirty="0"/>
              <a:t> M. Sabry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Read 7 research papers: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Digital </a:t>
            </a:r>
            <a:r>
              <a:rPr lang="en-US" dirty="0" err="1"/>
              <a:t>neuromorphic</a:t>
            </a:r>
            <a:r>
              <a:rPr lang="en-US" dirty="0"/>
              <a:t> chips for deep learning inference: a comprehensive study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An Electronic Synapse Device Based on Metal OxideResistive Switching Memory </a:t>
            </a:r>
            <a:r>
              <a:rPr lang="en-US" dirty="0" err="1"/>
              <a:t>forNeuromorphic</a:t>
            </a:r>
            <a:r>
              <a:rPr lang="en-US" dirty="0"/>
              <a:t> Computation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 System-Level Simulator for RRAM-Based </a:t>
            </a:r>
            <a:r>
              <a:rPr lang="en-US" dirty="0" err="1"/>
              <a:t>Neuromorphic</a:t>
            </a:r>
            <a:r>
              <a:rPr lang="en-US" dirty="0"/>
              <a:t> Computing Chips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Neuromorphic</a:t>
            </a:r>
            <a:r>
              <a:rPr lang="en-US" dirty="0"/>
              <a:t> Architectures for Spiking Deep Neural Networks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Conversion of Artificial Recurrent Neural Networks to Spiking Neural Networks for Low-power </a:t>
            </a:r>
            <a:r>
              <a:rPr lang="en-US" dirty="0" err="1"/>
              <a:t>Neuromorphic</a:t>
            </a:r>
            <a:r>
              <a:rPr lang="en-US" dirty="0"/>
              <a:t> Hardware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Spiking Deep Convolutional Neural Networks for Energy-Efficient Object Recognition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CBRAM Devices as Binary Synapses for Low-Power Stochastic </a:t>
            </a:r>
            <a:r>
              <a:rPr lang="en-US" dirty="0" err="1"/>
              <a:t>Neuromorphic</a:t>
            </a:r>
            <a:r>
              <a:rPr lang="en-US" dirty="0"/>
              <a:t> Systems: Auditory (Cochlea) and Visual (Retina) Cognitive Processing Application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Setting up of Cadence IDE and made first cell structure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0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3E2F-BF09-A048-A39B-045BD69A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(Long 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9DAD-590F-9148-9C47-D4BCFA47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Design and simulate regular neuromorphic circuit with core architecture</a:t>
            </a:r>
          </a:p>
          <a:p>
            <a:r>
              <a:rPr lang="en-US" dirty="0"/>
              <a:t>Understand Neuromorphic conversion process: using abs() and tanh() -&gt;</a:t>
            </a:r>
            <a:r>
              <a:rPr lang="en-US" dirty="0" err="1"/>
              <a:t>halfRect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Connected Neuromorphic Network -&gt; Tailored Connected Neuromorphic Network -&gt; Spiking Connected Neuromorphic Network</a:t>
            </a:r>
          </a:p>
          <a:p>
            <a:r>
              <a:rPr lang="en-US" dirty="0"/>
              <a:t>Design and simulate Spike based neuromorphic circuit with MRAM core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0780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7DDB-5C35-754A-8BF3-A5FF809E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 term (Next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500E-E48A-DC42-9233-13731C27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single unit electronic synaptic design from research journal as tutorial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6ED18-621B-4F0F-9A18-9B5B8F61D4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2516" y="2910155"/>
            <a:ext cx="4599306" cy="32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725E-B288-4045-BDEA-3A0DF4D6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Fully Connected Network</a:t>
            </a:r>
          </a:p>
        </p:txBody>
      </p:sp>
      <p:pic>
        <p:nvPicPr>
          <p:cNvPr id="3074" name="Picture 2" descr="Image result for deep learning network">
            <a:extLst>
              <a:ext uri="{FF2B5EF4-FFF2-40B4-BE49-F238E27FC236}">
                <a16:creationId xmlns:a16="http://schemas.microsoft.com/office/drawing/2014/main" id="{C9A59590-E233-4ABD-9F11-22FEE3069F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56" y="1825625"/>
            <a:ext cx="65310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1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ED16-0130-4948-B8C5-57D96567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Array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27EA07-434C-4DFE-BF5B-7A773B8ED2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5464" y="1690688"/>
            <a:ext cx="3879399" cy="45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A0AC-71E8-4D0C-96E9-BD4012E4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Cadence Virtuoso (Command Input Window)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47DA5-925E-4255-8FF5-DB4FA404BEF9}"/>
              </a:ext>
            </a:extLst>
          </p:cNvPr>
          <p:cNvGrpSpPr/>
          <p:nvPr/>
        </p:nvGrpSpPr>
        <p:grpSpPr>
          <a:xfrm>
            <a:off x="2672691" y="2004718"/>
            <a:ext cx="6527581" cy="3748967"/>
            <a:chOff x="0" y="0"/>
            <a:chExt cx="5102352" cy="23987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4A4BA1-19B1-4127-8FEB-B80A6CB8B44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102352" cy="119938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AC9AD4C-3194-44C5-A9B2-BA53B99A135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99388"/>
              <a:ext cx="5102352" cy="1199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03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CA60-4660-423D-A078-616FE569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Cadence Virtuoso (Library Manager Window)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70021D-25A4-439B-844A-6DED4D5EC111}"/>
              </a:ext>
            </a:extLst>
          </p:cNvPr>
          <p:cNvGrpSpPr/>
          <p:nvPr/>
        </p:nvGrpSpPr>
        <p:grpSpPr>
          <a:xfrm>
            <a:off x="3418278" y="1690688"/>
            <a:ext cx="4459630" cy="4535170"/>
            <a:chOff x="0" y="0"/>
            <a:chExt cx="3273552" cy="34930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8420AA-D191-4FD4-9AE2-1F7C83AF8C3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73552" cy="17465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B8F773-1B77-41BD-BF5F-800866645A3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46504"/>
              <a:ext cx="3273552" cy="1746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216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6482-4C5F-4A6A-BE47-CB270435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Cadence Virtuoso (Schematic)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BA5731-5A09-40CC-92B2-0CE6706B1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4328B-C7A6-4266-9C30-D8E082ECFC4D}"/>
              </a:ext>
            </a:extLst>
          </p:cNvPr>
          <p:cNvGrpSpPr/>
          <p:nvPr/>
        </p:nvGrpSpPr>
        <p:grpSpPr>
          <a:xfrm>
            <a:off x="1495865" y="1690688"/>
            <a:ext cx="4473526" cy="4217719"/>
            <a:chOff x="0" y="0"/>
            <a:chExt cx="3425952" cy="32613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36D280-2591-41DE-A6C8-2BD8AB7B38D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425952" cy="16306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C4531B-2B10-47BF-B850-BAE441170E2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30680"/>
              <a:ext cx="3425952" cy="1630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43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I Have Done So Far</vt:lpstr>
      <vt:lpstr>Coming Up (Long term)</vt:lpstr>
      <vt:lpstr>Near term (Next week)</vt:lpstr>
      <vt:lpstr>Deep Learning Fully Connected Network</vt:lpstr>
      <vt:lpstr>Neuromorphic Array Architecture</vt:lpstr>
      <vt:lpstr>Cadence Virtuoso (Command Input Window)</vt:lpstr>
      <vt:lpstr>Cadence Virtuoso (Library Manager Window)</vt:lpstr>
      <vt:lpstr>Cadence Virtuoso (Schematic)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 Have Done So Far</dc:title>
  <dc:creator>#CHONG TIAN EN#</dc:creator>
  <cp:lastModifiedBy>#DURGESH KUMAR#</cp:lastModifiedBy>
  <cp:revision>5</cp:revision>
  <dcterms:created xsi:type="dcterms:W3CDTF">2019-10-11T05:00:41Z</dcterms:created>
  <dcterms:modified xsi:type="dcterms:W3CDTF">2019-10-11T07:03:26Z</dcterms:modified>
</cp:coreProperties>
</file>