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3044-B74C-43CE-BE65-DEDD4AB47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6E627-94A6-4080-880C-D71C31B64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DDB57-8D3A-4DEF-9B44-8FE87E51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4DAE-697E-4B05-8ABC-B37F8E13167F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4BD22-0E69-4262-AEE9-FBDEA6A8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89370-D889-419F-893A-6F0B44B3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148-493C-4AD4-A6AF-68006DFFE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32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C959-5B52-47D8-A605-26B93DB9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26A86-A670-4D5F-B8BE-5CC0B44C5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36272-ABEF-4AB8-BBE3-CA9AE9C9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4DAE-697E-4B05-8ABC-B37F8E13167F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2823F-D487-4F9F-9DE2-C34B2928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1AF83-C7EE-479B-A833-C3C234F0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148-493C-4AD4-A6AF-68006DFFE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96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F4637-DBA2-4704-9BB6-EBB7D3E22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7246F-0AE4-46F5-9A6C-BE6B852CF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59D83-4D3C-4240-B741-1AE85720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4DAE-697E-4B05-8ABC-B37F8E13167F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3E813-930D-4CBA-A873-47191F36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0531E-9E7B-4264-B3E8-C1BC7613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148-493C-4AD4-A6AF-68006DFFE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73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3734-7F12-4F1F-B355-CA42DD4D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9982-21A6-4E16-9E13-BEBA39C9E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DBF5-A73D-48F5-A3B1-C3C001C6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4DAE-697E-4B05-8ABC-B37F8E13167F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F58D8-D5B6-48A7-A753-3802242A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043F-77B6-4790-8113-A16615F7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148-493C-4AD4-A6AF-68006DFFE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26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7461-49EC-40EC-889D-196E493E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4B5D6-F910-4221-9CB9-2BCF29A84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5538B-9524-496A-917C-64C313FF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4DAE-697E-4B05-8ABC-B37F8E13167F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0154F-B38C-44F2-99D4-DAE6DA0C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96BB1-7E04-4A44-A1F6-87C3BCB0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148-493C-4AD4-A6AF-68006DFFE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78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6624-6AA9-4746-B455-5899C22C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3310-892A-46C6-8EFB-A0121CF37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9A94B-0B30-49C5-9599-E6213B34D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A16A8-444E-4B6B-B1F4-E5D6CECD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4DAE-697E-4B05-8ABC-B37F8E13167F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C63CC-B48E-47FE-B64D-43F86CF0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C1AE3-2755-47D4-9EF3-F5DE8559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148-493C-4AD4-A6AF-68006DFFE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44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BCB9-2FE0-4D8A-A8AC-4F98626A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28DF7-3CBE-4D25-A717-F0AE11463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A45C4-59FE-46BE-B336-36AFBECA4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CCE6C-8201-4378-B0A1-D4BE94390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7B7F6-84F8-4E33-B035-DA8D1E9B9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2A019-47AD-427B-AF02-465C02F6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4DAE-697E-4B05-8ABC-B37F8E13167F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7A47BC-FEE8-4B05-9496-3C32836E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080C57-0336-46E9-912F-DEA7CB97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148-493C-4AD4-A6AF-68006DFFE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1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F3AC-9EDE-4602-A779-39421BAB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4BC64-95EF-4B7E-96AB-4D0AB230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4DAE-697E-4B05-8ABC-B37F8E13167F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6287D-E3F3-4D65-9B06-B0FCB9A2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AEADE-D750-4AAF-A48E-6A06E507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148-493C-4AD4-A6AF-68006DFFE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25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2D38E-9C1D-4655-A386-B25633AA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4DAE-697E-4B05-8ABC-B37F8E13167F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2FFA6-F1D7-4F0E-8BC9-D68173BD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14C4D-F8E9-401F-BBE3-C872E013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148-493C-4AD4-A6AF-68006DFFE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17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EB8C-049D-4881-A2AB-1B719D71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23991-D406-4C5F-B92A-ECC49427B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0D3B0-A10B-4A77-8043-B9A7CCE37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A08B5-875C-423D-AE30-9043FA17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4DAE-697E-4B05-8ABC-B37F8E13167F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28E62-B775-426D-BFD2-873050FC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73F64-FA18-420F-85E7-EBE4683E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148-493C-4AD4-A6AF-68006DFFE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01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65A8-81BF-410A-B2ED-1FE28E4B0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84E24-DBFC-45B7-91CE-D3D8C32C2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2974D-F8FC-41D3-86F1-DF3D58709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104D8-B173-4DBC-BC6E-6E040499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4DAE-697E-4B05-8ABC-B37F8E13167F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93843-25FA-487D-A1F9-18B620F7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D39EA-C9C9-4CE9-BFC5-E52158EB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148-493C-4AD4-A6AF-68006DFFE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6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C54A0-D613-4F06-B10D-88CC0469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03899-3C09-42E4-AE0E-BAF5989B1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9AAAF-0322-49A1-AB10-C699D3410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64DAE-697E-4B05-8ABC-B37F8E13167F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A5A62-E9EC-4E46-8FA4-BEE1E1D20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812E4-19DC-4956-90E2-0C8B03EE5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63148-493C-4AD4-A6AF-68006DFFE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59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003F-5A15-44CF-A572-F8F2EE5F07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Matrix and Vector Multiplication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83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D723F7-A7A6-4F49-B505-37704709F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58" t="42079" r="43165" b="35658"/>
          <a:stretch/>
        </p:blipFill>
        <p:spPr>
          <a:xfrm>
            <a:off x="3254930" y="1969500"/>
            <a:ext cx="5821958" cy="2919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46133E-75C6-450E-8167-D52F55FB5AF1}"/>
              </a:ext>
            </a:extLst>
          </p:cNvPr>
          <p:cNvSpPr/>
          <p:nvPr/>
        </p:nvSpPr>
        <p:spPr>
          <a:xfrm>
            <a:off x="3145872" y="1266738"/>
            <a:ext cx="3431097" cy="426160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22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D6D4C-C7EC-47C0-959F-87D4181D1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D6D4C-C7EC-47C0-959F-87D4181D1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70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08C2CA-1EDA-446B-A00F-1AB17F128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25" y="262639"/>
            <a:ext cx="4212982" cy="633272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9DEF77-DA6A-485F-9037-B0A307E83313}"/>
              </a:ext>
            </a:extLst>
          </p:cNvPr>
          <p:cNvSpPr/>
          <p:nvPr/>
        </p:nvSpPr>
        <p:spPr>
          <a:xfrm>
            <a:off x="4051883" y="713064"/>
            <a:ext cx="2357306" cy="556190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70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EB07C2-6547-4972-BD79-BE345E412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382" t="12990" r="40637" b="28401"/>
          <a:stretch/>
        </p:blipFill>
        <p:spPr>
          <a:xfrm>
            <a:off x="2476150" y="748678"/>
            <a:ext cx="7239700" cy="519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0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Matrix and Vector Multiplication Implementation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and Vector Multiplication Implementation</dc:title>
  <dc:creator>#CHONG TIAN EN#</dc:creator>
  <cp:lastModifiedBy>#CHONG TIAN EN#</cp:lastModifiedBy>
  <cp:revision>3</cp:revision>
  <dcterms:created xsi:type="dcterms:W3CDTF">2019-11-15T05:04:06Z</dcterms:created>
  <dcterms:modified xsi:type="dcterms:W3CDTF">2019-11-15T05:50:58Z</dcterms:modified>
</cp:coreProperties>
</file>