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82" r:id="rId6"/>
    <p:sldId id="283" r:id="rId7"/>
    <p:sldId id="257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F2BDC-84E5-49D5-940F-B3DDA6563903}" v="70" dt="2020-02-28T06:52:23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HONG TIAN EN#" userId="57a2aa2f-d61e-489c-ae98-aad6017c18db" providerId="ADAL" clId="{91005428-E484-4508-A46C-3F32B8BBB0F3}"/>
    <pc:docChg chg="undo redo custSel addSld delSld modSld sldOrd modSection">
      <pc:chgData name="#CHONG TIAN EN#" userId="57a2aa2f-d61e-489c-ae98-aad6017c18db" providerId="ADAL" clId="{91005428-E484-4508-A46C-3F32B8BBB0F3}" dt="2020-01-31T06:56:32.429" v="3517"/>
      <pc:docMkLst>
        <pc:docMk/>
      </pc:docMkLst>
      <pc:sldChg chg="delSp modSp">
        <pc:chgData name="#CHONG TIAN EN#" userId="57a2aa2f-d61e-489c-ae98-aad6017c18db" providerId="ADAL" clId="{91005428-E484-4508-A46C-3F32B8BBB0F3}" dt="2020-01-31T06:55:55.615" v="3511"/>
        <pc:sldMkLst>
          <pc:docMk/>
          <pc:sldMk cId="3814672646" sldId="256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3814672646" sldId="256"/>
            <ac:spMk id="2" creationId="{55880D3E-E0A4-4F6A-86DA-01535110341E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3814672646" sldId="256"/>
            <ac:spMk id="3" creationId="{7FEF520A-4532-4016-8C20-10890A9BABC7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3814672646" sldId="256"/>
            <ac:spMk id="6" creationId="{38E3543F-39E2-490F-8FC4-3F2750A44117}"/>
          </ac:spMkLst>
        </pc:spChg>
        <pc:spChg chg="mod">
          <ac:chgData name="#CHONG TIAN EN#" userId="57a2aa2f-d61e-489c-ae98-aad6017c18db" providerId="ADAL" clId="{91005428-E484-4508-A46C-3F32B8BBB0F3}" dt="2020-01-31T06:29:20.468" v="3169" actId="1076"/>
          <ac:spMkLst>
            <pc:docMk/>
            <pc:sldMk cId="3814672646" sldId="256"/>
            <ac:spMk id="7" creationId="{35D4504A-123D-45C6-80E0-8FD306C5D012}"/>
          </ac:spMkLst>
        </pc:spChg>
        <pc:spChg chg="mod">
          <ac:chgData name="#CHONG TIAN EN#" userId="57a2aa2f-d61e-489c-ae98-aad6017c18db" providerId="ADAL" clId="{91005428-E484-4508-A46C-3F32B8BBB0F3}" dt="2020-01-31T06:29:27.276" v="3171" actId="14100"/>
          <ac:spMkLst>
            <pc:docMk/>
            <pc:sldMk cId="3814672646" sldId="256"/>
            <ac:spMk id="14" creationId="{EBF9BD8B-5B60-4AC8-9173-7D2101DD6711}"/>
          </ac:spMkLst>
        </pc:spChg>
        <pc:spChg chg="mod">
          <ac:chgData name="#CHONG TIAN EN#" userId="57a2aa2f-d61e-489c-ae98-aad6017c18db" providerId="ADAL" clId="{91005428-E484-4508-A46C-3F32B8BBB0F3}" dt="2020-01-31T06:29:53.904" v="3182" actId="1076"/>
          <ac:spMkLst>
            <pc:docMk/>
            <pc:sldMk cId="3814672646" sldId="256"/>
            <ac:spMk id="20" creationId="{CC30D1BC-678E-4DB6-AE46-469735D0F814}"/>
          </ac:spMkLst>
        </pc:spChg>
        <pc:spChg chg="mod">
          <ac:chgData name="#CHONG TIAN EN#" userId="57a2aa2f-d61e-489c-ae98-aad6017c18db" providerId="ADAL" clId="{91005428-E484-4508-A46C-3F32B8BBB0F3}" dt="2020-01-31T06:29:53.904" v="3182" actId="1076"/>
          <ac:spMkLst>
            <pc:docMk/>
            <pc:sldMk cId="3814672646" sldId="256"/>
            <ac:spMk id="21" creationId="{2DA8DF73-2EB1-4826-BA33-5D2DD39CCADC}"/>
          </ac:spMkLst>
        </pc:spChg>
        <pc:spChg chg="mod">
          <ac:chgData name="#CHONG TIAN EN#" userId="57a2aa2f-d61e-489c-ae98-aad6017c18db" providerId="ADAL" clId="{91005428-E484-4508-A46C-3F32B8BBB0F3}" dt="2020-01-31T06:29:53.904" v="3182" actId="1076"/>
          <ac:spMkLst>
            <pc:docMk/>
            <pc:sldMk cId="3814672646" sldId="256"/>
            <ac:spMk id="22" creationId="{92AAAA40-93F6-4E2B-90F5-09173B472AEF}"/>
          </ac:spMkLst>
        </pc:spChg>
      </pc:sldChg>
      <pc:sldChg chg="delSp modSp">
        <pc:chgData name="#CHONG TIAN EN#" userId="57a2aa2f-d61e-489c-ae98-aad6017c18db" providerId="ADAL" clId="{91005428-E484-4508-A46C-3F32B8BBB0F3}" dt="2020-01-31T06:55:55.615" v="3511"/>
        <pc:sldMkLst>
          <pc:docMk/>
          <pc:sldMk cId="3786568655" sldId="257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3786568655" sldId="257"/>
            <ac:spMk id="2" creationId="{48F28976-E948-4A81-AA68-057BAF836846}"/>
          </ac:spMkLst>
        </pc:spChg>
        <pc:spChg chg="del mod">
          <ac:chgData name="#CHONG TIAN EN#" userId="57a2aa2f-d61e-489c-ae98-aad6017c18db" providerId="ADAL" clId="{91005428-E484-4508-A46C-3F32B8BBB0F3}" dt="2020-01-31T06:53:38.374" v="3510"/>
          <ac:spMkLst>
            <pc:docMk/>
            <pc:sldMk cId="3786568655" sldId="257"/>
            <ac:spMk id="3" creationId="{D24F034E-6907-47B5-9F5C-D1D88AF220EF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3786568655" sldId="257"/>
            <ac:spMk id="4" creationId="{1F32D426-008A-4964-999A-186F175E47F6}"/>
          </ac:spMkLst>
        </pc:spChg>
      </pc:sldChg>
      <pc:sldChg chg="delSp">
        <pc:chgData name="#CHONG TIAN EN#" userId="57a2aa2f-d61e-489c-ae98-aad6017c18db" providerId="ADAL" clId="{91005428-E484-4508-A46C-3F32B8BBB0F3}" dt="2020-01-31T06:55:55.615" v="3511"/>
        <pc:sldMkLst>
          <pc:docMk/>
          <pc:sldMk cId="313511978" sldId="258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313511978" sldId="258"/>
            <ac:spMk id="2" creationId="{96D1C8B6-D07D-4379-938F-0C0D22466F23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313511978" sldId="258"/>
            <ac:spMk id="3" creationId="{A45B0198-D098-4FD4-89CB-183996171FD0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313511978" sldId="258"/>
            <ac:spMk id="4" creationId="{2483C52E-1339-4168-89D5-1A41F8EE0B24}"/>
          </ac:spMkLst>
        </pc:spChg>
      </pc:sldChg>
      <pc:sldChg chg="delSp">
        <pc:chgData name="#CHONG TIAN EN#" userId="57a2aa2f-d61e-489c-ae98-aad6017c18db" providerId="ADAL" clId="{91005428-E484-4508-A46C-3F32B8BBB0F3}" dt="2020-01-31T06:55:55.615" v="3511"/>
        <pc:sldMkLst>
          <pc:docMk/>
          <pc:sldMk cId="3402989192" sldId="259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3402989192" sldId="259"/>
            <ac:spMk id="2" creationId="{7BD6B708-8202-4C6C-A0C3-0821E07FF811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3402989192" sldId="259"/>
            <ac:spMk id="3" creationId="{666FCC67-C29F-43F7-9071-5A91F8C0622C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3402989192" sldId="259"/>
            <ac:spMk id="4" creationId="{73EEE042-CFF9-42CA-88E2-1E4200DED445}"/>
          </ac:spMkLst>
        </pc:spChg>
      </pc:sldChg>
      <pc:sldChg chg="delSp">
        <pc:chgData name="#CHONG TIAN EN#" userId="57a2aa2f-d61e-489c-ae98-aad6017c18db" providerId="ADAL" clId="{91005428-E484-4508-A46C-3F32B8BBB0F3}" dt="2020-01-31T06:55:55.615" v="3511"/>
        <pc:sldMkLst>
          <pc:docMk/>
          <pc:sldMk cId="1953179501" sldId="260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1953179501" sldId="260"/>
            <ac:spMk id="2" creationId="{27EB32A5-81FE-4DB1-B0C4-ABE1040C68CB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1953179501" sldId="260"/>
            <ac:spMk id="3" creationId="{7735D243-214C-4DB6-BC97-8BD2D99E5A98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1953179501" sldId="260"/>
            <ac:spMk id="4" creationId="{0FCE638E-FF95-4EA1-AFA0-A1EDBFA7D92C}"/>
          </ac:spMkLst>
        </pc:spChg>
      </pc:sldChg>
      <pc:sldChg chg="delSp">
        <pc:chgData name="#CHONG TIAN EN#" userId="57a2aa2f-d61e-489c-ae98-aad6017c18db" providerId="ADAL" clId="{91005428-E484-4508-A46C-3F32B8BBB0F3}" dt="2020-01-31T06:55:55.615" v="3511"/>
        <pc:sldMkLst>
          <pc:docMk/>
          <pc:sldMk cId="1774888673" sldId="261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1774888673" sldId="261"/>
            <ac:spMk id="2" creationId="{527291B0-4F41-41C0-95FA-82F6C6B6D267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1774888673" sldId="261"/>
            <ac:spMk id="3" creationId="{AE62725D-92A0-495F-A71A-E25FCFE8108E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1774888673" sldId="261"/>
            <ac:spMk id="5" creationId="{F1068EA0-EBED-4167-8FF1-BBC6445E8257}"/>
          </ac:spMkLst>
        </pc:spChg>
      </pc:sldChg>
      <pc:sldChg chg="add del">
        <pc:chgData name="#CHONG TIAN EN#" userId="57a2aa2f-d61e-489c-ae98-aad6017c18db" providerId="ADAL" clId="{91005428-E484-4508-A46C-3F32B8BBB0F3}" dt="2020-01-28T05:17:51.453" v="1" actId="2696"/>
        <pc:sldMkLst>
          <pc:docMk/>
          <pc:sldMk cId="3267025063" sldId="262"/>
        </pc:sldMkLst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4136183358" sldId="262"/>
        </pc:sldMkLst>
        <pc:spChg chg="add mod">
          <ac:chgData name="#CHONG TIAN EN#" userId="57a2aa2f-d61e-489c-ae98-aad6017c18db" providerId="ADAL" clId="{91005428-E484-4508-A46C-3F32B8BBB0F3}" dt="2020-01-28T08:16:53.089" v="1861" actId="1076"/>
          <ac:spMkLst>
            <pc:docMk/>
            <pc:sldMk cId="4136183358" sldId="262"/>
            <ac:spMk id="2" creationId="{45C387C2-ABF7-4AD7-8513-407F8B3BA5AE}"/>
          </ac:spMkLst>
        </pc:spChg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4136183358" sldId="262"/>
            <ac:spMk id="3" creationId="{41D4807F-8DC1-498D-BB62-B77BEC0523F1}"/>
          </ac:spMkLst>
        </pc:spChg>
        <pc:spChg chg="del">
          <ac:chgData name="#CHONG TIAN EN#" userId="57a2aa2f-d61e-489c-ae98-aad6017c18db" providerId="ADAL" clId="{91005428-E484-4508-A46C-3F32B8BBB0F3}" dt="2020-01-28T05:18:04.627" v="8" actId="478"/>
          <ac:spMkLst>
            <pc:docMk/>
            <pc:sldMk cId="4136183358" sldId="262"/>
            <ac:spMk id="4" creationId="{8C8BAA46-B7A5-4F93-834E-02273B89EF22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4136183358" sldId="262"/>
            <ac:spMk id="4" creationId="{C2F464A6-1BC9-4197-9FCB-C28B3E146DBD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4136183358" sldId="262"/>
            <ac:spMk id="5" creationId="{5F667D71-3F98-41F3-8B54-730B2939E3CF}"/>
          </ac:spMkLst>
        </pc:spChg>
        <pc:spChg chg="add mod">
          <ac:chgData name="#CHONG TIAN EN#" userId="57a2aa2f-d61e-489c-ae98-aad6017c18db" providerId="ADAL" clId="{91005428-E484-4508-A46C-3F32B8BBB0F3}" dt="2020-01-28T05:21:43.992" v="12"/>
          <ac:spMkLst>
            <pc:docMk/>
            <pc:sldMk cId="4136183358" sldId="262"/>
            <ac:spMk id="13" creationId="{24C44E6F-3F88-4AD5-A3B5-C1EE205C22C8}"/>
          </ac:spMkLst>
        </pc:spChg>
        <pc:spChg chg="mod">
          <ac:chgData name="#CHONG TIAN EN#" userId="57a2aa2f-d61e-489c-ae98-aad6017c18db" providerId="ADAL" clId="{91005428-E484-4508-A46C-3F32B8BBB0F3}" dt="2020-01-28T05:17:59.653" v="4"/>
          <ac:spMkLst>
            <pc:docMk/>
            <pc:sldMk cId="4136183358" sldId="262"/>
            <ac:spMk id="29" creationId="{0430FA73-1474-4687-9417-73D1E2C11D5E}"/>
          </ac:spMkLst>
        </pc:spChg>
        <pc:picChg chg="add">
          <ac:chgData name="#CHONG TIAN EN#" userId="57a2aa2f-d61e-489c-ae98-aad6017c18db" providerId="ADAL" clId="{91005428-E484-4508-A46C-3F32B8BBB0F3}" dt="2020-01-28T05:18:56.903" v="9"/>
          <ac:picMkLst>
            <pc:docMk/>
            <pc:sldMk cId="4136183358" sldId="262"/>
            <ac:picMk id="10" creationId="{B3942255-ABEF-4F66-949C-D61BE2A6C5EA}"/>
          </ac:picMkLst>
        </pc:picChg>
        <pc:picChg chg="del">
          <ac:chgData name="#CHONG TIAN EN#" userId="57a2aa2f-d61e-489c-ae98-aad6017c18db" providerId="ADAL" clId="{91005428-E484-4508-A46C-3F32B8BBB0F3}" dt="2020-01-28T05:18:02.942" v="7" actId="478"/>
          <ac:picMkLst>
            <pc:docMk/>
            <pc:sldMk cId="4136183358" sldId="262"/>
            <ac:picMk id="11" creationId="{001A204F-6A03-44C9-92FF-9A180D0EE26F}"/>
          </ac:picMkLst>
        </pc:picChg>
        <pc:picChg chg="del mod">
          <ac:chgData name="#CHONG TIAN EN#" userId="57a2aa2f-d61e-489c-ae98-aad6017c18db" providerId="ADAL" clId="{91005428-E484-4508-A46C-3F32B8BBB0F3}" dt="2020-01-28T05:18:01.573" v="6" actId="478"/>
          <ac:picMkLst>
            <pc:docMk/>
            <pc:sldMk cId="4136183358" sldId="262"/>
            <ac:picMk id="12" creationId="{146576D7-D2BF-45D1-A991-497C9BFC7CC3}"/>
          </ac:picMkLst>
        </pc:picChg>
      </pc:sldChg>
      <pc:sldChg chg="add del">
        <pc:chgData name="#CHONG TIAN EN#" userId="57a2aa2f-d61e-489c-ae98-aad6017c18db" providerId="ADAL" clId="{91005428-E484-4508-A46C-3F32B8BBB0F3}" dt="2020-01-28T05:23:20.884" v="15" actId="2696"/>
        <pc:sldMkLst>
          <pc:docMk/>
          <pc:sldMk cId="178905143" sldId="263"/>
        </pc:sldMkLst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931313461" sldId="264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931313461" sldId="264"/>
            <ac:spMk id="2" creationId="{E98BCA83-353B-4762-A897-D68987F95A30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931313461" sldId="264"/>
            <ac:spMk id="3" creationId="{1321B5E7-EB12-4476-85A3-777BEB3E0462}"/>
          </ac:spMkLst>
        </pc:spChg>
        <pc:spChg chg="add del mod">
          <ac:chgData name="#CHONG TIAN EN#" userId="57a2aa2f-d61e-489c-ae98-aad6017c18db" providerId="ADAL" clId="{91005428-E484-4508-A46C-3F32B8BBB0F3}" dt="2020-01-28T05:23:47.453" v="21" actId="478"/>
          <ac:spMkLst>
            <pc:docMk/>
            <pc:sldMk cId="931313461" sldId="264"/>
            <ac:spMk id="3" creationId="{C8A711B8-B252-42DD-81C4-DA32C35A67B4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931313461" sldId="264"/>
            <ac:spMk id="4" creationId="{62EC8A5E-9E1E-402B-95C8-BDAF4889B61C}"/>
          </ac:spMkLst>
        </pc:spChg>
        <pc:spChg chg="add">
          <ac:chgData name="#CHONG TIAN EN#" userId="57a2aa2f-d61e-489c-ae98-aad6017c18db" providerId="ADAL" clId="{91005428-E484-4508-A46C-3F32B8BBB0F3}" dt="2020-01-28T05:25:27.052" v="23"/>
          <ac:spMkLst>
            <pc:docMk/>
            <pc:sldMk cId="931313461" sldId="264"/>
            <ac:spMk id="11" creationId="{DE791D44-B51E-4964-A83F-A8C00F1ADC23}"/>
          </ac:spMkLst>
        </pc:spChg>
        <pc:spChg chg="del">
          <ac:chgData name="#CHONG TIAN EN#" userId="57a2aa2f-d61e-489c-ae98-aad6017c18db" providerId="ADAL" clId="{91005428-E484-4508-A46C-3F32B8BBB0F3}" dt="2020-01-28T05:23:49.807" v="22" actId="478"/>
          <ac:spMkLst>
            <pc:docMk/>
            <pc:sldMk cId="931313461" sldId="264"/>
            <ac:spMk id="13" creationId="{24C44E6F-3F88-4AD5-A3B5-C1EE205C22C8}"/>
          </ac:spMkLst>
        </pc:spChg>
        <pc:spChg chg="mod">
          <ac:chgData name="#CHONG TIAN EN#" userId="57a2aa2f-d61e-489c-ae98-aad6017c18db" providerId="ADAL" clId="{91005428-E484-4508-A46C-3F32B8BBB0F3}" dt="2020-01-28T05:23:40.322" v="19" actId="20577"/>
          <ac:spMkLst>
            <pc:docMk/>
            <pc:sldMk cId="931313461" sldId="264"/>
            <ac:spMk id="29" creationId="{0430FA73-1474-4687-9417-73D1E2C11D5E}"/>
          </ac:spMkLst>
        </pc:spChg>
        <pc:picChg chg="del">
          <ac:chgData name="#CHONG TIAN EN#" userId="57a2aa2f-d61e-489c-ae98-aad6017c18db" providerId="ADAL" clId="{91005428-E484-4508-A46C-3F32B8BBB0F3}" dt="2020-01-28T05:23:45.085" v="20" actId="478"/>
          <ac:picMkLst>
            <pc:docMk/>
            <pc:sldMk cId="931313461" sldId="264"/>
            <ac:picMk id="10" creationId="{B3942255-ABEF-4F66-949C-D61BE2A6C5EA}"/>
          </ac:picMkLst>
        </pc:picChg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556967205" sldId="265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556967205" sldId="265"/>
            <ac:spMk id="2" creationId="{55DCDB38-806E-488A-A05D-46AE2E9969F7}"/>
          </ac:spMkLst>
        </pc:spChg>
        <pc:spChg chg="add del mod">
          <ac:chgData name="#CHONG TIAN EN#" userId="57a2aa2f-d61e-489c-ae98-aad6017c18db" providerId="ADAL" clId="{91005428-E484-4508-A46C-3F32B8BBB0F3}" dt="2020-01-28T05:26:01.185" v="29" actId="478"/>
          <ac:spMkLst>
            <pc:docMk/>
            <pc:sldMk cId="556967205" sldId="265"/>
            <ac:spMk id="3" creationId="{A249D5F4-8CFC-46C7-9C59-008C94B2BD46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556967205" sldId="265"/>
            <ac:spMk id="3" creationId="{BD451FAC-5635-46B0-8194-6D36DAA7EE3C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556967205" sldId="265"/>
            <ac:spMk id="4" creationId="{94F37C63-B546-4CF7-9A1A-F7D7D2B4C9CA}"/>
          </ac:spMkLst>
        </pc:spChg>
        <pc:spChg chg="add del">
          <ac:chgData name="#CHONG TIAN EN#" userId="57a2aa2f-d61e-489c-ae98-aad6017c18db" providerId="ADAL" clId="{91005428-E484-4508-A46C-3F32B8BBB0F3}" dt="2020-01-28T05:25:56.113" v="26" actId="478"/>
          <ac:spMkLst>
            <pc:docMk/>
            <pc:sldMk cId="556967205" sldId="265"/>
            <ac:spMk id="8" creationId="{DD18E3B7-D386-4F02-A34D-0A465C7AA2EB}"/>
          </ac:spMkLst>
        </pc:spChg>
        <pc:spChg chg="del">
          <ac:chgData name="#CHONG TIAN EN#" userId="57a2aa2f-d61e-489c-ae98-aad6017c18db" providerId="ADAL" clId="{91005428-E484-4508-A46C-3F32B8BBB0F3}" dt="2020-01-28T05:25:58.752" v="27" actId="478"/>
          <ac:spMkLst>
            <pc:docMk/>
            <pc:sldMk cId="556967205" sldId="265"/>
            <ac:spMk id="11" creationId="{DE791D44-B51E-4964-A83F-A8C00F1ADC23}"/>
          </ac:spMkLst>
        </pc:spChg>
        <pc:spChg chg="add del">
          <ac:chgData name="#CHONG TIAN EN#" userId="57a2aa2f-d61e-489c-ae98-aad6017c18db" providerId="ADAL" clId="{91005428-E484-4508-A46C-3F32B8BBB0F3}" dt="2020-01-28T05:26:06.802" v="30" actId="478"/>
          <ac:spMkLst>
            <pc:docMk/>
            <pc:sldMk cId="556967205" sldId="265"/>
            <ac:spMk id="12" creationId="{0425604A-A9A4-4A1E-A1A0-C39C3BB78B2B}"/>
          </ac:spMkLst>
        </pc:spChg>
        <pc:spChg chg="add mod">
          <ac:chgData name="#CHONG TIAN EN#" userId="57a2aa2f-d61e-489c-ae98-aad6017c18db" providerId="ADAL" clId="{91005428-E484-4508-A46C-3F32B8BBB0F3}" dt="2020-01-28T05:27:04.036" v="76" actId="20577"/>
          <ac:spMkLst>
            <pc:docMk/>
            <pc:sldMk cId="556967205" sldId="265"/>
            <ac:spMk id="13" creationId="{C2E38FC3-3286-4ADF-93FE-B6E2B379A431}"/>
          </ac:spMkLst>
        </pc:spChg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1690511293" sldId="266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1690511293" sldId="266"/>
            <ac:spMk id="2" creationId="{8B31BA74-043E-4FD4-B38D-884808565B82}"/>
          </ac:spMkLst>
        </pc:spChg>
        <pc:spChg chg="add del mod">
          <ac:chgData name="#CHONG TIAN EN#" userId="57a2aa2f-d61e-489c-ae98-aad6017c18db" providerId="ADAL" clId="{91005428-E484-4508-A46C-3F32B8BBB0F3}" dt="2020-01-28T05:28:05.772" v="80" actId="478"/>
          <ac:spMkLst>
            <pc:docMk/>
            <pc:sldMk cId="1690511293" sldId="266"/>
            <ac:spMk id="3" creationId="{40E973DD-3D2A-4D64-89B1-7ABEF5B1324A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1690511293" sldId="266"/>
            <ac:spMk id="3" creationId="{8A6E1366-5FDA-4CA3-8FA6-7B8506BC92BA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1690511293" sldId="266"/>
            <ac:spMk id="4" creationId="{9CF67A5B-6202-46BF-8723-1AA556953A46}"/>
          </ac:spMkLst>
        </pc:spChg>
        <pc:spChg chg="add del mod">
          <ac:chgData name="#CHONG TIAN EN#" userId="57a2aa2f-d61e-489c-ae98-aad6017c18db" providerId="ADAL" clId="{91005428-E484-4508-A46C-3F32B8BBB0F3}" dt="2020-01-28T05:29:18.564" v="90" actId="478"/>
          <ac:spMkLst>
            <pc:docMk/>
            <pc:sldMk cId="1690511293" sldId="266"/>
            <ac:spMk id="5" creationId="{68B91D98-9A97-41DB-A9F7-71AF0CF4B065}"/>
          </ac:spMkLst>
        </pc:spChg>
        <pc:spChg chg="add mod">
          <ac:chgData name="#CHONG TIAN EN#" userId="57a2aa2f-d61e-489c-ae98-aad6017c18db" providerId="ADAL" clId="{91005428-E484-4508-A46C-3F32B8BBB0F3}" dt="2020-01-28T08:17:52.772" v="1864" actId="1076"/>
          <ac:spMkLst>
            <pc:docMk/>
            <pc:sldMk cId="1690511293" sldId="266"/>
            <ac:spMk id="6" creationId="{1813F9AD-E981-41B4-A8FB-073E2DE391DA}"/>
          </ac:spMkLst>
        </pc:spChg>
        <pc:spChg chg="add del">
          <ac:chgData name="#CHONG TIAN EN#" userId="57a2aa2f-d61e-489c-ae98-aad6017c18db" providerId="ADAL" clId="{91005428-E484-4508-A46C-3F32B8BBB0F3}" dt="2020-01-28T05:27:57.514" v="79" actId="478"/>
          <ac:spMkLst>
            <pc:docMk/>
            <pc:sldMk cId="1690511293" sldId="266"/>
            <ac:spMk id="8" creationId="{65A11780-B86D-4E31-8ACA-F853E46D5653}"/>
          </ac:spMkLst>
        </pc:spChg>
        <pc:spChg chg="add del">
          <ac:chgData name="#CHONG TIAN EN#" userId="57a2aa2f-d61e-489c-ae98-aad6017c18db" providerId="ADAL" clId="{91005428-E484-4508-A46C-3F32B8BBB0F3}" dt="2020-01-28T05:28:43.912" v="82"/>
          <ac:spMkLst>
            <pc:docMk/>
            <pc:sldMk cId="1690511293" sldId="266"/>
            <ac:spMk id="11" creationId="{D0DDED59-C180-4D67-A7F7-EAA83F5A9E93}"/>
          </ac:spMkLst>
        </pc:spChg>
        <pc:spChg chg="add del">
          <ac:chgData name="#CHONG TIAN EN#" userId="57a2aa2f-d61e-489c-ae98-aad6017c18db" providerId="ADAL" clId="{91005428-E484-4508-A46C-3F32B8BBB0F3}" dt="2020-01-28T05:28:51.435" v="84"/>
          <ac:spMkLst>
            <pc:docMk/>
            <pc:sldMk cId="1690511293" sldId="266"/>
            <ac:spMk id="12" creationId="{7CD61C3D-2750-45BD-9F64-E7461384C74C}"/>
          </ac:spMkLst>
        </pc:spChg>
        <pc:spChg chg="del">
          <ac:chgData name="#CHONG TIAN EN#" userId="57a2aa2f-d61e-489c-ae98-aad6017c18db" providerId="ADAL" clId="{91005428-E484-4508-A46C-3F32B8BBB0F3}" dt="2020-01-28T05:29:14.282" v="89" actId="478"/>
          <ac:spMkLst>
            <pc:docMk/>
            <pc:sldMk cId="1690511293" sldId="266"/>
            <ac:spMk id="13" creationId="{C2E38FC3-3286-4ADF-93FE-B6E2B379A431}"/>
          </ac:spMkLst>
        </pc:spChg>
        <pc:spChg chg="add del">
          <ac:chgData name="#CHONG TIAN EN#" userId="57a2aa2f-d61e-489c-ae98-aad6017c18db" providerId="ADAL" clId="{91005428-E484-4508-A46C-3F32B8BBB0F3}" dt="2020-01-28T05:28:56.942" v="86"/>
          <ac:spMkLst>
            <pc:docMk/>
            <pc:sldMk cId="1690511293" sldId="266"/>
            <ac:spMk id="14" creationId="{DA430A62-1712-4800-98A6-ACD358197159}"/>
          </ac:spMkLst>
        </pc:spChg>
        <pc:spChg chg="add">
          <ac:chgData name="#CHONG TIAN EN#" userId="57a2aa2f-d61e-489c-ae98-aad6017c18db" providerId="ADAL" clId="{91005428-E484-4508-A46C-3F32B8BBB0F3}" dt="2020-01-28T05:29:28.521" v="91"/>
          <ac:spMkLst>
            <pc:docMk/>
            <pc:sldMk cId="1690511293" sldId="266"/>
            <ac:spMk id="16" creationId="{31B00802-1519-4371-B53E-EDA862F8E721}"/>
          </ac:spMkLst>
        </pc:spChg>
        <pc:spChg chg="mod">
          <ac:chgData name="#CHONG TIAN EN#" userId="57a2aa2f-d61e-489c-ae98-aad6017c18db" providerId="ADAL" clId="{91005428-E484-4508-A46C-3F32B8BBB0F3}" dt="2020-01-28T05:29:10.521" v="88"/>
          <ac:spMkLst>
            <pc:docMk/>
            <pc:sldMk cId="1690511293" sldId="266"/>
            <ac:spMk id="29" creationId="{0430FA73-1474-4687-9417-73D1E2C11D5E}"/>
          </ac:spMkLst>
        </pc:spChg>
      </pc:sldChg>
      <pc:sldChg chg="add del">
        <pc:chgData name="#CHONG TIAN EN#" userId="57a2aa2f-d61e-489c-ae98-aad6017c18db" providerId="ADAL" clId="{91005428-E484-4508-A46C-3F32B8BBB0F3}" dt="2020-01-28T05:30:21.561" v="94" actId="2696"/>
        <pc:sldMkLst>
          <pc:docMk/>
          <pc:sldMk cId="651342665" sldId="267"/>
        </pc:sldMkLst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248039713" sldId="268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248039713" sldId="268"/>
            <ac:spMk id="2" creationId="{D08427A7-1E68-4E61-9912-1EE24312428C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248039713" sldId="268"/>
            <ac:spMk id="3" creationId="{56FFD78B-A5D0-43AA-8397-E805B6D1A914}"/>
          </ac:spMkLst>
        </pc:spChg>
        <pc:spChg chg="add del mod">
          <ac:chgData name="#CHONG TIAN EN#" userId="57a2aa2f-d61e-489c-ae98-aad6017c18db" providerId="ADAL" clId="{91005428-E484-4508-A46C-3F32B8BBB0F3}" dt="2020-01-28T05:31:05.497" v="99" actId="478"/>
          <ac:spMkLst>
            <pc:docMk/>
            <pc:sldMk cId="248039713" sldId="268"/>
            <ac:spMk id="3" creationId="{9509548D-AEED-4075-9479-6529A356152B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248039713" sldId="268"/>
            <ac:spMk id="4" creationId="{7CA1E541-D841-45DD-A849-D6E11C63B974}"/>
          </ac:spMkLst>
        </pc:spChg>
        <pc:spChg chg="add del mod">
          <ac:chgData name="#CHONG TIAN EN#" userId="57a2aa2f-d61e-489c-ae98-aad6017c18db" providerId="ADAL" clId="{91005428-E484-4508-A46C-3F32B8BBB0F3}" dt="2020-01-28T05:31:06.512" v="100" actId="478"/>
          <ac:spMkLst>
            <pc:docMk/>
            <pc:sldMk cId="248039713" sldId="268"/>
            <ac:spMk id="5" creationId="{126FE789-FF70-45E0-AB3D-B38A49C3901F}"/>
          </ac:spMkLst>
        </pc:spChg>
        <pc:spChg chg="add mod">
          <ac:chgData name="#CHONG TIAN EN#" userId="57a2aa2f-d61e-489c-ae98-aad6017c18db" providerId="ADAL" clId="{91005428-E484-4508-A46C-3F32B8BBB0F3}" dt="2020-01-28T05:45:02.342" v="107" actId="1076"/>
          <ac:spMkLst>
            <pc:docMk/>
            <pc:sldMk cId="248039713" sldId="268"/>
            <ac:spMk id="14" creationId="{398AA343-92E4-46D6-BB48-CB4B67414482}"/>
          </ac:spMkLst>
        </pc:spChg>
        <pc:spChg chg="add mod">
          <ac:chgData name="#CHONG TIAN EN#" userId="57a2aa2f-d61e-489c-ae98-aad6017c18db" providerId="ADAL" clId="{91005428-E484-4508-A46C-3F32B8BBB0F3}" dt="2020-01-28T05:45:15.983" v="109" actId="1076"/>
          <ac:spMkLst>
            <pc:docMk/>
            <pc:sldMk cId="248039713" sldId="268"/>
            <ac:spMk id="15" creationId="{0149FD9D-C5FB-4F93-85A0-25F8FECB69FA}"/>
          </ac:spMkLst>
        </pc:spChg>
        <pc:spChg chg="del">
          <ac:chgData name="#CHONG TIAN EN#" userId="57a2aa2f-d61e-489c-ae98-aad6017c18db" providerId="ADAL" clId="{91005428-E484-4508-A46C-3F32B8BBB0F3}" dt="2020-01-28T05:30:33.353" v="97" actId="478"/>
          <ac:spMkLst>
            <pc:docMk/>
            <pc:sldMk cId="248039713" sldId="268"/>
            <ac:spMk id="16" creationId="{31B00802-1519-4371-B53E-EDA862F8E721}"/>
          </ac:spMkLst>
        </pc:spChg>
        <pc:spChg chg="mod">
          <ac:chgData name="#CHONG TIAN EN#" userId="57a2aa2f-d61e-489c-ae98-aad6017c18db" providerId="ADAL" clId="{91005428-E484-4508-A46C-3F32B8BBB0F3}" dt="2020-01-28T06:05:31.697" v="596" actId="20577"/>
          <ac:spMkLst>
            <pc:docMk/>
            <pc:sldMk cId="248039713" sldId="268"/>
            <ac:spMk id="29" creationId="{0430FA73-1474-4687-9417-73D1E2C11D5E}"/>
          </ac:spMkLst>
        </pc:spChg>
        <pc:graphicFrameChg chg="add mod">
          <ac:chgData name="#CHONG TIAN EN#" userId="57a2aa2f-d61e-489c-ae98-aad6017c18db" providerId="ADAL" clId="{91005428-E484-4508-A46C-3F32B8BBB0F3}" dt="2020-01-28T05:44:37.330" v="104" actId="1076"/>
          <ac:graphicFrameMkLst>
            <pc:docMk/>
            <pc:sldMk cId="248039713" sldId="268"/>
            <ac:graphicFrameMk id="13" creationId="{2A2E0CA2-DA2B-4526-BE7C-E76DE17D68D5}"/>
          </ac:graphicFrameMkLst>
        </pc:graphicFrameChg>
        <pc:picChg chg="add mod">
          <ac:chgData name="#CHONG TIAN EN#" userId="57a2aa2f-d61e-489c-ae98-aad6017c18db" providerId="ADAL" clId="{91005428-E484-4508-A46C-3F32B8BBB0F3}" dt="2020-01-28T05:43:45.414" v="102" actId="1076"/>
          <ac:picMkLst>
            <pc:docMk/>
            <pc:sldMk cId="248039713" sldId="268"/>
            <ac:picMk id="12" creationId="{E69A881B-2F75-4A25-A9EC-0FEE28812352}"/>
          </ac:picMkLst>
        </pc:picChg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4258717496" sldId="269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4258717496" sldId="269"/>
            <ac:spMk id="2" creationId="{17D33DBE-B123-4ECD-A062-ED4503BA094D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4258717496" sldId="269"/>
            <ac:spMk id="3" creationId="{1A94683D-8190-4760-B911-938216958B84}"/>
          </ac:spMkLst>
        </pc:spChg>
        <pc:spChg chg="add del mod">
          <ac:chgData name="#CHONG TIAN EN#" userId="57a2aa2f-d61e-489c-ae98-aad6017c18db" providerId="ADAL" clId="{91005428-E484-4508-A46C-3F32B8BBB0F3}" dt="2020-01-28T05:50:09.149" v="157" actId="478"/>
          <ac:spMkLst>
            <pc:docMk/>
            <pc:sldMk cId="4258717496" sldId="269"/>
            <ac:spMk id="3" creationId="{4EE72FAB-6225-4C9A-8F83-88880FFE1CCF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4258717496" sldId="269"/>
            <ac:spMk id="4" creationId="{36EFB0B8-915C-449C-A858-0AE5E4594979}"/>
          </ac:spMkLst>
        </pc:spChg>
        <pc:spChg chg="add del">
          <ac:chgData name="#CHONG TIAN EN#" userId="57a2aa2f-d61e-489c-ae98-aad6017c18db" providerId="ADAL" clId="{91005428-E484-4508-A46C-3F32B8BBB0F3}" dt="2020-01-28T05:48:02.581" v="136"/>
          <ac:spMkLst>
            <pc:docMk/>
            <pc:sldMk cId="4258717496" sldId="269"/>
            <ac:spMk id="11" creationId="{1B173119-6F52-4948-8DA5-0146222FA802}"/>
          </ac:spMkLst>
        </pc:spChg>
        <pc:spChg chg="del">
          <ac:chgData name="#CHONG TIAN EN#" userId="57a2aa2f-d61e-489c-ae98-aad6017c18db" providerId="ADAL" clId="{91005428-E484-4508-A46C-3F32B8BBB0F3}" dt="2020-01-28T05:50:24.439" v="160" actId="478"/>
          <ac:spMkLst>
            <pc:docMk/>
            <pc:sldMk cId="4258717496" sldId="269"/>
            <ac:spMk id="14" creationId="{398AA343-92E4-46D6-BB48-CB4B67414482}"/>
          </ac:spMkLst>
        </pc:spChg>
        <pc:spChg chg="del">
          <ac:chgData name="#CHONG TIAN EN#" userId="57a2aa2f-d61e-489c-ae98-aad6017c18db" providerId="ADAL" clId="{91005428-E484-4508-A46C-3F32B8BBB0F3}" dt="2020-01-28T05:50:13.342" v="159" actId="478"/>
          <ac:spMkLst>
            <pc:docMk/>
            <pc:sldMk cId="4258717496" sldId="269"/>
            <ac:spMk id="15" creationId="{0149FD9D-C5FB-4F93-85A0-25F8FECB69FA}"/>
          </ac:spMkLst>
        </pc:spChg>
        <pc:spChg chg="add">
          <ac:chgData name="#CHONG TIAN EN#" userId="57a2aa2f-d61e-489c-ae98-aad6017c18db" providerId="ADAL" clId="{91005428-E484-4508-A46C-3F32B8BBB0F3}" dt="2020-01-28T05:50:43.689" v="161"/>
          <ac:spMkLst>
            <pc:docMk/>
            <pc:sldMk cId="4258717496" sldId="269"/>
            <ac:spMk id="16" creationId="{F1FC3716-61A1-41C4-A53F-6BC1C1B50C35}"/>
          </ac:spMkLst>
        </pc:spChg>
        <pc:spChg chg="add">
          <ac:chgData name="#CHONG TIAN EN#" userId="57a2aa2f-d61e-489c-ae98-aad6017c18db" providerId="ADAL" clId="{91005428-E484-4508-A46C-3F32B8BBB0F3}" dt="2020-01-28T05:50:49.739" v="162"/>
          <ac:spMkLst>
            <pc:docMk/>
            <pc:sldMk cId="4258717496" sldId="269"/>
            <ac:spMk id="17" creationId="{1ACCB15C-9172-453C-AC9D-64B6F1526147}"/>
          </ac:spMkLst>
        </pc:spChg>
        <pc:spChg chg="mod">
          <ac:chgData name="#CHONG TIAN EN#" userId="57a2aa2f-d61e-489c-ae98-aad6017c18db" providerId="ADAL" clId="{91005428-E484-4508-A46C-3F32B8BBB0F3}" dt="2020-01-28T06:05:04.869" v="591" actId="20577"/>
          <ac:spMkLst>
            <pc:docMk/>
            <pc:sldMk cId="4258717496" sldId="269"/>
            <ac:spMk id="29" creationId="{0430FA73-1474-4687-9417-73D1E2C11D5E}"/>
          </ac:spMkLst>
        </pc:spChg>
        <pc:graphicFrameChg chg="del">
          <ac:chgData name="#CHONG TIAN EN#" userId="57a2aa2f-d61e-489c-ae98-aad6017c18db" providerId="ADAL" clId="{91005428-E484-4508-A46C-3F32B8BBB0F3}" dt="2020-01-28T05:50:11.799" v="158" actId="478"/>
          <ac:graphicFrameMkLst>
            <pc:docMk/>
            <pc:sldMk cId="4258717496" sldId="269"/>
            <ac:graphicFrameMk id="13" creationId="{2A2E0CA2-DA2B-4526-BE7C-E76DE17D68D5}"/>
          </ac:graphicFrameMkLst>
        </pc:graphicFrameChg>
        <pc:picChg chg="del">
          <ac:chgData name="#CHONG TIAN EN#" userId="57a2aa2f-d61e-489c-ae98-aad6017c18db" providerId="ADAL" clId="{91005428-E484-4508-A46C-3F32B8BBB0F3}" dt="2020-01-28T05:50:06.462" v="156" actId="478"/>
          <ac:picMkLst>
            <pc:docMk/>
            <pc:sldMk cId="4258717496" sldId="269"/>
            <ac:picMk id="12" creationId="{E69A881B-2F75-4A25-A9EC-0FEE28812352}"/>
          </ac:picMkLst>
        </pc:picChg>
        <pc:picChg chg="mod">
          <ac:chgData name="#CHONG TIAN EN#" userId="57a2aa2f-d61e-489c-ae98-aad6017c18db" providerId="ADAL" clId="{91005428-E484-4508-A46C-3F32B8BBB0F3}" dt="2020-01-28T05:49:07.152" v="148" actId="1076"/>
          <ac:picMkLst>
            <pc:docMk/>
            <pc:sldMk cId="4258717496" sldId="269"/>
            <ac:picMk id="28" creationId="{45B0237E-423C-4FE7-AEC4-9A82C852B8EE}"/>
          </ac:picMkLst>
        </pc:picChg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36734016" sldId="270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36734016" sldId="270"/>
            <ac:spMk id="2" creationId="{36EE6D5B-585F-4061-AECF-389F1221A1DF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36734016" sldId="270"/>
            <ac:spMk id="3" creationId="{B43043C9-F307-40C3-92F2-9C93FA04E6A9}"/>
          </ac:spMkLst>
        </pc:spChg>
        <pc:spChg chg="add del mod">
          <ac:chgData name="#CHONG TIAN EN#" userId="57a2aa2f-d61e-489c-ae98-aad6017c18db" providerId="ADAL" clId="{91005428-E484-4508-A46C-3F32B8BBB0F3}" dt="2020-01-28T05:52:15.323" v="178" actId="478"/>
          <ac:spMkLst>
            <pc:docMk/>
            <pc:sldMk cId="36734016" sldId="270"/>
            <ac:spMk id="3" creationId="{D60A65E6-D9D8-4C68-9A41-F2B854027A3C}"/>
          </ac:spMkLst>
        </pc:spChg>
        <pc:spChg chg="add mod">
          <ac:chgData name="#CHONG TIAN EN#" userId="57a2aa2f-d61e-489c-ae98-aad6017c18db" providerId="ADAL" clId="{91005428-E484-4508-A46C-3F32B8BBB0F3}" dt="2020-01-28T05:53:44.875" v="192" actId="1076"/>
          <ac:spMkLst>
            <pc:docMk/>
            <pc:sldMk cId="36734016" sldId="270"/>
            <ac:spMk id="4" creationId="{7DDF4232-772D-4663-9B7D-3A08C55FAEF9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36734016" sldId="270"/>
            <ac:spMk id="5" creationId="{CADDE5F0-B2DD-40C3-83BC-01C0E035D606}"/>
          </ac:spMkLst>
        </pc:spChg>
        <pc:spChg chg="del mod">
          <ac:chgData name="#CHONG TIAN EN#" userId="57a2aa2f-d61e-489c-ae98-aad6017c18db" providerId="ADAL" clId="{91005428-E484-4508-A46C-3F32B8BBB0F3}" dt="2020-01-28T05:52:09.809" v="175" actId="478"/>
          <ac:spMkLst>
            <pc:docMk/>
            <pc:sldMk cId="36734016" sldId="270"/>
            <ac:spMk id="16" creationId="{F1FC3716-61A1-41C4-A53F-6BC1C1B50C35}"/>
          </ac:spMkLst>
        </pc:spChg>
        <pc:spChg chg="del mod">
          <ac:chgData name="#CHONG TIAN EN#" userId="57a2aa2f-d61e-489c-ae98-aad6017c18db" providerId="ADAL" clId="{91005428-E484-4508-A46C-3F32B8BBB0F3}" dt="2020-01-28T05:52:13.158" v="177" actId="478"/>
          <ac:spMkLst>
            <pc:docMk/>
            <pc:sldMk cId="36734016" sldId="270"/>
            <ac:spMk id="17" creationId="{1ACCB15C-9172-453C-AC9D-64B6F1526147}"/>
          </ac:spMkLst>
        </pc:spChg>
        <pc:spChg chg="mod">
          <ac:chgData name="#CHONG TIAN EN#" userId="57a2aa2f-d61e-489c-ae98-aad6017c18db" providerId="ADAL" clId="{91005428-E484-4508-A46C-3F32B8BBB0F3}" dt="2020-01-28T06:05:00.567" v="590" actId="20577"/>
          <ac:spMkLst>
            <pc:docMk/>
            <pc:sldMk cId="36734016" sldId="270"/>
            <ac:spMk id="29" creationId="{0430FA73-1474-4687-9417-73D1E2C11D5E}"/>
          </ac:spMkLst>
        </pc:spChg>
        <pc:picChg chg="mod">
          <ac:chgData name="#CHONG TIAN EN#" userId="57a2aa2f-d61e-489c-ae98-aad6017c18db" providerId="ADAL" clId="{91005428-E484-4508-A46C-3F32B8BBB0F3}" dt="2020-01-28T05:59:49.822" v="366" actId="1076"/>
          <ac:picMkLst>
            <pc:docMk/>
            <pc:sldMk cId="36734016" sldId="270"/>
            <ac:picMk id="28" creationId="{45B0237E-423C-4FE7-AEC4-9A82C852B8EE}"/>
          </ac:picMkLst>
        </pc:picChg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2323614333" sldId="271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2323614333" sldId="271"/>
            <ac:spMk id="2" creationId="{8ADB4401-2F29-4F2C-AF1C-4D10536E8096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2323614333" sldId="271"/>
            <ac:spMk id="3" creationId="{10C4CC86-9779-492C-BD90-92C96F81F5A3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2323614333" sldId="271"/>
            <ac:spMk id="4" creationId="{6BBCAEAF-7AEF-4ADE-8EB0-F1150E2A8DF8}"/>
          </ac:spMkLst>
        </pc:spChg>
        <pc:spChg chg="del mod">
          <ac:chgData name="#CHONG TIAN EN#" userId="57a2aa2f-d61e-489c-ae98-aad6017c18db" providerId="ADAL" clId="{91005428-E484-4508-A46C-3F32B8BBB0F3}" dt="2020-01-28T05:55:59.539" v="230" actId="478"/>
          <ac:spMkLst>
            <pc:docMk/>
            <pc:sldMk cId="2323614333" sldId="271"/>
            <ac:spMk id="4" creationId="{7DDF4232-772D-4663-9B7D-3A08C55FAEF9}"/>
          </ac:spMkLst>
        </pc:spChg>
        <pc:spChg chg="add">
          <ac:chgData name="#CHONG TIAN EN#" userId="57a2aa2f-d61e-489c-ae98-aad6017c18db" providerId="ADAL" clId="{91005428-E484-4508-A46C-3F32B8BBB0F3}" dt="2020-01-28T05:56:34.528" v="278"/>
          <ac:spMkLst>
            <pc:docMk/>
            <pc:sldMk cId="2323614333" sldId="271"/>
            <ac:spMk id="9" creationId="{01DE98BF-0C7A-4061-BA5F-C7A4852BA8FC}"/>
          </ac:spMkLst>
        </pc:spChg>
        <pc:spChg chg="add">
          <ac:chgData name="#CHONG TIAN EN#" userId="57a2aa2f-d61e-489c-ae98-aad6017c18db" providerId="ADAL" clId="{91005428-E484-4508-A46C-3F32B8BBB0F3}" dt="2020-01-28T05:56:34.528" v="278"/>
          <ac:spMkLst>
            <pc:docMk/>
            <pc:sldMk cId="2323614333" sldId="271"/>
            <ac:spMk id="10" creationId="{0E1D116F-81FA-47DF-B6FE-C4EED9BE7D3A}"/>
          </ac:spMkLst>
        </pc:spChg>
        <pc:spChg chg="add">
          <ac:chgData name="#CHONG TIAN EN#" userId="57a2aa2f-d61e-489c-ae98-aad6017c18db" providerId="ADAL" clId="{91005428-E484-4508-A46C-3F32B8BBB0F3}" dt="2020-01-28T05:56:34.528" v="278"/>
          <ac:spMkLst>
            <pc:docMk/>
            <pc:sldMk cId="2323614333" sldId="271"/>
            <ac:spMk id="11" creationId="{DFB6DDDD-46DE-4F4F-9F03-0B31B067F257}"/>
          </ac:spMkLst>
        </pc:spChg>
        <pc:spChg chg="add">
          <ac:chgData name="#CHONG TIAN EN#" userId="57a2aa2f-d61e-489c-ae98-aad6017c18db" providerId="ADAL" clId="{91005428-E484-4508-A46C-3F32B8BBB0F3}" dt="2020-01-28T05:56:34.528" v="278"/>
          <ac:spMkLst>
            <pc:docMk/>
            <pc:sldMk cId="2323614333" sldId="271"/>
            <ac:spMk id="12" creationId="{6F49995A-0936-40CB-86E5-E7345BA90B51}"/>
          </ac:spMkLst>
        </pc:spChg>
        <pc:spChg chg="add">
          <ac:chgData name="#CHONG TIAN EN#" userId="57a2aa2f-d61e-489c-ae98-aad6017c18db" providerId="ADAL" clId="{91005428-E484-4508-A46C-3F32B8BBB0F3}" dt="2020-01-28T05:56:34.528" v="278"/>
          <ac:spMkLst>
            <pc:docMk/>
            <pc:sldMk cId="2323614333" sldId="271"/>
            <ac:spMk id="13" creationId="{87AB35F1-75AD-4FB0-BF2E-AD3DE3447A73}"/>
          </ac:spMkLst>
        </pc:spChg>
        <pc:spChg chg="add">
          <ac:chgData name="#CHONG TIAN EN#" userId="57a2aa2f-d61e-489c-ae98-aad6017c18db" providerId="ADAL" clId="{91005428-E484-4508-A46C-3F32B8BBB0F3}" dt="2020-01-28T05:56:34.528" v="278"/>
          <ac:spMkLst>
            <pc:docMk/>
            <pc:sldMk cId="2323614333" sldId="271"/>
            <ac:spMk id="14" creationId="{F5AFF576-271B-49EB-BD16-DC762282254E}"/>
          </ac:spMkLst>
        </pc:spChg>
        <pc:spChg chg="mod">
          <ac:chgData name="#CHONG TIAN EN#" userId="57a2aa2f-d61e-489c-ae98-aad6017c18db" providerId="ADAL" clId="{91005428-E484-4508-A46C-3F32B8BBB0F3}" dt="2020-01-28T06:04:56.191" v="589" actId="20577"/>
          <ac:spMkLst>
            <pc:docMk/>
            <pc:sldMk cId="2323614333" sldId="271"/>
            <ac:spMk id="29" creationId="{0430FA73-1474-4687-9417-73D1E2C11D5E}"/>
          </ac:spMkLst>
        </pc:spChg>
        <pc:picChg chg="add">
          <ac:chgData name="#CHONG TIAN EN#" userId="57a2aa2f-d61e-489c-ae98-aad6017c18db" providerId="ADAL" clId="{91005428-E484-4508-A46C-3F32B8BBB0F3}" dt="2020-01-28T05:56:34.528" v="278"/>
          <ac:picMkLst>
            <pc:docMk/>
            <pc:sldMk cId="2323614333" sldId="271"/>
            <ac:picMk id="8" creationId="{746173ED-D9F7-4F2B-B92E-7D90B856F0D8}"/>
          </ac:picMkLst>
        </pc:picChg>
      </pc:sldChg>
      <pc:sldChg chg="addSp delSp modSp add ord">
        <pc:chgData name="#CHONG TIAN EN#" userId="57a2aa2f-d61e-489c-ae98-aad6017c18db" providerId="ADAL" clId="{91005428-E484-4508-A46C-3F32B8BBB0F3}" dt="2020-01-31T06:55:55.615" v="3511"/>
        <pc:sldMkLst>
          <pc:docMk/>
          <pc:sldMk cId="2264605957" sldId="272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2264605957" sldId="272"/>
            <ac:spMk id="2" creationId="{A84C08C2-C709-4518-B530-4844C34C06DC}"/>
          </ac:spMkLst>
        </pc:spChg>
        <pc:spChg chg="add del mod">
          <ac:chgData name="#CHONG TIAN EN#" userId="57a2aa2f-d61e-489c-ae98-aad6017c18db" providerId="ADAL" clId="{91005428-E484-4508-A46C-3F32B8BBB0F3}" dt="2020-01-28T05:58:37.938" v="312" actId="478"/>
          <ac:spMkLst>
            <pc:docMk/>
            <pc:sldMk cId="2264605957" sldId="272"/>
            <ac:spMk id="3" creationId="{37FD6353-D055-472A-9F4E-4ED2036457B4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2264605957" sldId="272"/>
            <ac:spMk id="3" creationId="{66C03300-AACF-4366-A191-BF3D1FDCBAD6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2264605957" sldId="272"/>
            <ac:spMk id="4" creationId="{BAB05864-CB23-43E7-AB53-04AEB3383014}"/>
          </ac:spMkLst>
        </pc:spChg>
        <pc:spChg chg="del">
          <ac:chgData name="#CHONG TIAN EN#" userId="57a2aa2f-d61e-489c-ae98-aad6017c18db" providerId="ADAL" clId="{91005428-E484-4508-A46C-3F32B8BBB0F3}" dt="2020-01-28T05:58:40.248" v="313" actId="478"/>
          <ac:spMkLst>
            <pc:docMk/>
            <pc:sldMk cId="2264605957" sldId="272"/>
            <ac:spMk id="14" creationId="{398AA343-92E4-46D6-BB48-CB4B67414482}"/>
          </ac:spMkLst>
        </pc:spChg>
        <pc:spChg chg="del">
          <ac:chgData name="#CHONG TIAN EN#" userId="57a2aa2f-d61e-489c-ae98-aad6017c18db" providerId="ADAL" clId="{91005428-E484-4508-A46C-3F32B8BBB0F3}" dt="2020-01-28T05:58:09.671" v="308" actId="478"/>
          <ac:spMkLst>
            <pc:docMk/>
            <pc:sldMk cId="2264605957" sldId="272"/>
            <ac:spMk id="15" creationId="{0149FD9D-C5FB-4F93-85A0-25F8FECB69FA}"/>
          </ac:spMkLst>
        </pc:spChg>
        <pc:spChg chg="add mod">
          <ac:chgData name="#CHONG TIAN EN#" userId="57a2aa2f-d61e-489c-ae98-aad6017c18db" providerId="ADAL" clId="{91005428-E484-4508-A46C-3F32B8BBB0F3}" dt="2020-01-30T16:16:00.834" v="1889" actId="27636"/>
          <ac:spMkLst>
            <pc:docMk/>
            <pc:sldMk cId="2264605957" sldId="272"/>
            <ac:spMk id="16" creationId="{81DE2D32-E3F0-410E-9FCE-8EDBD6E73187}"/>
          </ac:spMkLst>
        </pc:spChg>
        <pc:spChg chg="mod">
          <ac:chgData name="#CHONG TIAN EN#" userId="57a2aa2f-d61e-489c-ae98-aad6017c18db" providerId="ADAL" clId="{91005428-E484-4508-A46C-3F32B8BBB0F3}" dt="2020-01-28T05:59:18.488" v="351" actId="20577"/>
          <ac:spMkLst>
            <pc:docMk/>
            <pc:sldMk cId="2264605957" sldId="272"/>
            <ac:spMk id="29" creationId="{0430FA73-1474-4687-9417-73D1E2C11D5E}"/>
          </ac:spMkLst>
        </pc:spChg>
        <pc:graphicFrameChg chg="del">
          <ac:chgData name="#CHONG TIAN EN#" userId="57a2aa2f-d61e-489c-ae98-aad6017c18db" providerId="ADAL" clId="{91005428-E484-4508-A46C-3F32B8BBB0F3}" dt="2020-01-28T05:58:08.171" v="307" actId="478"/>
          <ac:graphicFrameMkLst>
            <pc:docMk/>
            <pc:sldMk cId="2264605957" sldId="272"/>
            <ac:graphicFrameMk id="13" creationId="{2A2E0CA2-DA2B-4526-BE7C-E76DE17D68D5}"/>
          </ac:graphicFrameMkLst>
        </pc:graphicFrameChg>
        <pc:picChg chg="del">
          <ac:chgData name="#CHONG TIAN EN#" userId="57a2aa2f-d61e-489c-ae98-aad6017c18db" providerId="ADAL" clId="{91005428-E484-4508-A46C-3F32B8BBB0F3}" dt="2020-01-28T05:58:11.921" v="309" actId="478"/>
          <ac:picMkLst>
            <pc:docMk/>
            <pc:sldMk cId="2264605957" sldId="272"/>
            <ac:picMk id="12" creationId="{E69A881B-2F75-4A25-A9EC-0FEE28812352}"/>
          </ac:picMkLst>
        </pc:picChg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1552562492" sldId="273"/>
        </pc:sldMkLst>
        <pc:spChg chg="add del mod">
          <ac:chgData name="#CHONG TIAN EN#" userId="57a2aa2f-d61e-489c-ae98-aad6017c18db" providerId="ADAL" clId="{91005428-E484-4508-A46C-3F32B8BBB0F3}" dt="2020-01-28T06:02:44.718" v="513" actId="478"/>
          <ac:spMkLst>
            <pc:docMk/>
            <pc:sldMk cId="1552562492" sldId="273"/>
            <ac:spMk id="2" creationId="{51A2604D-37DC-48FC-8FFA-D2838B2D522D}"/>
          </ac:spMkLst>
        </pc:spChg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1552562492" sldId="273"/>
            <ac:spMk id="2" creationId="{52007A85-7956-4A98-A379-48DF87E6EDBE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1552562492" sldId="273"/>
            <ac:spMk id="3" creationId="{B94DB2BF-4E89-4761-BC6D-EED1B647E5F6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1552562492" sldId="273"/>
            <ac:spMk id="4" creationId="{9FBE9AAB-5A59-42D5-A13F-26BD3F23FEA4}"/>
          </ac:spMkLst>
        </pc:spChg>
        <pc:spChg chg="del">
          <ac:chgData name="#CHONG TIAN EN#" userId="57a2aa2f-d61e-489c-ae98-aad6017c18db" providerId="ADAL" clId="{91005428-E484-4508-A46C-3F32B8BBB0F3}" dt="2020-01-28T06:02:47.468" v="514" actId="478"/>
          <ac:spMkLst>
            <pc:docMk/>
            <pc:sldMk cId="1552562492" sldId="273"/>
            <ac:spMk id="9" creationId="{01DE98BF-0C7A-4061-BA5F-C7A4852BA8FC}"/>
          </ac:spMkLst>
        </pc:spChg>
        <pc:spChg chg="del">
          <ac:chgData name="#CHONG TIAN EN#" userId="57a2aa2f-d61e-489c-ae98-aad6017c18db" providerId="ADAL" clId="{91005428-E484-4508-A46C-3F32B8BBB0F3}" dt="2020-01-28T06:02:40.252" v="511" actId="478"/>
          <ac:spMkLst>
            <pc:docMk/>
            <pc:sldMk cId="1552562492" sldId="273"/>
            <ac:spMk id="10" creationId="{0E1D116F-81FA-47DF-B6FE-C4EED9BE7D3A}"/>
          </ac:spMkLst>
        </pc:spChg>
        <pc:spChg chg="del">
          <ac:chgData name="#CHONG TIAN EN#" userId="57a2aa2f-d61e-489c-ae98-aad6017c18db" providerId="ADAL" clId="{91005428-E484-4508-A46C-3F32B8BBB0F3}" dt="2020-01-28T06:02:49.802" v="515" actId="478"/>
          <ac:spMkLst>
            <pc:docMk/>
            <pc:sldMk cId="1552562492" sldId="273"/>
            <ac:spMk id="11" creationId="{DFB6DDDD-46DE-4F4F-9F03-0B31B067F257}"/>
          </ac:spMkLst>
        </pc:spChg>
        <pc:spChg chg="del">
          <ac:chgData name="#CHONG TIAN EN#" userId="57a2aa2f-d61e-489c-ae98-aad6017c18db" providerId="ADAL" clId="{91005428-E484-4508-A46C-3F32B8BBB0F3}" dt="2020-01-28T06:02:52.737" v="516" actId="478"/>
          <ac:spMkLst>
            <pc:docMk/>
            <pc:sldMk cId="1552562492" sldId="273"/>
            <ac:spMk id="12" creationId="{6F49995A-0936-40CB-86E5-E7345BA90B51}"/>
          </ac:spMkLst>
        </pc:spChg>
        <pc:spChg chg="del">
          <ac:chgData name="#CHONG TIAN EN#" userId="57a2aa2f-d61e-489c-ae98-aad6017c18db" providerId="ADAL" clId="{91005428-E484-4508-A46C-3F32B8BBB0F3}" dt="2020-01-28T06:02:52.737" v="516" actId="478"/>
          <ac:spMkLst>
            <pc:docMk/>
            <pc:sldMk cId="1552562492" sldId="273"/>
            <ac:spMk id="13" creationId="{87AB35F1-75AD-4FB0-BF2E-AD3DE3447A73}"/>
          </ac:spMkLst>
        </pc:spChg>
        <pc:spChg chg="del">
          <ac:chgData name="#CHONG TIAN EN#" userId="57a2aa2f-d61e-489c-ae98-aad6017c18db" providerId="ADAL" clId="{91005428-E484-4508-A46C-3F32B8BBB0F3}" dt="2020-01-28T06:02:52.737" v="516" actId="478"/>
          <ac:spMkLst>
            <pc:docMk/>
            <pc:sldMk cId="1552562492" sldId="273"/>
            <ac:spMk id="14" creationId="{F5AFF576-271B-49EB-BD16-DC762282254E}"/>
          </ac:spMkLst>
        </pc:spChg>
        <pc:spChg chg="mod">
          <ac:chgData name="#CHONG TIAN EN#" userId="57a2aa2f-d61e-489c-ae98-aad6017c18db" providerId="ADAL" clId="{91005428-E484-4508-A46C-3F32B8BBB0F3}" dt="2020-01-28T06:03:46.277" v="584" actId="20577"/>
          <ac:spMkLst>
            <pc:docMk/>
            <pc:sldMk cId="1552562492" sldId="273"/>
            <ac:spMk id="29" creationId="{0430FA73-1474-4687-9417-73D1E2C11D5E}"/>
          </ac:spMkLst>
        </pc:spChg>
        <pc:picChg chg="del">
          <ac:chgData name="#CHONG TIAN EN#" userId="57a2aa2f-d61e-489c-ae98-aad6017c18db" providerId="ADAL" clId="{91005428-E484-4508-A46C-3F32B8BBB0F3}" dt="2020-01-28T06:02:42.311" v="512" actId="478"/>
          <ac:picMkLst>
            <pc:docMk/>
            <pc:sldMk cId="1552562492" sldId="273"/>
            <ac:picMk id="8" creationId="{746173ED-D9F7-4F2B-B92E-7D90B856F0D8}"/>
          </ac:picMkLst>
        </pc:picChg>
        <pc:picChg chg="add mod">
          <ac:chgData name="#CHONG TIAN EN#" userId="57a2aa2f-d61e-489c-ae98-aad6017c18db" providerId="ADAL" clId="{91005428-E484-4508-A46C-3F32B8BBB0F3}" dt="2020-01-28T06:03:11.678" v="521" actId="1076"/>
          <ac:picMkLst>
            <pc:docMk/>
            <pc:sldMk cId="1552562492" sldId="273"/>
            <ac:picMk id="15" creationId="{2F124B29-245E-4140-BA9F-939333339A96}"/>
          </ac:picMkLst>
        </pc:picChg>
      </pc:sldChg>
      <pc:sldChg chg="add del">
        <pc:chgData name="#CHONG TIAN EN#" userId="57a2aa2f-d61e-489c-ae98-aad6017c18db" providerId="ADAL" clId="{91005428-E484-4508-A46C-3F32B8BBB0F3}" dt="2020-01-28T06:04:42.877" v="587" actId="2696"/>
        <pc:sldMkLst>
          <pc:docMk/>
          <pc:sldMk cId="1246728324" sldId="274"/>
        </pc:sldMkLst>
      </pc:sldChg>
      <pc:sldChg chg="addSp delSp modSp add del">
        <pc:chgData name="#CHONG TIAN EN#" userId="57a2aa2f-d61e-489c-ae98-aad6017c18db" providerId="ADAL" clId="{91005428-E484-4508-A46C-3F32B8BBB0F3}" dt="2020-01-28T06:05:36.977" v="598" actId="2696"/>
        <pc:sldMkLst>
          <pc:docMk/>
          <pc:sldMk cId="2556622996" sldId="275"/>
        </pc:sldMkLst>
        <pc:spChg chg="mod">
          <ac:chgData name="#CHONG TIAN EN#" userId="57a2aa2f-d61e-489c-ae98-aad6017c18db" providerId="ADAL" clId="{91005428-E484-4508-A46C-3F32B8BBB0F3}" dt="2020-01-28T06:04:51.090" v="588" actId="20577"/>
          <ac:spMkLst>
            <pc:docMk/>
            <pc:sldMk cId="2556622996" sldId="275"/>
            <ac:spMk id="29" creationId="{0430FA73-1474-4687-9417-73D1E2C11D5E}"/>
          </ac:spMkLst>
        </pc:spChg>
        <pc:picChg chg="add del">
          <ac:chgData name="#CHONG TIAN EN#" userId="57a2aa2f-d61e-489c-ae98-aad6017c18db" providerId="ADAL" clId="{91005428-E484-4508-A46C-3F32B8BBB0F3}" dt="2020-01-28T06:05:28.808" v="594" actId="478"/>
          <ac:picMkLst>
            <pc:docMk/>
            <pc:sldMk cId="2556622996" sldId="275"/>
            <ac:picMk id="15" creationId="{2F124B29-245E-4140-BA9F-939333339A96}"/>
          </ac:picMkLst>
        </pc:picChg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3360286397" sldId="276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3360286397" sldId="276"/>
            <ac:spMk id="2" creationId="{AC0D74C3-B972-4A9C-88BC-B78EDD42BA8D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3360286397" sldId="276"/>
            <ac:spMk id="3" creationId="{179AA7D9-6DE1-4C0B-B256-602AA2A32346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3360286397" sldId="276"/>
            <ac:spMk id="4" creationId="{46F4E6AC-D2E1-4615-9F16-423B2E3D6E23}"/>
          </ac:spMkLst>
        </pc:spChg>
        <pc:spChg chg="add mod">
          <ac:chgData name="#CHONG TIAN EN#" userId="57a2aa2f-d61e-489c-ae98-aad6017c18db" providerId="ADAL" clId="{91005428-E484-4508-A46C-3F32B8BBB0F3}" dt="2020-01-28T08:12:37.068" v="1858" actId="1076"/>
          <ac:spMkLst>
            <pc:docMk/>
            <pc:sldMk cId="3360286397" sldId="276"/>
            <ac:spMk id="9" creationId="{4A5CF062-1837-415B-8F19-A8A860BC1645}"/>
          </ac:spMkLst>
        </pc:spChg>
        <pc:spChg chg="mod">
          <ac:chgData name="#CHONG TIAN EN#" userId="57a2aa2f-d61e-489c-ae98-aad6017c18db" providerId="ADAL" clId="{91005428-E484-4508-A46C-3F32B8BBB0F3}" dt="2020-01-28T06:07:53.767" v="649" actId="20577"/>
          <ac:spMkLst>
            <pc:docMk/>
            <pc:sldMk cId="3360286397" sldId="276"/>
            <ac:spMk id="29" creationId="{0430FA73-1474-4687-9417-73D1E2C11D5E}"/>
          </ac:spMkLst>
        </pc:spChg>
        <pc:picChg chg="add mod">
          <ac:chgData name="#CHONG TIAN EN#" userId="57a2aa2f-d61e-489c-ae98-aad6017c18db" providerId="ADAL" clId="{91005428-E484-4508-A46C-3F32B8BBB0F3}" dt="2020-01-28T06:07:12.099" v="609" actId="1076"/>
          <ac:picMkLst>
            <pc:docMk/>
            <pc:sldMk cId="3360286397" sldId="276"/>
            <ac:picMk id="8" creationId="{A59057D1-D44C-40F6-A72C-02FB181CB2AC}"/>
          </ac:picMkLst>
        </pc:picChg>
        <pc:picChg chg="del">
          <ac:chgData name="#CHONG TIAN EN#" userId="57a2aa2f-d61e-489c-ae98-aad6017c18db" providerId="ADAL" clId="{91005428-E484-4508-A46C-3F32B8BBB0F3}" dt="2020-01-28T06:05:42.217" v="599" actId="478"/>
          <ac:picMkLst>
            <pc:docMk/>
            <pc:sldMk cId="3360286397" sldId="276"/>
            <ac:picMk id="15" creationId="{2F124B29-245E-4140-BA9F-939333339A96}"/>
          </ac:picMkLst>
        </pc:picChg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2507415207" sldId="277"/>
        </pc:sldMkLst>
        <pc:spChg chg="add mod">
          <ac:chgData name="#CHONG TIAN EN#" userId="57a2aa2f-d61e-489c-ae98-aad6017c18db" providerId="ADAL" clId="{91005428-E484-4508-A46C-3F32B8BBB0F3}" dt="2020-01-28T07:38:03.645" v="866" actId="20577"/>
          <ac:spMkLst>
            <pc:docMk/>
            <pc:sldMk cId="2507415207" sldId="277"/>
            <ac:spMk id="2" creationId="{898B6AB0-F87D-4108-8033-BC41F1AC910F}"/>
          </ac:spMkLst>
        </pc:spChg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2507415207" sldId="277"/>
            <ac:spMk id="3" creationId="{6B46DBF3-928F-4BF1-A5B6-6F6E26D8F2C9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2507415207" sldId="277"/>
            <ac:spMk id="4" creationId="{731B567F-B65F-4E1A-B6CA-D379CE7B1999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2507415207" sldId="277"/>
            <ac:spMk id="5" creationId="{1D2846B3-1917-49B4-87DA-302C09C656C6}"/>
          </ac:spMkLst>
        </pc:spChg>
        <pc:picChg chg="del">
          <ac:chgData name="#CHONG TIAN EN#" userId="57a2aa2f-d61e-489c-ae98-aad6017c18db" providerId="ADAL" clId="{91005428-E484-4508-A46C-3F32B8BBB0F3}" dt="2020-01-28T06:09:02.427" v="651" actId="478"/>
          <ac:picMkLst>
            <pc:docMk/>
            <pc:sldMk cId="2507415207" sldId="277"/>
            <ac:picMk id="8" creationId="{A59057D1-D44C-40F6-A72C-02FB181CB2AC}"/>
          </ac:picMkLst>
        </pc:picChg>
        <pc:picChg chg="add mod">
          <ac:chgData name="#CHONG TIAN EN#" userId="57a2aa2f-d61e-489c-ae98-aad6017c18db" providerId="ADAL" clId="{91005428-E484-4508-A46C-3F32B8BBB0F3}" dt="2020-01-28T06:09:43.758" v="661" actId="1076"/>
          <ac:picMkLst>
            <pc:docMk/>
            <pc:sldMk cId="2507415207" sldId="277"/>
            <ac:picMk id="9" creationId="{643BBAD4-BA28-464F-BAB3-DEFAF835BC5A}"/>
          </ac:picMkLst>
        </pc:picChg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1925607997" sldId="278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1925607997" sldId="278"/>
            <ac:spMk id="2" creationId="{9C3050EB-A406-46C6-B657-A6ECFC222F7B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1925607997" sldId="278"/>
            <ac:spMk id="3" creationId="{E0EE8C40-50D8-4833-B748-B2C7E71EF422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1925607997" sldId="278"/>
            <ac:spMk id="4" creationId="{C1985576-502C-416D-AAB7-7058AE1D8241}"/>
          </ac:spMkLst>
        </pc:spChg>
        <pc:spChg chg="add">
          <ac:chgData name="#CHONG TIAN EN#" userId="57a2aa2f-d61e-489c-ae98-aad6017c18db" providerId="ADAL" clId="{91005428-E484-4508-A46C-3F32B8BBB0F3}" dt="2020-01-28T06:11:56.087" v="680"/>
          <ac:spMkLst>
            <pc:docMk/>
            <pc:sldMk cId="1925607997" sldId="278"/>
            <ac:spMk id="8" creationId="{A468D47B-F621-4627-9B23-A194227DE76C}"/>
          </ac:spMkLst>
        </pc:spChg>
        <pc:spChg chg="mod">
          <ac:chgData name="#CHONG TIAN EN#" userId="57a2aa2f-d61e-489c-ae98-aad6017c18db" providerId="ADAL" clId="{91005428-E484-4508-A46C-3F32B8BBB0F3}" dt="2020-01-28T06:11:48.146" v="678" actId="20577"/>
          <ac:spMkLst>
            <pc:docMk/>
            <pc:sldMk cId="1925607997" sldId="278"/>
            <ac:spMk id="29" creationId="{0430FA73-1474-4687-9417-73D1E2C11D5E}"/>
          </ac:spMkLst>
        </pc:spChg>
        <pc:picChg chg="del">
          <ac:chgData name="#CHONG TIAN EN#" userId="57a2aa2f-d61e-489c-ae98-aad6017c18db" providerId="ADAL" clId="{91005428-E484-4508-A46C-3F32B8BBB0F3}" dt="2020-01-28T06:11:49.949" v="679" actId="478"/>
          <ac:picMkLst>
            <pc:docMk/>
            <pc:sldMk cId="1925607997" sldId="278"/>
            <ac:picMk id="15" creationId="{2F124B29-245E-4140-BA9F-939333339A96}"/>
          </ac:picMkLst>
        </pc:picChg>
      </pc:sldChg>
      <pc:sldChg chg="add del">
        <pc:chgData name="#CHONG TIAN EN#" userId="57a2aa2f-d61e-489c-ae98-aad6017c18db" providerId="ADAL" clId="{91005428-E484-4508-A46C-3F32B8BBB0F3}" dt="2020-01-28T06:14:22.582" v="832" actId="2696"/>
        <pc:sldMkLst>
          <pc:docMk/>
          <pc:sldMk cId="3379332224" sldId="279"/>
        </pc:sldMkLst>
      </pc:sldChg>
      <pc:sldChg chg="addSp delSp modSp add ord">
        <pc:chgData name="#CHONG TIAN EN#" userId="57a2aa2f-d61e-489c-ae98-aad6017c18db" providerId="ADAL" clId="{91005428-E484-4508-A46C-3F32B8BBB0F3}" dt="2020-01-31T06:55:55.615" v="3511"/>
        <pc:sldMkLst>
          <pc:docMk/>
          <pc:sldMk cId="3628235989" sldId="279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3628235989" sldId="279"/>
            <ac:spMk id="2" creationId="{468AC7A4-8532-4C1E-AD39-267D0142ADFE}"/>
          </ac:spMkLst>
        </pc:spChg>
        <pc:spChg chg="add del mod">
          <ac:chgData name="#CHONG TIAN EN#" userId="57a2aa2f-d61e-489c-ae98-aad6017c18db" providerId="ADAL" clId="{91005428-E484-4508-A46C-3F32B8BBB0F3}" dt="2020-01-28T06:14:50.349" v="840" actId="478"/>
          <ac:spMkLst>
            <pc:docMk/>
            <pc:sldMk cId="3628235989" sldId="279"/>
            <ac:spMk id="3" creationId="{7C45F753-596A-4FB0-A86D-4CBBD5EFCE10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3628235989" sldId="279"/>
            <ac:spMk id="3" creationId="{C820184F-EFC3-44D5-891E-10EA9E420150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3628235989" sldId="279"/>
            <ac:spMk id="4" creationId="{AD8E78AE-809A-47A4-8F9E-2536BD03E2DC}"/>
          </ac:spMkLst>
        </pc:spChg>
        <pc:spChg chg="del">
          <ac:chgData name="#CHONG TIAN EN#" userId="57a2aa2f-d61e-489c-ae98-aad6017c18db" providerId="ADAL" clId="{91005428-E484-4508-A46C-3F32B8BBB0F3}" dt="2020-01-28T06:14:47.616" v="839" actId="478"/>
          <ac:spMkLst>
            <pc:docMk/>
            <pc:sldMk cId="3628235989" sldId="279"/>
            <ac:spMk id="16" creationId="{81DE2D32-E3F0-410E-9FCE-8EDBD6E73187}"/>
          </ac:spMkLst>
        </pc:spChg>
        <pc:spChg chg="mod">
          <ac:chgData name="#CHONG TIAN EN#" userId="57a2aa2f-d61e-489c-ae98-aad6017c18db" providerId="ADAL" clId="{91005428-E484-4508-A46C-3F32B8BBB0F3}" dt="2020-01-28T06:14:45.130" v="838" actId="20577"/>
          <ac:spMkLst>
            <pc:docMk/>
            <pc:sldMk cId="3628235989" sldId="279"/>
            <ac:spMk id="29" creationId="{0430FA73-1474-4687-9417-73D1E2C11D5E}"/>
          </ac:spMkLst>
        </pc:spChg>
        <pc:picChg chg="add mod">
          <ac:chgData name="#CHONG TIAN EN#" userId="57a2aa2f-d61e-489c-ae98-aad6017c18db" providerId="ADAL" clId="{91005428-E484-4508-A46C-3F32B8BBB0F3}" dt="2020-01-28T06:14:59.027" v="842" actId="1076"/>
          <ac:picMkLst>
            <pc:docMk/>
            <pc:sldMk cId="3628235989" sldId="279"/>
            <ac:picMk id="10" creationId="{D46DBCA9-C32B-40EC-9421-018F5D54717E}"/>
          </ac:picMkLst>
        </pc:picChg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1953289152" sldId="280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1953289152" sldId="280"/>
            <ac:spMk id="2" creationId="{AE6409DB-080D-4D82-A8AD-C02F12D42502}"/>
          </ac:spMkLst>
        </pc:spChg>
        <pc:spChg chg="add del mod">
          <ac:chgData name="#CHONG TIAN EN#" userId="57a2aa2f-d61e-489c-ae98-aad6017c18db" providerId="ADAL" clId="{91005428-E484-4508-A46C-3F32B8BBB0F3}" dt="2020-01-28T06:15:39.265" v="846" actId="478"/>
          <ac:spMkLst>
            <pc:docMk/>
            <pc:sldMk cId="1953289152" sldId="280"/>
            <ac:spMk id="3" creationId="{19D579E0-BEA0-434B-B726-4293E77894D6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1953289152" sldId="280"/>
            <ac:spMk id="3" creationId="{7114E616-7888-4007-8F4D-6B7A444DBE86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1953289152" sldId="280"/>
            <ac:spMk id="4" creationId="{90DA04B3-C708-4F4E-8BAF-E7A502BA6D08}"/>
          </ac:spMkLst>
        </pc:spChg>
        <pc:spChg chg="del">
          <ac:chgData name="#CHONG TIAN EN#" userId="57a2aa2f-d61e-489c-ae98-aad6017c18db" providerId="ADAL" clId="{91005428-E484-4508-A46C-3F32B8BBB0F3}" dt="2020-01-28T06:15:37.276" v="845" actId="478"/>
          <ac:spMkLst>
            <pc:docMk/>
            <pc:sldMk cId="1953289152" sldId="280"/>
            <ac:spMk id="8" creationId="{A468D47B-F621-4627-9B23-A194227DE76C}"/>
          </ac:spMkLst>
        </pc:spChg>
        <pc:spChg chg="add del">
          <ac:chgData name="#CHONG TIAN EN#" userId="57a2aa2f-d61e-489c-ae98-aad6017c18db" providerId="ADAL" clId="{91005428-E484-4508-A46C-3F32B8BBB0F3}" dt="2020-01-28T06:15:43.248" v="848"/>
          <ac:spMkLst>
            <pc:docMk/>
            <pc:sldMk cId="1953289152" sldId="280"/>
            <ac:spMk id="11" creationId="{1AAA977F-D83F-4A15-A620-72D23340F052}"/>
          </ac:spMkLst>
        </pc:spChg>
        <pc:spChg chg="add del">
          <ac:chgData name="#CHONG TIAN EN#" userId="57a2aa2f-d61e-489c-ae98-aad6017c18db" providerId="ADAL" clId="{91005428-E484-4508-A46C-3F32B8BBB0F3}" dt="2020-01-28T06:15:43.248" v="848"/>
          <ac:spMkLst>
            <pc:docMk/>
            <pc:sldMk cId="1953289152" sldId="280"/>
            <ac:spMk id="12" creationId="{B1A5B688-B7F4-41C6-9BE4-614A020DF01F}"/>
          </ac:spMkLst>
        </pc:spChg>
        <pc:spChg chg="add del">
          <ac:chgData name="#CHONG TIAN EN#" userId="57a2aa2f-d61e-489c-ae98-aad6017c18db" providerId="ADAL" clId="{91005428-E484-4508-A46C-3F32B8BBB0F3}" dt="2020-01-28T06:15:43.248" v="848"/>
          <ac:spMkLst>
            <pc:docMk/>
            <pc:sldMk cId="1953289152" sldId="280"/>
            <ac:spMk id="13" creationId="{CF3E887B-620D-489E-9BA0-C5BF975EE872}"/>
          </ac:spMkLst>
        </pc:spChg>
        <pc:spChg chg="add mod">
          <ac:chgData name="#CHONG TIAN EN#" userId="57a2aa2f-d61e-489c-ae98-aad6017c18db" providerId="ADAL" clId="{91005428-E484-4508-A46C-3F32B8BBB0F3}" dt="2020-01-28T06:16:18.315" v="852" actId="14100"/>
          <ac:spMkLst>
            <pc:docMk/>
            <pc:sldMk cId="1953289152" sldId="280"/>
            <ac:spMk id="19" creationId="{84F88F53-02BC-47B0-A206-BF8CC0F9F7EF}"/>
          </ac:spMkLst>
        </pc:spChg>
        <pc:spChg chg="add mod">
          <ac:chgData name="#CHONG TIAN EN#" userId="57a2aa2f-d61e-489c-ae98-aad6017c18db" providerId="ADAL" clId="{91005428-E484-4508-A46C-3F32B8BBB0F3}" dt="2020-01-28T06:16:21.466" v="853" actId="14100"/>
          <ac:spMkLst>
            <pc:docMk/>
            <pc:sldMk cId="1953289152" sldId="280"/>
            <ac:spMk id="20" creationId="{889A00B0-F4CA-478A-AA6A-1460E41E2DB9}"/>
          </ac:spMkLst>
        </pc:spChg>
        <pc:spChg chg="add mod">
          <ac:chgData name="#CHONG TIAN EN#" userId="57a2aa2f-d61e-489c-ae98-aad6017c18db" providerId="ADAL" clId="{91005428-E484-4508-A46C-3F32B8BBB0F3}" dt="2020-01-28T06:16:27.636" v="854" actId="14100"/>
          <ac:spMkLst>
            <pc:docMk/>
            <pc:sldMk cId="1953289152" sldId="280"/>
            <ac:spMk id="21" creationId="{6310EE2A-4018-4B69-B68E-310B18FD81D8}"/>
          </ac:spMkLst>
        </pc:spChg>
        <pc:picChg chg="add del">
          <ac:chgData name="#CHONG TIAN EN#" userId="57a2aa2f-d61e-489c-ae98-aad6017c18db" providerId="ADAL" clId="{91005428-E484-4508-A46C-3F32B8BBB0F3}" dt="2020-01-28T06:15:43.248" v="848"/>
          <ac:picMkLst>
            <pc:docMk/>
            <pc:sldMk cId="1953289152" sldId="280"/>
            <ac:picMk id="10" creationId="{AD9F6459-1583-4EC5-9B7A-80CFC3C67726}"/>
          </ac:picMkLst>
        </pc:picChg>
        <pc:picChg chg="add del">
          <ac:chgData name="#CHONG TIAN EN#" userId="57a2aa2f-d61e-489c-ae98-aad6017c18db" providerId="ADAL" clId="{91005428-E484-4508-A46C-3F32B8BBB0F3}" dt="2020-01-28T06:15:43.248" v="848"/>
          <ac:picMkLst>
            <pc:docMk/>
            <pc:sldMk cId="1953289152" sldId="280"/>
            <ac:picMk id="15" creationId="{A48ADC4E-29A3-4FEB-BFBC-C5CC9D28111F}"/>
          </ac:picMkLst>
        </pc:picChg>
        <pc:picChg chg="add mod">
          <ac:chgData name="#CHONG TIAN EN#" userId="57a2aa2f-d61e-489c-ae98-aad6017c18db" providerId="ADAL" clId="{91005428-E484-4508-A46C-3F32B8BBB0F3}" dt="2020-01-28T06:16:06.098" v="851" actId="14100"/>
          <ac:picMkLst>
            <pc:docMk/>
            <pc:sldMk cId="1953289152" sldId="280"/>
            <ac:picMk id="16" creationId="{3A1B3BD3-CCC2-4B9F-BD1C-44AA3882CD59}"/>
          </ac:picMkLst>
        </pc:picChg>
        <pc:picChg chg="add mod">
          <ac:chgData name="#CHONG TIAN EN#" userId="57a2aa2f-d61e-489c-ae98-aad6017c18db" providerId="ADAL" clId="{91005428-E484-4508-A46C-3F32B8BBB0F3}" dt="2020-01-28T06:16:06.098" v="851" actId="14100"/>
          <ac:picMkLst>
            <pc:docMk/>
            <pc:sldMk cId="1953289152" sldId="280"/>
            <ac:picMk id="17" creationId="{4E01482C-D47E-4666-90D1-CDD02DCF3566}"/>
          </ac:picMkLst>
        </pc:picChg>
        <pc:picChg chg="add mod">
          <ac:chgData name="#CHONG TIAN EN#" userId="57a2aa2f-d61e-489c-ae98-aad6017c18db" providerId="ADAL" clId="{91005428-E484-4508-A46C-3F32B8BBB0F3}" dt="2020-01-28T06:16:06.098" v="851" actId="14100"/>
          <ac:picMkLst>
            <pc:docMk/>
            <pc:sldMk cId="1953289152" sldId="280"/>
            <ac:picMk id="18" creationId="{4ACF7A68-ECDE-44FD-ADD4-793D4595B679}"/>
          </ac:picMkLst>
        </pc:picChg>
        <pc:picChg chg="add del mod">
          <ac:chgData name="#CHONG TIAN EN#" userId="57a2aa2f-d61e-489c-ae98-aad6017c18db" providerId="ADAL" clId="{91005428-E484-4508-A46C-3F32B8BBB0F3}" dt="2020-01-28T06:17:11.657" v="857" actId="478"/>
          <ac:picMkLst>
            <pc:docMk/>
            <pc:sldMk cId="1953289152" sldId="280"/>
            <ac:picMk id="23" creationId="{9E0E142B-2B76-4CD1-8EFA-54FA70723948}"/>
          </ac:picMkLst>
        </pc:picChg>
        <pc:cxnChg chg="add del">
          <ac:chgData name="#CHONG TIAN EN#" userId="57a2aa2f-d61e-489c-ae98-aad6017c18db" providerId="ADAL" clId="{91005428-E484-4508-A46C-3F32B8BBB0F3}" dt="2020-01-28T06:15:43.248" v="848"/>
          <ac:cxnSpMkLst>
            <pc:docMk/>
            <pc:sldMk cId="1953289152" sldId="280"/>
            <ac:cxnSpMk id="14" creationId="{092290B7-968F-44C9-A321-0FAC1CAD6CD1}"/>
          </ac:cxnSpMkLst>
        </pc:cxnChg>
        <pc:cxnChg chg="add del mod">
          <ac:chgData name="#CHONG TIAN EN#" userId="57a2aa2f-d61e-489c-ae98-aad6017c18db" providerId="ADAL" clId="{91005428-E484-4508-A46C-3F32B8BBB0F3}" dt="2020-01-28T06:17:13.446" v="858" actId="478"/>
          <ac:cxnSpMkLst>
            <pc:docMk/>
            <pc:sldMk cId="1953289152" sldId="280"/>
            <ac:cxnSpMk id="22" creationId="{2F03818E-F055-44AB-8154-540C245F1C5A}"/>
          </ac:cxnSpMkLst>
        </pc:cxnChg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3740547603" sldId="281"/>
        </pc:sldMkLst>
        <pc:spChg chg="del">
          <ac:chgData name="#CHONG TIAN EN#" userId="57a2aa2f-d61e-489c-ae98-aad6017c18db" providerId="ADAL" clId="{91005428-E484-4508-A46C-3F32B8BBB0F3}" dt="2020-01-28T06:20:37.595" v="864" actId="478"/>
          <ac:spMkLst>
            <pc:docMk/>
            <pc:sldMk cId="3740547603" sldId="281"/>
            <ac:spMk id="2" creationId="{898B6AB0-F87D-4108-8033-BC41F1AC910F}"/>
          </ac:spMkLst>
        </pc:spChg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3740547603" sldId="281"/>
            <ac:spMk id="2" creationId="{F131FD08-A4D9-4226-97B2-C6D96070EED0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3740547603" sldId="281"/>
            <ac:spMk id="3" creationId="{CEC7DD93-B4AC-445A-AAE9-54339597009D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3740547603" sldId="281"/>
            <ac:spMk id="4" creationId="{F7DC044B-0DB2-46B3-9D3E-538B86603421}"/>
          </ac:spMkLst>
        </pc:spChg>
        <pc:spChg chg="mod">
          <ac:chgData name="#CHONG TIAN EN#" userId="57a2aa2f-d61e-489c-ae98-aad6017c18db" providerId="ADAL" clId="{91005428-E484-4508-A46C-3F32B8BBB0F3}" dt="2020-01-28T06:20:32.922" v="861"/>
          <ac:spMkLst>
            <pc:docMk/>
            <pc:sldMk cId="3740547603" sldId="281"/>
            <ac:spMk id="29" creationId="{0430FA73-1474-4687-9417-73D1E2C11D5E}"/>
          </ac:spMkLst>
        </pc:spChg>
        <pc:graphicFrameChg chg="add mod">
          <ac:chgData name="#CHONG TIAN EN#" userId="57a2aa2f-d61e-489c-ae98-aad6017c18db" providerId="ADAL" clId="{91005428-E484-4508-A46C-3F32B8BBB0F3}" dt="2020-01-30T16:50:34.070" v="2301" actId="20577"/>
          <ac:graphicFrameMkLst>
            <pc:docMk/>
            <pc:sldMk cId="3740547603" sldId="281"/>
            <ac:graphicFrameMk id="10" creationId="{3D1073A9-0C27-4270-B54A-D535E9C7874B}"/>
          </ac:graphicFrameMkLst>
        </pc:graphicFrameChg>
        <pc:picChg chg="del mod">
          <ac:chgData name="#CHONG TIAN EN#" userId="57a2aa2f-d61e-489c-ae98-aad6017c18db" providerId="ADAL" clId="{91005428-E484-4508-A46C-3F32B8BBB0F3}" dt="2020-01-28T06:20:34.759" v="863" actId="478"/>
          <ac:picMkLst>
            <pc:docMk/>
            <pc:sldMk cId="3740547603" sldId="281"/>
            <ac:picMk id="9" creationId="{643BBAD4-BA28-464F-BAB3-DEFAF835BC5A}"/>
          </ac:picMkLst>
        </pc:picChg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2277325639" sldId="282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2277325639" sldId="282"/>
            <ac:spMk id="2" creationId="{444C2C80-1715-4379-8033-4B29BE90568C}"/>
          </ac:spMkLst>
        </pc:spChg>
        <pc:spChg chg="del">
          <ac:chgData name="#CHONG TIAN EN#" userId="57a2aa2f-d61e-489c-ae98-aad6017c18db" providerId="ADAL" clId="{91005428-E484-4508-A46C-3F32B8BBB0F3}" dt="2020-01-28T07:43:54.063" v="886" actId="478"/>
          <ac:spMkLst>
            <pc:docMk/>
            <pc:sldMk cId="2277325639" sldId="282"/>
            <ac:spMk id="2" creationId="{898B6AB0-F87D-4108-8033-BC41F1AC910F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2277325639" sldId="282"/>
            <ac:spMk id="3" creationId="{5F7E1638-E5C8-46C5-A715-2281A74B8D6B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2277325639" sldId="282"/>
            <ac:spMk id="4" creationId="{7EF085BF-FED4-4B82-AC54-FD1159648071}"/>
          </ac:spMkLst>
        </pc:spChg>
        <pc:spChg chg="add mod">
          <ac:chgData name="#CHONG TIAN EN#" userId="57a2aa2f-d61e-489c-ae98-aad6017c18db" providerId="ADAL" clId="{91005428-E484-4508-A46C-3F32B8BBB0F3}" dt="2020-01-31T05:53:05.399" v="2964" actId="20577"/>
          <ac:spMkLst>
            <pc:docMk/>
            <pc:sldMk cId="2277325639" sldId="282"/>
            <ac:spMk id="10" creationId="{D6367218-4F34-4839-BBBA-EB26BDC8F551}"/>
          </ac:spMkLst>
        </pc:spChg>
        <pc:spChg chg="mod">
          <ac:chgData name="#CHONG TIAN EN#" userId="57a2aa2f-d61e-489c-ae98-aad6017c18db" providerId="ADAL" clId="{91005428-E484-4508-A46C-3F32B8BBB0F3}" dt="2020-01-28T07:49:17.682" v="945" actId="20577"/>
          <ac:spMkLst>
            <pc:docMk/>
            <pc:sldMk cId="2277325639" sldId="282"/>
            <ac:spMk id="29" creationId="{0430FA73-1474-4687-9417-73D1E2C11D5E}"/>
          </ac:spMkLst>
        </pc:spChg>
        <pc:picChg chg="del">
          <ac:chgData name="#CHONG TIAN EN#" userId="57a2aa2f-d61e-489c-ae98-aad6017c18db" providerId="ADAL" clId="{91005428-E484-4508-A46C-3F32B8BBB0F3}" dt="2020-01-28T07:43:51.414" v="885" actId="478"/>
          <ac:picMkLst>
            <pc:docMk/>
            <pc:sldMk cId="2277325639" sldId="282"/>
            <ac:picMk id="9" creationId="{643BBAD4-BA28-464F-BAB3-DEFAF835BC5A}"/>
          </ac:picMkLst>
        </pc:picChg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1055065756" sldId="283"/>
        </pc:sldMkLst>
        <pc:spChg chg="add del mod">
          <ac:chgData name="#CHONG TIAN EN#" userId="57a2aa2f-d61e-489c-ae98-aad6017c18db" providerId="ADAL" clId="{91005428-E484-4508-A46C-3F32B8BBB0F3}" dt="2020-01-28T07:45:35.421" v="901" actId="478"/>
          <ac:spMkLst>
            <pc:docMk/>
            <pc:sldMk cId="1055065756" sldId="283"/>
            <ac:spMk id="2" creationId="{57FAB42B-DCFE-45B7-828E-C6F905897BEA}"/>
          </ac:spMkLst>
        </pc:spChg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1055065756" sldId="283"/>
            <ac:spMk id="2" creationId="{6E607783-94A3-4A44-B1B6-8D5C7FBA4000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1055065756" sldId="283"/>
            <ac:spMk id="4" creationId="{B4EC7945-B2FF-4CB1-9FBB-F5F956D2CF6B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1055065756" sldId="283"/>
            <ac:spMk id="5" creationId="{C932B1D2-A953-4656-8B7D-5069037A6D67}"/>
          </ac:spMkLst>
        </pc:spChg>
        <pc:spChg chg="mod">
          <ac:chgData name="#CHONG TIAN EN#" userId="57a2aa2f-d61e-489c-ae98-aad6017c18db" providerId="ADAL" clId="{91005428-E484-4508-A46C-3F32B8BBB0F3}" dt="2020-01-30T16:57:40.569" v="2465" actId="20577"/>
          <ac:spMkLst>
            <pc:docMk/>
            <pc:sldMk cId="1055065756" sldId="283"/>
            <ac:spMk id="29" creationId="{0430FA73-1474-4687-9417-73D1E2C11D5E}"/>
          </ac:spMkLst>
        </pc:spChg>
        <pc:graphicFrameChg chg="add mod modGraphic">
          <ac:chgData name="#CHONG TIAN EN#" userId="57a2aa2f-d61e-489c-ae98-aad6017c18db" providerId="ADAL" clId="{91005428-E484-4508-A46C-3F32B8BBB0F3}" dt="2020-01-28T07:49:05.221" v="935" actId="20577"/>
          <ac:graphicFrameMkLst>
            <pc:docMk/>
            <pc:sldMk cId="1055065756" sldId="283"/>
            <ac:graphicFrameMk id="3" creationId="{4A775175-CD30-42BE-8BD5-C7BD66097DFC}"/>
          </ac:graphicFrameMkLst>
        </pc:graphicFrameChg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790817995" sldId="284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790817995" sldId="284"/>
            <ac:spMk id="2" creationId="{22D6DFAF-9417-4108-A7A5-712A1C8CC702}"/>
          </ac:spMkLst>
        </pc:spChg>
        <pc:spChg chg="add del mod">
          <ac:chgData name="#CHONG TIAN EN#" userId="57a2aa2f-d61e-489c-ae98-aad6017c18db" providerId="ADAL" clId="{91005428-E484-4508-A46C-3F32B8BBB0F3}" dt="2020-01-28T07:57:43.710" v="1268" actId="478"/>
          <ac:spMkLst>
            <pc:docMk/>
            <pc:sldMk cId="790817995" sldId="284"/>
            <ac:spMk id="3" creationId="{BDD903F6-813A-4E58-98AD-388452E09182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790817995" sldId="284"/>
            <ac:spMk id="3" creationId="{D94F2340-4132-4B61-9764-170C6BE49EC0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790817995" sldId="284"/>
            <ac:spMk id="4" creationId="{4F23A834-D397-42FE-A972-8CA300CA040E}"/>
          </ac:spMkLst>
        </pc:spChg>
        <pc:spChg chg="add del">
          <ac:chgData name="#CHONG TIAN EN#" userId="57a2aa2f-d61e-489c-ae98-aad6017c18db" providerId="ADAL" clId="{91005428-E484-4508-A46C-3F32B8BBB0F3}" dt="2020-01-28T07:59:57.271" v="1311" actId="478"/>
          <ac:spMkLst>
            <pc:docMk/>
            <pc:sldMk cId="790817995" sldId="284"/>
            <ac:spMk id="4" creationId="{B5D5D4E7-7613-4380-BFBD-4DBF363341FA}"/>
          </ac:spMkLst>
        </pc:spChg>
        <pc:spChg chg="del mod">
          <ac:chgData name="#CHONG TIAN EN#" userId="57a2aa2f-d61e-489c-ae98-aad6017c18db" providerId="ADAL" clId="{91005428-E484-4508-A46C-3F32B8BBB0F3}" dt="2020-01-28T07:57:41.783" v="1267" actId="478"/>
          <ac:spMkLst>
            <pc:docMk/>
            <pc:sldMk cId="790817995" sldId="284"/>
            <ac:spMk id="10" creationId="{D6367218-4F34-4839-BBBA-EB26BDC8F551}"/>
          </ac:spMkLst>
        </pc:spChg>
        <pc:spChg chg="add mod">
          <ac:chgData name="#CHONG TIAN EN#" userId="57a2aa2f-d61e-489c-ae98-aad6017c18db" providerId="ADAL" clId="{91005428-E484-4508-A46C-3F32B8BBB0F3}" dt="2020-01-28T08:00:12.200" v="1313" actId="1076"/>
          <ac:spMkLst>
            <pc:docMk/>
            <pc:sldMk cId="790817995" sldId="284"/>
            <ac:spMk id="12" creationId="{01845C25-09F2-414D-A35D-6055DB1897D8}"/>
          </ac:spMkLst>
        </pc:spChg>
        <pc:spChg chg="add mod">
          <ac:chgData name="#CHONG TIAN EN#" userId="57a2aa2f-d61e-489c-ae98-aad6017c18db" providerId="ADAL" clId="{91005428-E484-4508-A46C-3F32B8BBB0F3}" dt="2020-01-28T08:00:41.790" v="1318" actId="207"/>
          <ac:spMkLst>
            <pc:docMk/>
            <pc:sldMk cId="790817995" sldId="284"/>
            <ac:spMk id="14" creationId="{083DCB97-C57A-4144-ADE3-72A9C39D72F6}"/>
          </ac:spMkLst>
        </pc:spChg>
        <pc:spChg chg="mod">
          <ac:chgData name="#CHONG TIAN EN#" userId="57a2aa2f-d61e-489c-ae98-aad6017c18db" providerId="ADAL" clId="{91005428-E484-4508-A46C-3F32B8BBB0F3}" dt="2020-01-28T07:59:43.590" v="1309"/>
          <ac:spMkLst>
            <pc:docMk/>
            <pc:sldMk cId="790817995" sldId="284"/>
            <ac:spMk id="29" creationId="{0430FA73-1474-4687-9417-73D1E2C11D5E}"/>
          </ac:spMkLst>
        </pc:spChg>
        <pc:picChg chg="add mod">
          <ac:chgData name="#CHONG TIAN EN#" userId="57a2aa2f-d61e-489c-ae98-aad6017c18db" providerId="ADAL" clId="{91005428-E484-4508-A46C-3F32B8BBB0F3}" dt="2020-01-28T07:57:57.363" v="1272" actId="14100"/>
          <ac:picMkLst>
            <pc:docMk/>
            <pc:sldMk cId="790817995" sldId="284"/>
            <ac:picMk id="11" creationId="{E8B99197-7C64-459A-BF18-939ACC11BA54}"/>
          </ac:picMkLst>
        </pc:picChg>
        <pc:picChg chg="add del">
          <ac:chgData name="#CHONG TIAN EN#" userId="57a2aa2f-d61e-489c-ae98-aad6017c18db" providerId="ADAL" clId="{91005428-E484-4508-A46C-3F32B8BBB0F3}" dt="2020-01-28T08:00:21.557" v="1315"/>
          <ac:picMkLst>
            <pc:docMk/>
            <pc:sldMk cId="790817995" sldId="284"/>
            <ac:picMk id="13" creationId="{EB057887-3A9C-4AA2-8720-B66165CC4DE4}"/>
          </ac:picMkLst>
        </pc:picChg>
      </pc:sldChg>
      <pc:sldChg chg="add del">
        <pc:chgData name="#CHONG TIAN EN#" userId="57a2aa2f-d61e-489c-ae98-aad6017c18db" providerId="ADAL" clId="{91005428-E484-4508-A46C-3F32B8BBB0F3}" dt="2020-01-28T08:03:47.059" v="1321" actId="2696"/>
        <pc:sldMkLst>
          <pc:docMk/>
          <pc:sldMk cId="2217606744" sldId="285"/>
        </pc:sldMkLst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4099379529" sldId="286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4099379529" sldId="286"/>
            <ac:spMk id="2" creationId="{2949531B-178C-4C62-A81F-D3DF702AA8EC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4099379529" sldId="286"/>
            <ac:spMk id="3" creationId="{D7D92271-39C2-44B3-81CC-C883664EB96E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4099379529" sldId="286"/>
            <ac:spMk id="4" creationId="{36152596-5E4B-4CF5-B4D5-D5AD2EF51047}"/>
          </ac:spMkLst>
        </pc:spChg>
        <pc:spChg chg="add mod">
          <ac:chgData name="#CHONG TIAN EN#" userId="57a2aa2f-d61e-489c-ae98-aad6017c18db" providerId="ADAL" clId="{91005428-E484-4508-A46C-3F32B8BBB0F3}" dt="2020-01-30T17:06:05.194" v="2809" actId="20577"/>
          <ac:spMkLst>
            <pc:docMk/>
            <pc:sldMk cId="4099379529" sldId="286"/>
            <ac:spMk id="8" creationId="{04C4171E-481F-4DCB-8756-B2F359EAEA1B}"/>
          </ac:spMkLst>
        </pc:spChg>
        <pc:spChg chg="mod">
          <ac:chgData name="#CHONG TIAN EN#" userId="57a2aa2f-d61e-489c-ae98-aad6017c18db" providerId="ADAL" clId="{91005428-E484-4508-A46C-3F32B8BBB0F3}" dt="2020-01-30T17:06:36.691" v="2813" actId="20577"/>
          <ac:spMkLst>
            <pc:docMk/>
            <pc:sldMk cId="4099379529" sldId="286"/>
            <ac:spMk id="29" creationId="{0430FA73-1474-4687-9417-73D1E2C11D5E}"/>
          </ac:spMkLst>
        </pc:spChg>
        <pc:graphicFrameChg chg="del">
          <ac:chgData name="#CHONG TIAN EN#" userId="57a2aa2f-d61e-489c-ae98-aad6017c18db" providerId="ADAL" clId="{91005428-E484-4508-A46C-3F32B8BBB0F3}" dt="2020-01-28T08:03:59.382" v="1332" actId="478"/>
          <ac:graphicFrameMkLst>
            <pc:docMk/>
            <pc:sldMk cId="4099379529" sldId="286"/>
            <ac:graphicFrameMk id="3" creationId="{4A775175-CD30-42BE-8BD5-C7BD66097DFC}"/>
          </ac:graphicFrameMkLst>
        </pc:graphicFrameChg>
      </pc:sldChg>
      <pc:sldChg chg="addSp delSp modSp">
        <pc:chgData name="#CHONG TIAN EN#" userId="57a2aa2f-d61e-489c-ae98-aad6017c18db" providerId="ADAL" clId="{91005428-E484-4508-A46C-3F32B8BBB0F3}" dt="2020-01-31T06:55:55.615" v="3511"/>
        <pc:sldMkLst>
          <pc:docMk/>
          <pc:sldMk cId="188700311" sldId="287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188700311" sldId="287"/>
            <ac:spMk id="12" creationId="{3FBC87D7-84C7-4626-9283-0EB23FA54249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188700311" sldId="287"/>
            <ac:spMk id="13" creationId="{0DEBBAD1-65D4-41EB-904A-2B9D9D610F4E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188700311" sldId="287"/>
            <ac:spMk id="14" creationId="{A50EE6AF-9419-4BBC-B7A4-78CDC916E4D9}"/>
          </ac:spMkLst>
        </pc:spChg>
        <pc:spChg chg="mod">
          <ac:chgData name="#CHONG TIAN EN#" userId="57a2aa2f-d61e-489c-ae98-aad6017c18db" providerId="ADAL" clId="{91005428-E484-4508-A46C-3F32B8BBB0F3}" dt="2020-01-30T16:49:09.188" v="2263" actId="5793"/>
          <ac:spMkLst>
            <pc:docMk/>
            <pc:sldMk cId="188700311" sldId="287"/>
            <ac:spMk id="16" creationId="{81DE2D32-E3F0-410E-9FCE-8EDBD6E73187}"/>
          </ac:spMkLst>
        </pc:spChg>
        <pc:spChg chg="mod">
          <ac:chgData name="#CHONG TIAN EN#" userId="57a2aa2f-d61e-489c-ae98-aad6017c18db" providerId="ADAL" clId="{91005428-E484-4508-A46C-3F32B8BBB0F3}" dt="2020-01-30T16:24:11.091" v="1909" actId="20577"/>
          <ac:spMkLst>
            <pc:docMk/>
            <pc:sldMk cId="188700311" sldId="287"/>
            <ac:spMk id="29" creationId="{0430FA73-1474-4687-9417-73D1E2C11D5E}"/>
          </ac:spMkLst>
        </pc:spChg>
        <pc:picChg chg="add del mod">
          <ac:chgData name="#CHONG TIAN EN#" userId="57a2aa2f-d61e-489c-ae98-aad6017c18db" providerId="ADAL" clId="{91005428-E484-4508-A46C-3F32B8BBB0F3}" dt="2020-01-30T16:29:07.292" v="1981" actId="478"/>
          <ac:picMkLst>
            <pc:docMk/>
            <pc:sldMk cId="188700311" sldId="287"/>
            <ac:picMk id="3" creationId="{892B6800-D5FC-4EF7-A927-34BA63F72344}"/>
          </ac:picMkLst>
        </pc:picChg>
        <pc:picChg chg="add mod">
          <ac:chgData name="#CHONG TIAN EN#" userId="57a2aa2f-d61e-489c-ae98-aad6017c18db" providerId="ADAL" clId="{91005428-E484-4508-A46C-3F32B8BBB0F3}" dt="2020-01-30T16:37:10.081" v="2185" actId="1076"/>
          <ac:picMkLst>
            <pc:docMk/>
            <pc:sldMk cId="188700311" sldId="287"/>
            <ac:picMk id="5" creationId="{7F382248-E7B4-4AEE-B4F8-9F13C4443469}"/>
          </ac:picMkLst>
        </pc:picChg>
        <pc:picChg chg="add mod">
          <ac:chgData name="#CHONG TIAN EN#" userId="57a2aa2f-d61e-489c-ae98-aad6017c18db" providerId="ADAL" clId="{91005428-E484-4508-A46C-3F32B8BBB0F3}" dt="2020-01-30T16:37:10.081" v="2185" actId="1076"/>
          <ac:picMkLst>
            <pc:docMk/>
            <pc:sldMk cId="188700311" sldId="287"/>
            <ac:picMk id="7" creationId="{1644DFD3-E407-446A-B672-00AD4AF5F0B4}"/>
          </ac:picMkLst>
        </pc:picChg>
        <pc:picChg chg="add del mod">
          <ac:chgData name="#CHONG TIAN EN#" userId="57a2aa2f-d61e-489c-ae98-aad6017c18db" providerId="ADAL" clId="{91005428-E484-4508-A46C-3F32B8BBB0F3}" dt="2020-01-30T16:38:35.769" v="2190" actId="478"/>
          <ac:picMkLst>
            <pc:docMk/>
            <pc:sldMk cId="188700311" sldId="287"/>
            <ac:picMk id="9" creationId="{E22B8BC8-24D3-4C85-9E87-897CA055319D}"/>
          </ac:picMkLst>
        </pc:picChg>
        <pc:picChg chg="add mod">
          <ac:chgData name="#CHONG TIAN EN#" userId="57a2aa2f-d61e-489c-ae98-aad6017c18db" providerId="ADAL" clId="{91005428-E484-4508-A46C-3F32B8BBB0F3}" dt="2020-01-30T16:39:09.980" v="2194" actId="1076"/>
          <ac:picMkLst>
            <pc:docMk/>
            <pc:sldMk cId="188700311" sldId="287"/>
            <ac:picMk id="11" creationId="{1B9F1B50-9A94-4A7A-BE69-4E7011DACF35}"/>
          </ac:picMkLst>
        </pc:picChg>
        <pc:picChg chg="add mod">
          <ac:chgData name="#CHONG TIAN EN#" userId="57a2aa2f-d61e-489c-ae98-aad6017c18db" providerId="ADAL" clId="{91005428-E484-4508-A46C-3F32B8BBB0F3}" dt="2020-01-30T16:37:10.081" v="2185" actId="1076"/>
          <ac:picMkLst>
            <pc:docMk/>
            <pc:sldMk cId="188700311" sldId="287"/>
            <ac:picMk id="1026" creationId="{AC9EF7F5-5599-4E02-89A3-5BA40CE77AB9}"/>
          </ac:picMkLst>
        </pc:picChg>
      </pc:sldChg>
      <pc:sldChg chg="add del">
        <pc:chgData name="#CHONG TIAN EN#" userId="57a2aa2f-d61e-489c-ae98-aad6017c18db" providerId="ADAL" clId="{91005428-E484-4508-A46C-3F32B8BBB0F3}" dt="2020-01-30T16:23:39.552" v="1891" actId="2696"/>
        <pc:sldMkLst>
          <pc:docMk/>
          <pc:sldMk cId="1239634949" sldId="287"/>
        </pc:sldMkLst>
      </pc:sldChg>
      <pc:sldChg chg="add del">
        <pc:chgData name="#CHONG TIAN EN#" userId="57a2aa2f-d61e-489c-ae98-aad6017c18db" providerId="ADAL" clId="{91005428-E484-4508-A46C-3F32B8BBB0F3}" dt="2020-01-30T16:23:45.713" v="1893" actId="2696"/>
        <pc:sldMkLst>
          <pc:docMk/>
          <pc:sldMk cId="4084001633" sldId="287"/>
        </pc:sldMkLst>
      </pc:sldChg>
      <pc:sldChg chg="add del">
        <pc:chgData name="#CHONG TIAN EN#" userId="57a2aa2f-d61e-489c-ae98-aad6017c18db" providerId="ADAL" clId="{91005428-E484-4508-A46C-3F32B8BBB0F3}" dt="2020-01-30T16:27:52.961" v="1965" actId="2696"/>
        <pc:sldMkLst>
          <pc:docMk/>
          <pc:sldMk cId="2470966166" sldId="288"/>
        </pc:sldMkLst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3899767942" sldId="288"/>
        </pc:sldMkLst>
        <pc:spChg chg="add del">
          <ac:chgData name="#CHONG TIAN EN#" userId="57a2aa2f-d61e-489c-ae98-aad6017c18db" providerId="ADAL" clId="{91005428-E484-4508-A46C-3F32B8BBB0F3}" dt="2020-01-30T16:40:03.916" v="2196"/>
          <ac:spMkLst>
            <pc:docMk/>
            <pc:sldMk cId="3899767942" sldId="288"/>
            <ac:spMk id="2" creationId="{08E4F3C4-5145-4812-ADAD-650C8017C4AC}"/>
          </ac:spMkLst>
        </pc:spChg>
        <pc:spChg chg="add mod">
          <ac:chgData name="#CHONG TIAN EN#" userId="57a2aa2f-d61e-489c-ae98-aad6017c18db" providerId="ADAL" clId="{91005428-E484-4508-A46C-3F32B8BBB0F3}" dt="2020-01-30T16:41:05.616" v="2220" actId="207"/>
          <ac:spMkLst>
            <pc:docMk/>
            <pc:sldMk cId="3899767942" sldId="288"/>
            <ac:spMk id="3" creationId="{792C2C62-FD3D-438A-BB1A-0D9912F95C0C}"/>
          </ac:spMkLst>
        </pc:spChg>
        <pc:spChg chg="add del">
          <ac:chgData name="#CHONG TIAN EN#" userId="57a2aa2f-d61e-489c-ae98-aad6017c18db" providerId="ADAL" clId="{91005428-E484-4508-A46C-3F32B8BBB0F3}" dt="2020-01-30T16:46:36.365" v="2226"/>
          <ac:spMkLst>
            <pc:docMk/>
            <pc:sldMk cId="3899767942" sldId="288"/>
            <ac:spMk id="6" creationId="{818D1835-B6C4-49B8-8092-F7F01FD01F3E}"/>
          </ac:spMkLst>
        </pc:spChg>
        <pc:spChg chg="add del">
          <ac:chgData name="#CHONG TIAN EN#" userId="57a2aa2f-d61e-489c-ae98-aad6017c18db" providerId="ADAL" clId="{91005428-E484-4508-A46C-3F32B8BBB0F3}" dt="2020-01-30T16:47:26.638" v="2231"/>
          <ac:spMkLst>
            <pc:docMk/>
            <pc:sldMk cId="3899767942" sldId="288"/>
            <ac:spMk id="7" creationId="{FDAC4E51-FA08-4CE3-BD24-95343C8C4DB6}"/>
          </ac:spMkLst>
        </pc:spChg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3899767942" sldId="288"/>
            <ac:spMk id="10" creationId="{1138DEBD-2F48-488A-B512-52A9BF8E3FE6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3899767942" sldId="288"/>
            <ac:spMk id="11" creationId="{ABF512FD-DEB8-4713-A978-DE0C500C6C0B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3899767942" sldId="288"/>
            <ac:spMk id="12" creationId="{2CD72F74-A174-4A99-8489-5FC30ABD5B89}"/>
          </ac:spMkLst>
        </pc:spChg>
        <pc:spChg chg="mod">
          <ac:chgData name="#CHONG TIAN EN#" userId="57a2aa2f-d61e-489c-ae98-aad6017c18db" providerId="ADAL" clId="{91005428-E484-4508-A46C-3F32B8BBB0F3}" dt="2020-01-30T16:46:48.742" v="2227"/>
          <ac:spMkLst>
            <pc:docMk/>
            <pc:sldMk cId="3899767942" sldId="288"/>
            <ac:spMk id="16" creationId="{81DE2D32-E3F0-410E-9FCE-8EDBD6E73187}"/>
          </ac:spMkLst>
        </pc:spChg>
        <pc:spChg chg="mod">
          <ac:chgData name="#CHONG TIAN EN#" userId="57a2aa2f-d61e-489c-ae98-aad6017c18db" providerId="ADAL" clId="{91005428-E484-4508-A46C-3F32B8BBB0F3}" dt="2020-01-30T16:28:06.333" v="1972" actId="20577"/>
          <ac:spMkLst>
            <pc:docMk/>
            <pc:sldMk cId="3899767942" sldId="288"/>
            <ac:spMk id="29" creationId="{0430FA73-1474-4687-9417-73D1E2C11D5E}"/>
          </ac:spMkLst>
        </pc:spChg>
        <pc:picChg chg="add mod">
          <ac:chgData name="#CHONG TIAN EN#" userId="57a2aa2f-d61e-489c-ae98-aad6017c18db" providerId="ADAL" clId="{91005428-E484-4508-A46C-3F32B8BBB0F3}" dt="2020-01-30T16:48:23.075" v="2246" actId="1076"/>
          <ac:picMkLst>
            <pc:docMk/>
            <pc:sldMk cId="3899767942" sldId="288"/>
            <ac:picMk id="5" creationId="{4ACAAA25-248D-4E08-A645-FADB7CC72ECD}"/>
          </ac:picMkLst>
        </pc:picChg>
        <pc:picChg chg="add mod">
          <ac:chgData name="#CHONG TIAN EN#" userId="57a2aa2f-d61e-489c-ae98-aad6017c18db" providerId="ADAL" clId="{91005428-E484-4508-A46C-3F32B8BBB0F3}" dt="2020-01-30T16:48:23.075" v="2246" actId="1076"/>
          <ac:picMkLst>
            <pc:docMk/>
            <pc:sldMk cId="3899767942" sldId="288"/>
            <ac:picMk id="9" creationId="{AB345BCC-ECE3-4446-81F9-ACDF4C2C6183}"/>
          </ac:picMkLst>
        </pc:picChg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889473063" sldId="289"/>
        </pc:sldMkLst>
        <pc:spChg chg="add mod">
          <ac:chgData name="#CHONG TIAN EN#" userId="57a2aa2f-d61e-489c-ae98-aad6017c18db" providerId="ADAL" clId="{91005428-E484-4508-A46C-3F32B8BBB0F3}" dt="2020-01-30T17:02:25.979" v="2634" actId="20577"/>
          <ac:spMkLst>
            <pc:docMk/>
            <pc:sldMk cId="889473063" sldId="289"/>
            <ac:spMk id="2" creationId="{1751F76A-78EA-43C8-958E-A9D1B3B179ED}"/>
          </ac:spMkLst>
        </pc:spChg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889473063" sldId="289"/>
            <ac:spMk id="4" creationId="{2D6B726D-E751-4D86-B377-F6C221C466EC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889473063" sldId="289"/>
            <ac:spMk id="5" creationId="{59EA959C-395B-4B71-ABA2-47A60298F750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889473063" sldId="289"/>
            <ac:spMk id="6" creationId="{95688314-0C09-4FB3-99D2-D2418B55213E}"/>
          </ac:spMkLst>
        </pc:spChg>
        <pc:spChg chg="mod">
          <ac:chgData name="#CHONG TIAN EN#" userId="57a2aa2f-d61e-489c-ae98-aad6017c18db" providerId="ADAL" clId="{91005428-E484-4508-A46C-3F32B8BBB0F3}" dt="2020-01-30T16:57:56.796" v="2478" actId="20577"/>
          <ac:spMkLst>
            <pc:docMk/>
            <pc:sldMk cId="889473063" sldId="289"/>
            <ac:spMk id="29" creationId="{0430FA73-1474-4687-9417-73D1E2C11D5E}"/>
          </ac:spMkLst>
        </pc:spChg>
        <pc:graphicFrameChg chg="del mod">
          <ac:chgData name="#CHONG TIAN EN#" userId="57a2aa2f-d61e-489c-ae98-aad6017c18db" providerId="ADAL" clId="{91005428-E484-4508-A46C-3F32B8BBB0F3}" dt="2020-01-30T16:58:42.957" v="2480" actId="478"/>
          <ac:graphicFrameMkLst>
            <pc:docMk/>
            <pc:sldMk cId="889473063" sldId="289"/>
            <ac:graphicFrameMk id="3" creationId="{4A775175-CD30-42BE-8BD5-C7BD66097DFC}"/>
          </ac:graphicFrameMkLst>
        </pc:graphicFrameChg>
      </pc:sldChg>
      <pc:sldChg chg="addSp delSp modSp add">
        <pc:chgData name="#CHONG TIAN EN#" userId="57a2aa2f-d61e-489c-ae98-aad6017c18db" providerId="ADAL" clId="{91005428-E484-4508-A46C-3F32B8BBB0F3}" dt="2020-01-31T06:55:55.615" v="3511"/>
        <pc:sldMkLst>
          <pc:docMk/>
          <pc:sldMk cId="871989924" sldId="290"/>
        </pc:sldMkLst>
        <pc:spChg chg="add del mod">
          <ac:chgData name="#CHONG TIAN EN#" userId="57a2aa2f-d61e-489c-ae98-aad6017c18db" providerId="ADAL" clId="{91005428-E484-4508-A46C-3F32B8BBB0F3}" dt="2020-01-31T05:47:49.030" v="2859" actId="478"/>
          <ac:spMkLst>
            <pc:docMk/>
            <pc:sldMk cId="871989924" sldId="290"/>
            <ac:spMk id="3" creationId="{FDC2CB5F-9F16-437F-A885-B8FFB6E998B7}"/>
          </ac:spMkLst>
        </pc:spChg>
        <pc:spChg chg="add del mod">
          <ac:chgData name="#CHONG TIAN EN#" userId="57a2aa2f-d61e-489c-ae98-aad6017c18db" providerId="ADAL" clId="{91005428-E484-4508-A46C-3F32B8BBB0F3}" dt="2020-01-31T05:51:45.709" v="2931" actId="478"/>
          <ac:spMkLst>
            <pc:docMk/>
            <pc:sldMk cId="871989924" sldId="290"/>
            <ac:spMk id="4" creationId="{2C515B79-F5D8-45B7-838A-8F44882508FE}"/>
          </ac:spMkLst>
        </pc:spChg>
        <pc:spChg chg="add mod">
          <ac:chgData name="#CHONG TIAN EN#" userId="57a2aa2f-d61e-489c-ae98-aad6017c18db" providerId="ADAL" clId="{91005428-E484-4508-A46C-3F32B8BBB0F3}" dt="2020-01-31T05:52:34.127" v="2946" actId="1076"/>
          <ac:spMkLst>
            <pc:docMk/>
            <pc:sldMk cId="871989924" sldId="290"/>
            <ac:spMk id="7" creationId="{6046E0A7-AB70-4A13-9A37-B4085380CBAB}"/>
          </ac:spMkLst>
        </pc:spChg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871989924" sldId="290"/>
            <ac:spMk id="8" creationId="{6E017626-0DA0-4E99-BA19-42F785588CE3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871989924" sldId="290"/>
            <ac:spMk id="9" creationId="{BC2AA3DE-439D-47B0-A959-6C31205DDEC9}"/>
          </ac:spMkLst>
        </pc:spChg>
        <pc:spChg chg="del mod">
          <ac:chgData name="#CHONG TIAN EN#" userId="57a2aa2f-d61e-489c-ae98-aad6017c18db" providerId="ADAL" clId="{91005428-E484-4508-A46C-3F32B8BBB0F3}" dt="2020-01-31T05:47:46.579" v="2857" actId="478"/>
          <ac:spMkLst>
            <pc:docMk/>
            <pc:sldMk cId="871989924" sldId="290"/>
            <ac:spMk id="10" creationId="{D6367218-4F34-4839-BBBA-EB26BDC8F551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871989924" sldId="290"/>
            <ac:spMk id="11" creationId="{67A22CCD-E1D1-4CFA-A7C8-490ECEA05989}"/>
          </ac:spMkLst>
        </pc:spChg>
        <pc:spChg chg="add mod">
          <ac:chgData name="#CHONG TIAN EN#" userId="57a2aa2f-d61e-489c-ae98-aad6017c18db" providerId="ADAL" clId="{91005428-E484-4508-A46C-3F32B8BBB0F3}" dt="2020-01-31T05:52:30.555" v="2945" actId="1076"/>
          <ac:spMkLst>
            <pc:docMk/>
            <pc:sldMk cId="871989924" sldId="290"/>
            <ac:spMk id="15" creationId="{AB4D6953-7F8D-443A-BF92-B8425E31C13B}"/>
          </ac:spMkLst>
        </pc:spChg>
        <pc:spChg chg="mod">
          <ac:chgData name="#CHONG TIAN EN#" userId="57a2aa2f-d61e-489c-ae98-aad6017c18db" providerId="ADAL" clId="{91005428-E484-4508-A46C-3F32B8BBB0F3}" dt="2020-01-31T05:52:43.931" v="2955" actId="20577"/>
          <ac:spMkLst>
            <pc:docMk/>
            <pc:sldMk cId="871989924" sldId="290"/>
            <ac:spMk id="29" creationId="{0430FA73-1474-4687-9417-73D1E2C11D5E}"/>
          </ac:spMkLst>
        </pc:spChg>
        <pc:graphicFrameChg chg="add mod modGraphic">
          <ac:chgData name="#CHONG TIAN EN#" userId="57a2aa2f-d61e-489c-ae98-aad6017c18db" providerId="ADAL" clId="{91005428-E484-4508-A46C-3F32B8BBB0F3}" dt="2020-01-31T05:52:17.950" v="2943" actId="1076"/>
          <ac:graphicFrameMkLst>
            <pc:docMk/>
            <pc:sldMk cId="871989924" sldId="290"/>
            <ac:graphicFrameMk id="5" creationId="{F6D2E8F7-8885-4188-8C7B-825C25B511F6}"/>
          </ac:graphicFrameMkLst>
        </pc:graphicFrameChg>
        <pc:graphicFrameChg chg="add mod">
          <ac:chgData name="#CHONG TIAN EN#" userId="57a2aa2f-d61e-489c-ae98-aad6017c18db" providerId="ADAL" clId="{91005428-E484-4508-A46C-3F32B8BBB0F3}" dt="2020-01-31T05:52:25.925" v="2944" actId="1076"/>
          <ac:graphicFrameMkLst>
            <pc:docMk/>
            <pc:sldMk cId="871989924" sldId="290"/>
            <ac:graphicFrameMk id="13" creationId="{90799578-C677-41B8-B527-21AF94599301}"/>
          </ac:graphicFrameMkLst>
        </pc:graphicFrameChg>
      </pc:sldChg>
      <pc:sldChg chg="add del">
        <pc:chgData name="#CHONG TIAN EN#" userId="57a2aa2f-d61e-489c-ae98-aad6017c18db" providerId="ADAL" clId="{91005428-E484-4508-A46C-3F32B8BBB0F3}" dt="2020-01-31T06:37:11" v="3186" actId="2696"/>
        <pc:sldMkLst>
          <pc:docMk/>
          <pc:sldMk cId="219868938" sldId="291"/>
        </pc:sldMkLst>
      </pc:sldChg>
      <pc:sldChg chg="addSp delSp modSp add">
        <pc:chgData name="#CHONG TIAN EN#" userId="57a2aa2f-d61e-489c-ae98-aad6017c18db" providerId="ADAL" clId="{91005428-E484-4508-A46C-3F32B8BBB0F3}" dt="2020-01-31T06:56:32.429" v="3517"/>
        <pc:sldMkLst>
          <pc:docMk/>
          <pc:sldMk cId="1796503571" sldId="291"/>
        </pc:sldMkLst>
        <pc:spChg chg="del">
          <ac:chgData name="#CHONG TIAN EN#" userId="57a2aa2f-d61e-489c-ae98-aad6017c18db" providerId="ADAL" clId="{91005428-E484-4508-A46C-3F32B8BBB0F3}" dt="2020-01-31T06:52:08.649" v="3507"/>
          <ac:spMkLst>
            <pc:docMk/>
            <pc:sldMk cId="1796503571" sldId="291"/>
            <ac:spMk id="2" creationId="{47CF0E3F-426B-4875-8162-42DCE739EC1E}"/>
          </ac:spMkLst>
        </pc:spChg>
        <pc:spChg chg="del">
          <ac:chgData name="#CHONG TIAN EN#" userId="57a2aa2f-d61e-489c-ae98-aad6017c18db" providerId="ADAL" clId="{91005428-E484-4508-A46C-3F32B8BBB0F3}" dt="2020-01-31T06:53:38.374" v="3510"/>
          <ac:spMkLst>
            <pc:docMk/>
            <pc:sldMk cId="1796503571" sldId="291"/>
            <ac:spMk id="3" creationId="{BA522562-3387-4832-B8D2-7BC52DC09BD1}"/>
          </ac:spMkLst>
        </pc:spChg>
        <pc:spChg chg="del">
          <ac:chgData name="#CHONG TIAN EN#" userId="57a2aa2f-d61e-489c-ae98-aad6017c18db" providerId="ADAL" clId="{91005428-E484-4508-A46C-3F32B8BBB0F3}" dt="2020-01-31T06:55:55.615" v="3511"/>
          <ac:spMkLst>
            <pc:docMk/>
            <pc:sldMk cId="1796503571" sldId="291"/>
            <ac:spMk id="4" creationId="{3CF7AFC8-FC4E-44EF-9BDB-D5DF12D3688B}"/>
          </ac:spMkLst>
        </pc:spChg>
        <pc:spChg chg="add del">
          <ac:chgData name="#CHONG TIAN EN#" userId="57a2aa2f-d61e-489c-ae98-aad6017c18db" providerId="ADAL" clId="{91005428-E484-4508-A46C-3F32B8BBB0F3}" dt="2020-01-31T06:56:18.828" v="3514" actId="478"/>
          <ac:spMkLst>
            <pc:docMk/>
            <pc:sldMk cId="1796503571" sldId="291"/>
            <ac:spMk id="6" creationId="{1813F9AD-E981-41B4-A8FB-073E2DE391DA}"/>
          </ac:spMkLst>
        </pc:spChg>
        <pc:spChg chg="mod">
          <ac:chgData name="#CHONG TIAN EN#" userId="57a2aa2f-d61e-489c-ae98-aad6017c18db" providerId="ADAL" clId="{91005428-E484-4508-A46C-3F32B8BBB0F3}" dt="2020-01-31T06:56:32.429" v="3517"/>
          <ac:spMkLst>
            <pc:docMk/>
            <pc:sldMk cId="1796503571" sldId="291"/>
            <ac:spMk id="16" creationId="{31B00802-1519-4371-B53E-EDA862F8E721}"/>
          </ac:spMkLst>
        </pc:spChg>
        <pc:spChg chg="mod">
          <ac:chgData name="#CHONG TIAN EN#" userId="57a2aa2f-d61e-489c-ae98-aad6017c18db" providerId="ADAL" clId="{91005428-E484-4508-A46C-3F32B8BBB0F3}" dt="2020-01-31T06:37:23.119" v="3196" actId="20577"/>
          <ac:spMkLst>
            <pc:docMk/>
            <pc:sldMk cId="1796503571" sldId="291"/>
            <ac:spMk id="29" creationId="{0430FA73-1474-4687-9417-73D1E2C11D5E}"/>
          </ac:spMkLst>
        </pc:spChg>
      </pc:sldChg>
      <pc:sldChg chg="add del">
        <pc:chgData name="#CHONG TIAN EN#" userId="57a2aa2f-d61e-489c-ae98-aad6017c18db" providerId="ADAL" clId="{91005428-E484-4508-A46C-3F32B8BBB0F3}" dt="2020-01-31T06:56:15.499" v="3513"/>
        <pc:sldMkLst>
          <pc:docMk/>
          <pc:sldMk cId="3266638304" sldId="292"/>
        </pc:sldMkLst>
      </pc:sldChg>
    </pc:docChg>
  </pc:docChgLst>
  <pc:docChgLst>
    <pc:chgData name="#CHONG TIAN EN#" userId="57a2aa2f-d61e-489c-ae98-aad6017c18db" providerId="ADAL" clId="{079F2BDC-84E5-49D5-940F-B3DDA6563903}"/>
    <pc:docChg chg="custSel addSld delSld modSld sldOrd">
      <pc:chgData name="#CHONG TIAN EN#" userId="57a2aa2f-d61e-489c-ae98-aad6017c18db" providerId="ADAL" clId="{079F2BDC-84E5-49D5-940F-B3DDA6563903}" dt="2020-02-28T06:58:45.855" v="919" actId="20577"/>
      <pc:docMkLst>
        <pc:docMk/>
      </pc:docMkLst>
      <pc:sldChg chg="delSp modSp">
        <pc:chgData name="#CHONG TIAN EN#" userId="57a2aa2f-d61e-489c-ae98-aad6017c18db" providerId="ADAL" clId="{079F2BDC-84E5-49D5-940F-B3DDA6563903}" dt="2020-02-27T10:04:57.082" v="34" actId="20577"/>
        <pc:sldMkLst>
          <pc:docMk/>
          <pc:sldMk cId="3814672646" sldId="256"/>
        </pc:sldMkLst>
        <pc:spChg chg="mod">
          <ac:chgData name="#CHONG TIAN EN#" userId="57a2aa2f-d61e-489c-ae98-aad6017c18db" providerId="ADAL" clId="{079F2BDC-84E5-49D5-940F-B3DDA6563903}" dt="2020-02-27T10:04:57.082" v="34" actId="20577"/>
          <ac:spMkLst>
            <pc:docMk/>
            <pc:sldMk cId="3814672646" sldId="256"/>
            <ac:spMk id="7" creationId="{35D4504A-123D-45C6-80E0-8FD306C5D012}"/>
          </ac:spMkLst>
        </pc:spChg>
        <pc:spChg chg="del">
          <ac:chgData name="#CHONG TIAN EN#" userId="57a2aa2f-d61e-489c-ae98-aad6017c18db" providerId="ADAL" clId="{079F2BDC-84E5-49D5-940F-B3DDA6563903}" dt="2020-02-27T10:04:08.490" v="25" actId="478"/>
          <ac:spMkLst>
            <pc:docMk/>
            <pc:sldMk cId="3814672646" sldId="256"/>
            <ac:spMk id="14" creationId="{EBF9BD8B-5B60-4AC8-9173-7D2101DD6711}"/>
          </ac:spMkLst>
        </pc:spChg>
        <pc:spChg chg="mod">
          <ac:chgData name="#CHONG TIAN EN#" userId="57a2aa2f-d61e-489c-ae98-aad6017c18db" providerId="ADAL" clId="{079F2BDC-84E5-49D5-940F-B3DDA6563903}" dt="2020-02-27T10:02:47.323" v="18" actId="20577"/>
          <ac:spMkLst>
            <pc:docMk/>
            <pc:sldMk cId="3814672646" sldId="256"/>
            <ac:spMk id="20" creationId="{CC30D1BC-678E-4DB6-AE46-469735D0F814}"/>
          </ac:spMkLst>
        </pc:spChg>
        <pc:spChg chg="mod">
          <ac:chgData name="#CHONG TIAN EN#" userId="57a2aa2f-d61e-489c-ae98-aad6017c18db" providerId="ADAL" clId="{079F2BDC-84E5-49D5-940F-B3DDA6563903}" dt="2020-02-27T10:02:53.640" v="22" actId="20577"/>
          <ac:spMkLst>
            <pc:docMk/>
            <pc:sldMk cId="3814672646" sldId="256"/>
            <ac:spMk id="21" creationId="{2DA8DF73-2EB1-4826-BA33-5D2DD39CCADC}"/>
          </ac:spMkLst>
        </pc:spChg>
        <pc:spChg chg="mod">
          <ac:chgData name="#CHONG TIAN EN#" userId="57a2aa2f-d61e-489c-ae98-aad6017c18db" providerId="ADAL" clId="{079F2BDC-84E5-49D5-940F-B3DDA6563903}" dt="2020-02-27T10:02:42.339" v="14" actId="20577"/>
          <ac:spMkLst>
            <pc:docMk/>
            <pc:sldMk cId="3814672646" sldId="256"/>
            <ac:spMk id="22" creationId="{92AAAA40-93F6-4E2B-90F5-09173B472AEF}"/>
          </ac:spMkLst>
        </pc:spChg>
      </pc:sldChg>
      <pc:sldChg chg="addSp delSp modSp ord">
        <pc:chgData name="#CHONG TIAN EN#" userId="57a2aa2f-d61e-489c-ae98-aad6017c18db" providerId="ADAL" clId="{079F2BDC-84E5-49D5-940F-B3DDA6563903}" dt="2020-02-28T06:34:37.397" v="323"/>
        <pc:sldMkLst>
          <pc:docMk/>
          <pc:sldMk cId="3786568655" sldId="257"/>
        </pc:sldMkLst>
        <pc:spChg chg="add del mod">
          <ac:chgData name="#CHONG TIAN EN#" userId="57a2aa2f-d61e-489c-ae98-aad6017c18db" providerId="ADAL" clId="{079F2BDC-84E5-49D5-940F-B3DDA6563903}" dt="2020-02-27T10:09:24.498" v="72" actId="478"/>
          <ac:spMkLst>
            <pc:docMk/>
            <pc:sldMk cId="3786568655" sldId="257"/>
            <ac:spMk id="3" creationId="{A3FDFFFE-9E05-4C97-9651-F21FB6A582BA}"/>
          </ac:spMkLst>
        </pc:spChg>
        <pc:spChg chg="add mod">
          <ac:chgData name="#CHONG TIAN EN#" userId="57a2aa2f-d61e-489c-ae98-aad6017c18db" providerId="ADAL" clId="{079F2BDC-84E5-49D5-940F-B3DDA6563903}" dt="2020-02-27T10:10:44.230" v="84" actId="14100"/>
          <ac:spMkLst>
            <pc:docMk/>
            <pc:sldMk cId="3786568655" sldId="257"/>
            <ac:spMk id="13" creationId="{0F54A007-3AFA-4000-8C2D-90E5B8A9DF77}"/>
          </ac:spMkLst>
        </pc:spChg>
        <pc:spChg chg="mod">
          <ac:chgData name="#CHONG TIAN EN#" userId="57a2aa2f-d61e-489c-ae98-aad6017c18db" providerId="ADAL" clId="{079F2BDC-84E5-49D5-940F-B3DDA6563903}" dt="2020-02-27T10:13:50.353" v="118" actId="20577"/>
          <ac:spMkLst>
            <pc:docMk/>
            <pc:sldMk cId="3786568655" sldId="257"/>
            <ac:spMk id="29" creationId="{0430FA73-1474-4687-9417-73D1E2C11D5E}"/>
          </ac:spMkLst>
        </pc:spChg>
        <pc:spChg chg="del">
          <ac:chgData name="#CHONG TIAN EN#" userId="57a2aa2f-d61e-489c-ae98-aad6017c18db" providerId="ADAL" clId="{079F2BDC-84E5-49D5-940F-B3DDA6563903}" dt="2020-02-27T10:09:22.539" v="71" actId="478"/>
          <ac:spMkLst>
            <pc:docMk/>
            <pc:sldMk cId="3786568655" sldId="257"/>
            <ac:spMk id="30" creationId="{354BEE82-B231-4EA9-A0DD-084A2DB40C28}"/>
          </ac:spMkLst>
        </pc:spChg>
        <pc:picChg chg="add mod">
          <ac:chgData name="#CHONG TIAN EN#" userId="57a2aa2f-d61e-489c-ae98-aad6017c18db" providerId="ADAL" clId="{079F2BDC-84E5-49D5-940F-B3DDA6563903}" dt="2020-02-27T10:10:51.302" v="85" actId="1076"/>
          <ac:picMkLst>
            <pc:docMk/>
            <pc:sldMk cId="3786568655" sldId="257"/>
            <ac:picMk id="9" creationId="{0578BE35-CEAC-46F2-B76F-A8AC979F1FB8}"/>
          </ac:picMkLst>
        </pc:picChg>
        <pc:picChg chg="add del">
          <ac:chgData name="#CHONG TIAN EN#" userId="57a2aa2f-d61e-489c-ae98-aad6017c18db" providerId="ADAL" clId="{079F2BDC-84E5-49D5-940F-B3DDA6563903}" dt="2020-02-27T10:10:05.265" v="79"/>
          <ac:picMkLst>
            <pc:docMk/>
            <pc:sldMk cId="3786568655" sldId="257"/>
            <ac:picMk id="12" creationId="{E1959E57-DA6B-41F3-A5E6-DB9C5756C406}"/>
          </ac:picMkLst>
        </pc:picChg>
      </pc:sldChg>
      <pc:sldChg chg="del">
        <pc:chgData name="#CHONG TIAN EN#" userId="57a2aa2f-d61e-489c-ae98-aad6017c18db" providerId="ADAL" clId="{079F2BDC-84E5-49D5-940F-B3DDA6563903}" dt="2020-02-27T10:05:04.837" v="35" actId="2696"/>
        <pc:sldMkLst>
          <pc:docMk/>
          <pc:sldMk cId="313511978" sldId="258"/>
        </pc:sldMkLst>
      </pc:sldChg>
      <pc:sldChg chg="add del">
        <pc:chgData name="#CHONG TIAN EN#" userId="57a2aa2f-d61e-489c-ae98-aad6017c18db" providerId="ADAL" clId="{079F2BDC-84E5-49D5-940F-B3DDA6563903}" dt="2020-02-28T06:18:54.232" v="120" actId="2696"/>
        <pc:sldMkLst>
          <pc:docMk/>
          <pc:sldMk cId="2957057290" sldId="258"/>
        </pc:sldMkLst>
      </pc:sldChg>
      <pc:sldChg chg="del">
        <pc:chgData name="#CHONG TIAN EN#" userId="57a2aa2f-d61e-489c-ae98-aad6017c18db" providerId="ADAL" clId="{079F2BDC-84E5-49D5-940F-B3DDA6563903}" dt="2020-02-27T10:05:05.372" v="36" actId="2696"/>
        <pc:sldMkLst>
          <pc:docMk/>
          <pc:sldMk cId="3402989192" sldId="259"/>
        </pc:sldMkLst>
      </pc:sldChg>
      <pc:sldChg chg="del">
        <pc:chgData name="#CHONG TIAN EN#" userId="57a2aa2f-d61e-489c-ae98-aad6017c18db" providerId="ADAL" clId="{079F2BDC-84E5-49D5-940F-B3DDA6563903}" dt="2020-02-27T10:05:05.686" v="37" actId="2696"/>
        <pc:sldMkLst>
          <pc:docMk/>
          <pc:sldMk cId="1953179501" sldId="260"/>
        </pc:sldMkLst>
      </pc:sldChg>
      <pc:sldChg chg="del">
        <pc:chgData name="#CHONG TIAN EN#" userId="57a2aa2f-d61e-489c-ae98-aad6017c18db" providerId="ADAL" clId="{079F2BDC-84E5-49D5-940F-B3DDA6563903}" dt="2020-02-27T10:05:06.048" v="38" actId="2696"/>
        <pc:sldMkLst>
          <pc:docMk/>
          <pc:sldMk cId="1774888673" sldId="261"/>
        </pc:sldMkLst>
      </pc:sldChg>
      <pc:sldChg chg="del">
        <pc:chgData name="#CHONG TIAN EN#" userId="57a2aa2f-d61e-489c-ae98-aad6017c18db" providerId="ADAL" clId="{079F2BDC-84E5-49D5-940F-B3DDA6563903}" dt="2020-02-27T10:05:06.200" v="39" actId="2696"/>
        <pc:sldMkLst>
          <pc:docMk/>
          <pc:sldMk cId="4136183358" sldId="262"/>
        </pc:sldMkLst>
      </pc:sldChg>
      <pc:sldChg chg="del">
        <pc:chgData name="#CHONG TIAN EN#" userId="57a2aa2f-d61e-489c-ae98-aad6017c18db" providerId="ADAL" clId="{079F2BDC-84E5-49D5-940F-B3DDA6563903}" dt="2020-02-27T10:05:06.318" v="40" actId="2696"/>
        <pc:sldMkLst>
          <pc:docMk/>
          <pc:sldMk cId="931313461" sldId="264"/>
        </pc:sldMkLst>
      </pc:sldChg>
      <pc:sldChg chg="del">
        <pc:chgData name="#CHONG TIAN EN#" userId="57a2aa2f-d61e-489c-ae98-aad6017c18db" providerId="ADAL" clId="{079F2BDC-84E5-49D5-940F-B3DDA6563903}" dt="2020-02-27T10:05:06.419" v="41" actId="2696"/>
        <pc:sldMkLst>
          <pc:docMk/>
          <pc:sldMk cId="556967205" sldId="265"/>
        </pc:sldMkLst>
      </pc:sldChg>
      <pc:sldChg chg="del">
        <pc:chgData name="#CHONG TIAN EN#" userId="57a2aa2f-d61e-489c-ae98-aad6017c18db" providerId="ADAL" clId="{079F2BDC-84E5-49D5-940F-B3DDA6563903}" dt="2020-02-27T10:05:06.574" v="42" actId="2696"/>
        <pc:sldMkLst>
          <pc:docMk/>
          <pc:sldMk cId="1690511293" sldId="266"/>
        </pc:sldMkLst>
      </pc:sldChg>
      <pc:sldChg chg="del">
        <pc:chgData name="#CHONG TIAN EN#" userId="57a2aa2f-d61e-489c-ae98-aad6017c18db" providerId="ADAL" clId="{079F2BDC-84E5-49D5-940F-B3DDA6563903}" dt="2020-02-27T10:05:07.425" v="45" actId="2696"/>
        <pc:sldMkLst>
          <pc:docMk/>
          <pc:sldMk cId="248039713" sldId="268"/>
        </pc:sldMkLst>
      </pc:sldChg>
      <pc:sldChg chg="del">
        <pc:chgData name="#CHONG TIAN EN#" userId="57a2aa2f-d61e-489c-ae98-aad6017c18db" providerId="ADAL" clId="{079F2BDC-84E5-49D5-940F-B3DDA6563903}" dt="2020-02-27T10:05:08.044" v="46" actId="2696"/>
        <pc:sldMkLst>
          <pc:docMk/>
          <pc:sldMk cId="4258717496" sldId="269"/>
        </pc:sldMkLst>
      </pc:sldChg>
      <pc:sldChg chg="del">
        <pc:chgData name="#CHONG TIAN EN#" userId="57a2aa2f-d61e-489c-ae98-aad6017c18db" providerId="ADAL" clId="{079F2BDC-84E5-49D5-940F-B3DDA6563903}" dt="2020-02-27T10:05:08.558" v="47" actId="2696"/>
        <pc:sldMkLst>
          <pc:docMk/>
          <pc:sldMk cId="36734016" sldId="270"/>
        </pc:sldMkLst>
      </pc:sldChg>
      <pc:sldChg chg="del">
        <pc:chgData name="#CHONG TIAN EN#" userId="57a2aa2f-d61e-489c-ae98-aad6017c18db" providerId="ADAL" clId="{079F2BDC-84E5-49D5-940F-B3DDA6563903}" dt="2020-02-27T10:05:08.872" v="48" actId="2696"/>
        <pc:sldMkLst>
          <pc:docMk/>
          <pc:sldMk cId="2323614333" sldId="271"/>
        </pc:sldMkLst>
      </pc:sldChg>
      <pc:sldChg chg="del">
        <pc:chgData name="#CHONG TIAN EN#" userId="57a2aa2f-d61e-489c-ae98-aad6017c18db" providerId="ADAL" clId="{079F2BDC-84E5-49D5-940F-B3DDA6563903}" dt="2020-02-27T10:05:07.001" v="44" actId="2696"/>
        <pc:sldMkLst>
          <pc:docMk/>
          <pc:sldMk cId="2264605957" sldId="272"/>
        </pc:sldMkLst>
      </pc:sldChg>
      <pc:sldChg chg="del">
        <pc:chgData name="#CHONG TIAN EN#" userId="57a2aa2f-d61e-489c-ae98-aad6017c18db" providerId="ADAL" clId="{079F2BDC-84E5-49D5-940F-B3DDA6563903}" dt="2020-02-27T10:05:08.893" v="49" actId="2696"/>
        <pc:sldMkLst>
          <pc:docMk/>
          <pc:sldMk cId="1552562492" sldId="273"/>
        </pc:sldMkLst>
      </pc:sldChg>
      <pc:sldChg chg="del">
        <pc:chgData name="#CHONG TIAN EN#" userId="57a2aa2f-d61e-489c-ae98-aad6017c18db" providerId="ADAL" clId="{079F2BDC-84E5-49D5-940F-B3DDA6563903}" dt="2020-02-27T10:05:09.369" v="52" actId="2696"/>
        <pc:sldMkLst>
          <pc:docMk/>
          <pc:sldMk cId="3360286397" sldId="276"/>
        </pc:sldMkLst>
      </pc:sldChg>
      <pc:sldChg chg="del">
        <pc:chgData name="#CHONG TIAN EN#" userId="57a2aa2f-d61e-489c-ae98-aad6017c18db" providerId="ADAL" clId="{079F2BDC-84E5-49D5-940F-B3DDA6563903}" dt="2020-02-27T10:05:10.045" v="53" actId="2696"/>
        <pc:sldMkLst>
          <pc:docMk/>
          <pc:sldMk cId="2507415207" sldId="277"/>
        </pc:sldMkLst>
      </pc:sldChg>
      <pc:sldChg chg="del">
        <pc:chgData name="#CHONG TIAN EN#" userId="57a2aa2f-d61e-489c-ae98-aad6017c18db" providerId="ADAL" clId="{079F2BDC-84E5-49D5-940F-B3DDA6563903}" dt="2020-02-27T10:05:09.349" v="51" actId="2696"/>
        <pc:sldMkLst>
          <pc:docMk/>
          <pc:sldMk cId="1925607997" sldId="278"/>
        </pc:sldMkLst>
      </pc:sldChg>
      <pc:sldChg chg="del">
        <pc:chgData name="#CHONG TIAN EN#" userId="57a2aa2f-d61e-489c-ae98-aad6017c18db" providerId="ADAL" clId="{079F2BDC-84E5-49D5-940F-B3DDA6563903}" dt="2020-02-27T10:05:08.966" v="50" actId="2696"/>
        <pc:sldMkLst>
          <pc:docMk/>
          <pc:sldMk cId="3628235989" sldId="279"/>
        </pc:sldMkLst>
      </pc:sldChg>
      <pc:sldChg chg="del">
        <pc:chgData name="#CHONG TIAN EN#" userId="57a2aa2f-d61e-489c-ae98-aad6017c18db" providerId="ADAL" clId="{079F2BDC-84E5-49D5-940F-B3DDA6563903}" dt="2020-02-27T10:05:19.491" v="69" actId="2696"/>
        <pc:sldMkLst>
          <pc:docMk/>
          <pc:sldMk cId="3740547603" sldId="281"/>
        </pc:sldMkLst>
      </pc:sldChg>
      <pc:sldChg chg="modSp add del">
        <pc:chgData name="#CHONG TIAN EN#" userId="57a2aa2f-d61e-489c-ae98-aad6017c18db" providerId="ADAL" clId="{079F2BDC-84E5-49D5-940F-B3DDA6563903}" dt="2020-02-28T06:37:21.668" v="331" actId="20577"/>
        <pc:sldMkLst>
          <pc:docMk/>
          <pc:sldMk cId="2277325639" sldId="282"/>
        </pc:sldMkLst>
        <pc:spChg chg="mod">
          <ac:chgData name="#CHONG TIAN EN#" userId="57a2aa2f-d61e-489c-ae98-aad6017c18db" providerId="ADAL" clId="{079F2BDC-84E5-49D5-940F-B3DDA6563903}" dt="2020-02-28T06:37:21.668" v="331" actId="20577"/>
          <ac:spMkLst>
            <pc:docMk/>
            <pc:sldMk cId="2277325639" sldId="282"/>
            <ac:spMk id="10" creationId="{D6367218-4F34-4839-BBBA-EB26BDC8F551}"/>
          </ac:spMkLst>
        </pc:spChg>
        <pc:spChg chg="mod">
          <ac:chgData name="#CHONG TIAN EN#" userId="57a2aa2f-d61e-489c-ae98-aad6017c18db" providerId="ADAL" clId="{079F2BDC-84E5-49D5-940F-B3DDA6563903}" dt="2020-02-28T06:20:18.320" v="137"/>
          <ac:spMkLst>
            <pc:docMk/>
            <pc:sldMk cId="2277325639" sldId="282"/>
            <ac:spMk id="29" creationId="{0430FA73-1474-4687-9417-73D1E2C11D5E}"/>
          </ac:spMkLst>
        </pc:spChg>
      </pc:sldChg>
      <pc:sldChg chg="del">
        <pc:chgData name="#CHONG TIAN EN#" userId="57a2aa2f-d61e-489c-ae98-aad6017c18db" providerId="ADAL" clId="{079F2BDC-84E5-49D5-940F-B3DDA6563903}" dt="2020-02-27T10:05:12.971" v="57" actId="2696"/>
        <pc:sldMkLst>
          <pc:docMk/>
          <pc:sldMk cId="1055065756" sldId="283"/>
        </pc:sldMkLst>
      </pc:sldChg>
      <pc:sldChg chg="modSp add">
        <pc:chgData name="#CHONG TIAN EN#" userId="57a2aa2f-d61e-489c-ae98-aad6017c18db" providerId="ADAL" clId="{079F2BDC-84E5-49D5-940F-B3DDA6563903}" dt="2020-02-28T06:38:29.393" v="379" actId="20577"/>
        <pc:sldMkLst>
          <pc:docMk/>
          <pc:sldMk cId="3117128917" sldId="283"/>
        </pc:sldMkLst>
        <pc:spChg chg="mod">
          <ac:chgData name="#CHONG TIAN EN#" userId="57a2aa2f-d61e-489c-ae98-aad6017c18db" providerId="ADAL" clId="{079F2BDC-84E5-49D5-940F-B3DDA6563903}" dt="2020-02-28T06:38:29.393" v="379" actId="20577"/>
          <ac:spMkLst>
            <pc:docMk/>
            <pc:sldMk cId="3117128917" sldId="283"/>
            <ac:spMk id="10" creationId="{D6367218-4F34-4839-BBBA-EB26BDC8F551}"/>
          </ac:spMkLst>
        </pc:spChg>
      </pc:sldChg>
      <pc:sldChg chg="del">
        <pc:chgData name="#CHONG TIAN EN#" userId="57a2aa2f-d61e-489c-ae98-aad6017c18db" providerId="ADAL" clId="{079F2BDC-84E5-49D5-940F-B3DDA6563903}" dt="2020-02-27T10:05:12.432" v="56" actId="2696"/>
        <pc:sldMkLst>
          <pc:docMk/>
          <pc:sldMk cId="790817995" sldId="284"/>
        </pc:sldMkLst>
      </pc:sldChg>
      <pc:sldChg chg="add del">
        <pc:chgData name="#CHONG TIAN EN#" userId="57a2aa2f-d61e-489c-ae98-aad6017c18db" providerId="ADAL" clId="{079F2BDC-84E5-49D5-940F-B3DDA6563903}" dt="2020-02-28T06:39:11.982" v="382" actId="2696"/>
        <pc:sldMkLst>
          <pc:docMk/>
          <pc:sldMk cId="3627098158" sldId="284"/>
        </pc:sldMkLst>
      </pc:sldChg>
      <pc:sldChg chg="modSp add ord">
        <pc:chgData name="#CHONG TIAN EN#" userId="57a2aa2f-d61e-489c-ae98-aad6017c18db" providerId="ADAL" clId="{079F2BDC-84E5-49D5-940F-B3DDA6563903}" dt="2020-02-28T06:41:13.493" v="530" actId="20577"/>
        <pc:sldMkLst>
          <pc:docMk/>
          <pc:sldMk cId="2644620929" sldId="285"/>
        </pc:sldMkLst>
        <pc:spChg chg="mod">
          <ac:chgData name="#CHONG TIAN EN#" userId="57a2aa2f-d61e-489c-ae98-aad6017c18db" providerId="ADAL" clId="{079F2BDC-84E5-49D5-940F-B3DDA6563903}" dt="2020-02-28T06:41:13.493" v="530" actId="20577"/>
          <ac:spMkLst>
            <pc:docMk/>
            <pc:sldMk cId="2644620929" sldId="285"/>
            <ac:spMk id="10" creationId="{D6367218-4F34-4839-BBBA-EB26BDC8F551}"/>
          </ac:spMkLst>
        </pc:spChg>
        <pc:spChg chg="mod">
          <ac:chgData name="#CHONG TIAN EN#" userId="57a2aa2f-d61e-489c-ae98-aad6017c18db" providerId="ADAL" clId="{079F2BDC-84E5-49D5-940F-B3DDA6563903}" dt="2020-02-28T06:39:19.034" v="394" actId="20577"/>
          <ac:spMkLst>
            <pc:docMk/>
            <pc:sldMk cId="2644620929" sldId="285"/>
            <ac:spMk id="29" creationId="{0430FA73-1474-4687-9417-73D1E2C11D5E}"/>
          </ac:spMkLst>
        </pc:spChg>
      </pc:sldChg>
      <pc:sldChg chg="modSp add">
        <pc:chgData name="#CHONG TIAN EN#" userId="57a2aa2f-d61e-489c-ae98-aad6017c18db" providerId="ADAL" clId="{079F2BDC-84E5-49D5-940F-B3DDA6563903}" dt="2020-02-28T06:58:45.855" v="919" actId="20577"/>
        <pc:sldMkLst>
          <pc:docMk/>
          <pc:sldMk cId="3447241417" sldId="286"/>
        </pc:sldMkLst>
        <pc:spChg chg="mod">
          <ac:chgData name="#CHONG TIAN EN#" userId="57a2aa2f-d61e-489c-ae98-aad6017c18db" providerId="ADAL" clId="{079F2BDC-84E5-49D5-940F-B3DDA6563903}" dt="2020-02-28T06:58:45.855" v="919" actId="20577"/>
          <ac:spMkLst>
            <pc:docMk/>
            <pc:sldMk cId="3447241417" sldId="286"/>
            <ac:spMk id="10" creationId="{D6367218-4F34-4839-BBBA-EB26BDC8F551}"/>
          </ac:spMkLst>
        </pc:spChg>
        <pc:spChg chg="mod">
          <ac:chgData name="#CHONG TIAN EN#" userId="57a2aa2f-d61e-489c-ae98-aad6017c18db" providerId="ADAL" clId="{079F2BDC-84E5-49D5-940F-B3DDA6563903}" dt="2020-02-28T06:43:23.488" v="580" actId="20577"/>
          <ac:spMkLst>
            <pc:docMk/>
            <pc:sldMk cId="3447241417" sldId="286"/>
            <ac:spMk id="29" creationId="{0430FA73-1474-4687-9417-73D1E2C11D5E}"/>
          </ac:spMkLst>
        </pc:spChg>
      </pc:sldChg>
      <pc:sldChg chg="del">
        <pc:chgData name="#CHONG TIAN EN#" userId="57a2aa2f-d61e-489c-ae98-aad6017c18db" providerId="ADAL" clId="{079F2BDC-84E5-49D5-940F-B3DDA6563903}" dt="2020-02-27T10:05:18.683" v="68" actId="2696"/>
        <pc:sldMkLst>
          <pc:docMk/>
          <pc:sldMk cId="4099379529" sldId="286"/>
        </pc:sldMkLst>
      </pc:sldChg>
      <pc:sldChg chg="del">
        <pc:chgData name="#CHONG TIAN EN#" userId="57a2aa2f-d61e-489c-ae98-aad6017c18db" providerId="ADAL" clId="{079F2BDC-84E5-49D5-940F-B3DDA6563903}" dt="2020-02-27T10:05:14.047" v="59" actId="2696"/>
        <pc:sldMkLst>
          <pc:docMk/>
          <pc:sldMk cId="188700311" sldId="287"/>
        </pc:sldMkLst>
      </pc:sldChg>
      <pc:sldChg chg="del">
        <pc:chgData name="#CHONG TIAN EN#" userId="57a2aa2f-d61e-489c-ae98-aad6017c18db" providerId="ADAL" clId="{079F2BDC-84E5-49D5-940F-B3DDA6563903}" dt="2020-02-27T10:05:14.624" v="60" actId="2696"/>
        <pc:sldMkLst>
          <pc:docMk/>
          <pc:sldMk cId="3899767942" sldId="288"/>
        </pc:sldMkLst>
      </pc:sldChg>
      <pc:sldChg chg="del">
        <pc:chgData name="#CHONG TIAN EN#" userId="57a2aa2f-d61e-489c-ae98-aad6017c18db" providerId="ADAL" clId="{079F2BDC-84E5-49D5-940F-B3DDA6563903}" dt="2020-02-27T10:05:13.661" v="58" actId="2696"/>
        <pc:sldMkLst>
          <pc:docMk/>
          <pc:sldMk cId="889473063" sldId="289"/>
        </pc:sldMkLst>
      </pc:sldChg>
      <pc:sldChg chg="del">
        <pc:chgData name="#CHONG TIAN EN#" userId="57a2aa2f-d61e-489c-ae98-aad6017c18db" providerId="ADAL" clId="{079F2BDC-84E5-49D5-940F-B3DDA6563903}" dt="2020-02-27T10:05:11.613" v="55" actId="2696"/>
        <pc:sldMkLst>
          <pc:docMk/>
          <pc:sldMk cId="871989924" sldId="290"/>
        </pc:sldMkLst>
      </pc:sldChg>
      <pc:sldChg chg="del">
        <pc:chgData name="#CHONG TIAN EN#" userId="57a2aa2f-d61e-489c-ae98-aad6017c18db" providerId="ADAL" clId="{079F2BDC-84E5-49D5-940F-B3DDA6563903}" dt="2020-02-27T10:05:06.751" v="43" actId="2696"/>
        <pc:sldMkLst>
          <pc:docMk/>
          <pc:sldMk cId="1796503571" sldId="291"/>
        </pc:sldMkLst>
      </pc:sldChg>
      <pc:sldChg chg="del">
        <pc:chgData name="#CHONG TIAN EN#" userId="57a2aa2f-d61e-489c-ae98-aad6017c18db" providerId="ADAL" clId="{079F2BDC-84E5-49D5-940F-B3DDA6563903}" dt="2020-02-27T10:05:15.248" v="61" actId="2696"/>
        <pc:sldMkLst>
          <pc:docMk/>
          <pc:sldMk cId="46158835" sldId="292"/>
        </pc:sldMkLst>
      </pc:sldChg>
      <pc:sldChg chg="del">
        <pc:chgData name="#CHONG TIAN EN#" userId="57a2aa2f-d61e-489c-ae98-aad6017c18db" providerId="ADAL" clId="{079F2BDC-84E5-49D5-940F-B3DDA6563903}" dt="2020-02-27T10:05:15.613" v="62" actId="2696"/>
        <pc:sldMkLst>
          <pc:docMk/>
          <pc:sldMk cId="2959455629" sldId="293"/>
        </pc:sldMkLst>
      </pc:sldChg>
      <pc:sldChg chg="del">
        <pc:chgData name="#CHONG TIAN EN#" userId="57a2aa2f-d61e-489c-ae98-aad6017c18db" providerId="ADAL" clId="{079F2BDC-84E5-49D5-940F-B3DDA6563903}" dt="2020-02-27T10:05:16.160" v="63" actId="2696"/>
        <pc:sldMkLst>
          <pc:docMk/>
          <pc:sldMk cId="3692336838" sldId="294"/>
        </pc:sldMkLst>
      </pc:sldChg>
      <pc:sldChg chg="del">
        <pc:chgData name="#CHONG TIAN EN#" userId="57a2aa2f-d61e-489c-ae98-aad6017c18db" providerId="ADAL" clId="{079F2BDC-84E5-49D5-940F-B3DDA6563903}" dt="2020-02-27T10:05:16.746" v="64" actId="2696"/>
        <pc:sldMkLst>
          <pc:docMk/>
          <pc:sldMk cId="919527457" sldId="295"/>
        </pc:sldMkLst>
      </pc:sldChg>
      <pc:sldChg chg="del">
        <pc:chgData name="#CHONG TIAN EN#" userId="57a2aa2f-d61e-489c-ae98-aad6017c18db" providerId="ADAL" clId="{079F2BDC-84E5-49D5-940F-B3DDA6563903}" dt="2020-02-27T10:05:17.232" v="65" actId="2696"/>
        <pc:sldMkLst>
          <pc:docMk/>
          <pc:sldMk cId="758894013" sldId="296"/>
        </pc:sldMkLst>
      </pc:sldChg>
      <pc:sldChg chg="del">
        <pc:chgData name="#CHONG TIAN EN#" userId="57a2aa2f-d61e-489c-ae98-aad6017c18db" providerId="ADAL" clId="{079F2BDC-84E5-49D5-940F-B3DDA6563903}" dt="2020-02-27T10:05:17.675" v="66" actId="2696"/>
        <pc:sldMkLst>
          <pc:docMk/>
          <pc:sldMk cId="3997712908" sldId="297"/>
        </pc:sldMkLst>
      </pc:sldChg>
      <pc:sldChg chg="del">
        <pc:chgData name="#CHONG TIAN EN#" userId="57a2aa2f-d61e-489c-ae98-aad6017c18db" providerId="ADAL" clId="{079F2BDC-84E5-49D5-940F-B3DDA6563903}" dt="2020-02-27T10:05:18.190" v="67" actId="2696"/>
        <pc:sldMkLst>
          <pc:docMk/>
          <pc:sldMk cId="2481052239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E4DB0-6B0E-48EB-AC2D-B78FE6BAEFE0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FDDA0-978E-4090-9A56-21F00BA9A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61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58C9-8A99-4B3F-9F7B-C3364D79F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781DA-46C4-41DA-B1FA-3622756AC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F864-81E5-478F-9BC4-3682A658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5504-9617-4130-B868-C5C76EE5D406}" type="datetime1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A612A-3527-4F5F-A8BD-B4E8257F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9A4EF-CA3D-4F5E-8217-1FBB7E28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877C-4AE1-4F63-BAE2-155794032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6E6A-74CE-4F1F-B3AD-C3709400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313A2-5C53-4225-BB4C-6FFBE2DD9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39A2-DCF0-47D8-AA4A-DCD0351D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6BD-579A-4508-93A1-F44660A7542D}" type="datetime1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7FE7A-38D8-4767-8A58-338A1D28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521C3-6781-4F05-BD67-697C65F3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877C-4AE1-4F63-BAE2-155794032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41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D7361-5A0A-4CD0-9929-E62A212B6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83053-EFD4-4392-A73C-55A269224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DBA8E-1F45-4FB7-AE34-7FBF027D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A8EE-1B8A-4F0F-9FEE-9B42787BBBAD}" type="datetime1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3AD3-0C65-4DED-829B-E7F9A441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BE93-B2CB-4FA4-AEE5-56C4B3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877C-4AE1-4F63-BAE2-155794032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9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1DF9-7A6D-406C-B497-CA632ECC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1F3F5-149C-484F-AB82-3B712FC2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46386-6DA8-421E-830A-EF702A56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48DC-EE00-4C9D-94C1-42C2F7EAB321}" type="datetime1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2FA83-7782-443C-8B2E-C1D89596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99693-EE33-4B99-941E-1C30B179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877C-4AE1-4F63-BAE2-155794032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8A75-77C3-4470-B5AA-A3F59442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7DEED-3A39-4EF6-87D2-3090D8C9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F5212-A37E-4713-A058-E653CAB4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F4BD-F589-4B85-A5A7-3FFCB892634D}" type="datetime1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FEEA-56C0-4D4A-BF2A-832B76A3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70B5-1F75-46AC-A61E-17FEF8EF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877C-4AE1-4F63-BAE2-155794032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45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72F3-90EB-49A1-A0C9-E2AA6D44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BD4B-AD60-402E-B06A-5BB294CCA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BA1F0-5161-41BE-9F79-9EF4D3806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907FE-4114-4F7F-97CD-C298500E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2A24-C33B-48E0-A747-3A1BBFF1CB60}" type="datetime1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DF810-2A0B-4185-A1B7-33747E0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C05CA-F9D4-4900-84A4-EE757DEA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877C-4AE1-4F63-BAE2-155794032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7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0A68-3D20-4A87-B906-E228A486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7200-6910-431B-85D6-9760E2AED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C2D08-6CAE-453E-AD7D-5B26A1510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4DC45-707B-4305-B111-CAA19BB50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DE0A0-49B3-417F-B515-DCB90C765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1DA0D-BACD-41FE-B52B-FF032036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E597-6384-4D21-A587-1B145B29ED00}" type="datetime1">
              <a:rPr lang="en-GB" smtClean="0"/>
              <a:t>27/02/2020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3331B-7B06-4739-BBD5-098F4407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BCD65-D803-489E-B8DE-87B7F0F6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877C-4AE1-4F63-BAE2-155794032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0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FE1A-E17F-42DF-9060-12642508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14EE5-F079-48BC-A32F-4688A025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B8C4-3B0A-4B1A-A513-BEF5A8FBE171}" type="datetime1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87694-EC89-4B77-AF32-74776211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01FCA-3D29-4986-B477-49ECFA8D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877C-4AE1-4F63-BAE2-155794032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8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0C887-EBF1-42D7-86FF-E6DFEC3A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6329-BC6E-4CB4-A866-6BA35242632D}" type="datetime1">
              <a:rPr lang="en-GB" smtClean="0"/>
              <a:t>27/02/2020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EF5C5-8A37-4E4A-A41F-63806D41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C781F-2773-47CD-BAF4-CEEE9A12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877C-4AE1-4F63-BAE2-155794032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1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FAE1-26F8-431E-BB9F-2898D4ED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DD22-D7B6-4679-8997-374D1BBFC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BD85D-073D-4591-992C-98BAFB6D8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5AA8A-6DF2-49D4-85D1-EABA0022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78AB-6AB7-41FF-952A-85991BFE5331}" type="datetime1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CBA93-59F5-4850-881C-B3D3FB92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C341B-3B85-4451-9735-22723728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877C-4AE1-4F63-BAE2-155794032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18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951C-A3F5-495C-AD01-7FC82F72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1A00F-5353-4B30-A2B9-8FB348CEF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75986-7C5C-4C14-92F2-63E2B5DB6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9D853-923C-4863-8A74-0C1CFB48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11B2-AE92-44C1-AE0A-A618AA565EC5}" type="datetime1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A44B4-7791-44C1-B5E8-6D5AE98F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E9954-6994-4B6B-9216-E11731E8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877C-4AE1-4F63-BAE2-155794032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41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4F73C-C9D8-4A7A-A6CE-09F719F3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017F7-3EBB-44A6-881E-436367C09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026D9-7221-4034-9AD3-FD0074B35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0C8F-D56A-40CC-9513-AF6962630A8C}" type="datetime1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E5AE0-C5EF-4E15-BF34-01E9E9711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D8A6-4756-4EAB-8E02-6FDC948B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6877C-4AE1-4F63-BAE2-155794032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43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103C270-CAC5-4F1D-B6D2-CAB6BD66847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7C6C8B-5769-4799-AB31-108E5B2B27C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D4504A-123D-45C6-80E0-8FD306C5D012}"/>
                </a:ext>
              </a:extLst>
            </p:cNvPr>
            <p:cNvSpPr/>
            <p:nvPr/>
          </p:nvSpPr>
          <p:spPr>
            <a:xfrm>
              <a:off x="463517" y="1406018"/>
              <a:ext cx="2521079" cy="9249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SG" sz="2400" b="1" dirty="0">
                  <a:solidFill>
                    <a:srgbClr val="FFFFFF"/>
                  </a:solidFill>
                  <a:latin typeface="ArialMT" pitchFamily="2" charset="0"/>
                  <a:ea typeface="ArialMT" pitchFamily="2" charset="0"/>
                  <a:cs typeface="ArialMT" pitchFamily="2" charset="0"/>
                </a:rPr>
                <a:t>Comparing domain wall synapse with other non volatile memory devices for on-chip learning in </a:t>
              </a:r>
              <a:r>
                <a:rPr lang="en-SG" sz="2400" b="1" dirty="0" err="1">
                  <a:solidFill>
                    <a:srgbClr val="FFFFFF"/>
                  </a:solidFill>
                  <a:latin typeface="ArialMT" pitchFamily="2" charset="0"/>
                  <a:ea typeface="ArialMT" pitchFamily="2" charset="0"/>
                  <a:cs typeface="ArialMT" pitchFamily="2" charset="0"/>
                </a:rPr>
                <a:t>analog</a:t>
              </a:r>
              <a:r>
                <a:rPr lang="en-SG" sz="2400" b="1" dirty="0">
                  <a:solidFill>
                    <a:srgbClr val="FFFFFF"/>
                  </a:solidFill>
                  <a:latin typeface="ArialMT" pitchFamily="2" charset="0"/>
                  <a:ea typeface="ArialMT" pitchFamily="2" charset="0"/>
                  <a:cs typeface="ArialMT" pitchFamily="2" charset="0"/>
                </a:rPr>
                <a:t> hardware neural network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SG" sz="2400" b="1" dirty="0">
                  <a:solidFill>
                    <a:srgbClr val="FFFFFF"/>
                  </a:solidFill>
                  <a:latin typeface="ArialMT" pitchFamily="2" charset="0"/>
                  <a:ea typeface="ArialMT" pitchFamily="2" charset="0"/>
                  <a:cs typeface="ArialMT" pitchFamily="2" charset="0"/>
                </a:rPr>
                <a:t>(III. NETWORK LEVEL COMPARISON)</a:t>
              </a:r>
              <a:endParaRPr lang="en-GB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30D1BC-678E-4DB6-AE46-469735D0F814}"/>
                </a:ext>
              </a:extLst>
            </p:cNvPr>
            <p:cNvSpPr/>
            <p:nvPr/>
          </p:nvSpPr>
          <p:spPr>
            <a:xfrm>
              <a:off x="463517" y="4576172"/>
              <a:ext cx="263605" cy="2639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SG" sz="1400" i="1" dirty="0">
                  <a:solidFill>
                    <a:srgbClr val="FFFFFF"/>
                  </a:solidFill>
                  <a:latin typeface="ArialMT" pitchFamily="2" charset="0"/>
                  <a:ea typeface="Calibri" panose="020F0502020204030204" pitchFamily="34" charset="0"/>
                </a:rPr>
                <a:t>28</a:t>
              </a:r>
              <a:endParaRPr lang="en-GB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A8DF73-2EB1-4826-BA33-5D2DD39CCADC}"/>
                </a:ext>
              </a:extLst>
            </p:cNvPr>
            <p:cNvSpPr/>
            <p:nvPr/>
          </p:nvSpPr>
          <p:spPr>
            <a:xfrm>
              <a:off x="661637" y="4576622"/>
              <a:ext cx="132495" cy="1759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SG" sz="950" i="1" dirty="0" err="1">
                  <a:solidFill>
                    <a:srgbClr val="FFFFFF"/>
                  </a:solidFill>
                  <a:effectLst/>
                  <a:latin typeface="ArialMT" pitchFamily="2" charset="0"/>
                  <a:ea typeface="Calibri" panose="020F0502020204030204" pitchFamily="34" charset="0"/>
                </a:rPr>
                <a:t>th</a:t>
              </a:r>
              <a:endParaRPr lang="en-GB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AAAA40-93F6-4E2B-90F5-09173B472AEF}"/>
                </a:ext>
              </a:extLst>
            </p:cNvPr>
            <p:cNvSpPr/>
            <p:nvPr/>
          </p:nvSpPr>
          <p:spPr>
            <a:xfrm>
              <a:off x="809465" y="4576172"/>
              <a:ext cx="1013341" cy="2639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400" i="1" dirty="0">
                  <a:solidFill>
                    <a:srgbClr val="FFFFFF"/>
                  </a:solidFill>
                  <a:effectLst/>
                  <a:latin typeface="ArialMT" pitchFamily="2" charset="0"/>
                  <a:ea typeface="ArialMT" pitchFamily="2" charset="0"/>
                  <a:cs typeface="ArialMT" pitchFamily="2" charset="0"/>
                </a:rPr>
                <a:t>February 2020</a:t>
              </a:r>
              <a:endParaRPr lang="en-GB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515BD55-7534-4F9F-B0C2-3C9EBC4D780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184136" y="4708145"/>
              <a:ext cx="1112521" cy="420624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C45515-D260-4E20-AA12-4F96561F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877C-4AE1-4F63-BAE2-155794032C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67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4AD7A18-01CC-4945-8038-726B0C5996A5}"/>
              </a:ext>
            </a:extLst>
          </p:cNvPr>
          <p:cNvGrpSpPr/>
          <p:nvPr/>
        </p:nvGrpSpPr>
        <p:grpSpPr>
          <a:xfrm>
            <a:off x="0" y="6500529"/>
            <a:ext cx="12192000" cy="357471"/>
            <a:chOff x="0" y="-4063"/>
            <a:chExt cx="9144000" cy="2682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FD8A12C-6B98-4268-BEEB-B7E0301E1C0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5080"/>
              <a:ext cx="9144000" cy="25908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BC6DFE1-028A-4EF1-A48E-42130C5F010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444232" y="-4063"/>
              <a:ext cx="749809" cy="268224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5B0237E-423C-4FE7-AEC4-9A82C852B8E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1999" cy="116924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430FA73-1474-4687-9417-73D1E2C11D5E}"/>
              </a:ext>
            </a:extLst>
          </p:cNvPr>
          <p:cNvSpPr/>
          <p:nvPr/>
        </p:nvSpPr>
        <p:spPr>
          <a:xfrm>
            <a:off x="674069" y="300682"/>
            <a:ext cx="11045351" cy="56788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3600" b="1" dirty="0">
                <a:solidFill>
                  <a:srgbClr val="FFFFFF"/>
                </a:solidFill>
                <a:latin typeface="ArialMT" pitchFamily="2" charset="0"/>
                <a:ea typeface="ArialMT" pitchFamily="2" charset="0"/>
                <a:cs typeface="ArialMT" pitchFamily="2" charset="0"/>
              </a:rPr>
              <a:t>On-Chip Learning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6367218-4F34-4839-BBBA-EB26BDC8F5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699" y="1854962"/>
                <a:ext cx="11065779" cy="3554602"/>
              </a:xfrm>
            </p:spPr>
            <p:txBody>
              <a:bodyPr>
                <a:normAutofit/>
              </a:bodyPr>
              <a:lstStyle/>
              <a:p>
                <a:r>
                  <a:rPr lang="en-SG" dirty="0"/>
                  <a:t>Non spiking</a:t>
                </a:r>
              </a:p>
              <a:p>
                <a:r>
                  <a:rPr lang="en-SG" dirty="0"/>
                  <a:t>uses standard Stochastic Gradient Descent (SGD) algorithm for weight update</a:t>
                </a:r>
              </a:p>
              <a:p>
                <a:r>
                  <a:rPr lang="en-GB" dirty="0"/>
                  <a:t>Fisher’s Iris dataset is used for training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𝑟𝑒𝑎𝑑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𝑤𝑒𝑖𝑔h𝑡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∝1/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SG" dirty="0"/>
              </a:p>
              <a:p>
                <a:r>
                  <a:rPr lang="en-GB" dirty="0"/>
                  <a:t>Vector-weight Matrix Multiplication (VMM) is used for output</a:t>
                </a:r>
              </a:p>
              <a:p>
                <a:r>
                  <a:rPr lang="en-GB" dirty="0"/>
                  <a:t>Output is further processed with hyperbolic tangent activation function</a:t>
                </a:r>
                <a:endParaRPr lang="en-SG" dirty="0"/>
              </a:p>
              <a:p>
                <a:endParaRPr lang="en-SG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6367218-4F34-4839-BBBA-EB26BDC8F5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699" y="1854962"/>
                <a:ext cx="11065779" cy="3554602"/>
              </a:xfrm>
              <a:blipFill>
                <a:blip r:embed="rId5"/>
                <a:stretch>
                  <a:fillRect l="-992" t="-2744" b="-10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3320-C0D9-430B-BEF2-546BC674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877C-4AE1-4F63-BAE2-155794032CE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2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4AD7A18-01CC-4945-8038-726B0C5996A5}"/>
              </a:ext>
            </a:extLst>
          </p:cNvPr>
          <p:cNvGrpSpPr/>
          <p:nvPr/>
        </p:nvGrpSpPr>
        <p:grpSpPr>
          <a:xfrm>
            <a:off x="0" y="6500529"/>
            <a:ext cx="12192000" cy="357471"/>
            <a:chOff x="0" y="-4063"/>
            <a:chExt cx="9144000" cy="2682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FD8A12C-6B98-4268-BEEB-B7E0301E1C0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5080"/>
              <a:ext cx="9144000" cy="25908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BC6DFE1-028A-4EF1-A48E-42130C5F010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444232" y="-4063"/>
              <a:ext cx="749809" cy="268224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5B0237E-423C-4FE7-AEC4-9A82C852B8E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1999" cy="116924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430FA73-1474-4687-9417-73D1E2C11D5E}"/>
              </a:ext>
            </a:extLst>
          </p:cNvPr>
          <p:cNvSpPr/>
          <p:nvPr/>
        </p:nvSpPr>
        <p:spPr>
          <a:xfrm>
            <a:off x="674069" y="300682"/>
            <a:ext cx="11045351" cy="56788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3600" b="1" dirty="0">
                <a:solidFill>
                  <a:srgbClr val="FFFFFF"/>
                </a:solidFill>
                <a:latin typeface="ArialMT" pitchFamily="2" charset="0"/>
                <a:ea typeface="ArialMT" pitchFamily="2" charset="0"/>
                <a:cs typeface="ArialMT" pitchFamily="2" charset="0"/>
              </a:rPr>
              <a:t>On-Chip Learning Architecture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367218-4F34-4839-BBBA-EB26BDC8F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99" y="1854962"/>
            <a:ext cx="11065779" cy="3554602"/>
          </a:xfrm>
        </p:spPr>
        <p:txBody>
          <a:bodyPr>
            <a:normAutofit/>
          </a:bodyPr>
          <a:lstStyle/>
          <a:p>
            <a:r>
              <a:rPr lang="en-SG" dirty="0"/>
              <a:t>Common part of weight update computed at each output node is next multiplied with the inputs using the multiplier circuit (x)</a:t>
            </a:r>
          </a:p>
          <a:p>
            <a:r>
              <a:rPr lang="en-SG" dirty="0"/>
              <a:t>Conductance of the DW synapse takes only quantized values (updated by write current pulses of fixed magnitude (25 </a:t>
            </a:r>
            <a:r>
              <a:rPr lang="en-SG" i="1" dirty="0" err="1"/>
              <a:t>μ</a:t>
            </a:r>
            <a:r>
              <a:rPr lang="en-SG" dirty="0" err="1"/>
              <a:t>A</a:t>
            </a:r>
            <a:r>
              <a:rPr lang="en-SG" dirty="0"/>
              <a:t>) only with quantizer circuit)</a:t>
            </a:r>
          </a:p>
          <a:p>
            <a:pPr lvl="1"/>
            <a:endParaRPr lang="en-SG" dirty="0"/>
          </a:p>
          <a:p>
            <a:endParaRPr lang="en-SG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3320-C0D9-430B-BEF2-546BC674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877C-4AE1-4F63-BAE2-155794032CE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12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4AD7A18-01CC-4945-8038-726B0C5996A5}"/>
              </a:ext>
            </a:extLst>
          </p:cNvPr>
          <p:cNvGrpSpPr/>
          <p:nvPr/>
        </p:nvGrpSpPr>
        <p:grpSpPr>
          <a:xfrm>
            <a:off x="0" y="6500529"/>
            <a:ext cx="12192000" cy="357471"/>
            <a:chOff x="0" y="-4063"/>
            <a:chExt cx="9144000" cy="2682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FD8A12C-6B98-4268-BEEB-B7E0301E1C0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5080"/>
              <a:ext cx="9144000" cy="25908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BC6DFE1-028A-4EF1-A48E-42130C5F010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444232" y="-4063"/>
              <a:ext cx="749809" cy="268224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5B0237E-423C-4FE7-AEC4-9A82C852B8E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2191999" cy="116924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430FA73-1474-4687-9417-73D1E2C11D5E}"/>
              </a:ext>
            </a:extLst>
          </p:cNvPr>
          <p:cNvSpPr/>
          <p:nvPr/>
        </p:nvSpPr>
        <p:spPr>
          <a:xfrm>
            <a:off x="674069" y="300682"/>
            <a:ext cx="8142605" cy="56788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600" b="1" dirty="0">
                <a:solidFill>
                  <a:srgbClr val="FFFFFF"/>
                </a:solidFill>
                <a:latin typeface="ArialMT" pitchFamily="2" charset="0"/>
                <a:ea typeface="ArialMT" pitchFamily="2" charset="0"/>
                <a:cs typeface="ArialMT" pitchFamily="2" charset="0"/>
              </a:rPr>
              <a:t>On-Chip Learning Architecture</a:t>
            </a:r>
            <a:endParaRPr lang="en-GB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AC784-55B8-4CB4-B8E4-391DE6C1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877C-4AE1-4F63-BAE2-155794032CE1}" type="slidenum">
              <a:rPr lang="en-GB" smtClean="0"/>
              <a:t>4</a:t>
            </a:fld>
            <a:endParaRPr lang="en-GB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578BE35-CEAC-46F2-B76F-A8AC979F1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262" y="1260298"/>
            <a:ext cx="4670385" cy="513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AutoShape 1">
            <a:extLst>
              <a:ext uri="{FF2B5EF4-FFF2-40B4-BE49-F238E27FC236}">
                <a16:creationId xmlns:a16="http://schemas.microsoft.com/office/drawing/2014/main" id="{0F54A007-3AFA-4000-8C2D-90E5B8A9D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72" y="4648200"/>
            <a:ext cx="3219975" cy="1530805"/>
          </a:xfrm>
          <a:custGeom>
            <a:avLst/>
            <a:gdLst/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i="1" baseline="-25000" dirty="0"/>
              <a:t>FIG. 5. Schematic of designed DW synapse based crossbar array along with analog peripheral circuits for on-chip learning.</a:t>
            </a:r>
          </a:p>
        </p:txBody>
      </p:sp>
    </p:spTree>
    <p:extLst>
      <p:ext uri="{BB962C8B-B14F-4D97-AF65-F5344CB8AC3E}">
        <p14:creationId xmlns:p14="http://schemas.microsoft.com/office/powerpoint/2010/main" val="378656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4AD7A18-01CC-4945-8038-726B0C5996A5}"/>
              </a:ext>
            </a:extLst>
          </p:cNvPr>
          <p:cNvGrpSpPr/>
          <p:nvPr/>
        </p:nvGrpSpPr>
        <p:grpSpPr>
          <a:xfrm>
            <a:off x="0" y="6500529"/>
            <a:ext cx="12192000" cy="357471"/>
            <a:chOff x="0" y="-4063"/>
            <a:chExt cx="9144000" cy="2682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FD8A12C-6B98-4268-BEEB-B7E0301E1C0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5080"/>
              <a:ext cx="9144000" cy="25908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BC6DFE1-028A-4EF1-A48E-42130C5F010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444232" y="-4063"/>
              <a:ext cx="749809" cy="268224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5B0237E-423C-4FE7-AEC4-9A82C852B8E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1999" cy="116924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430FA73-1474-4687-9417-73D1E2C11D5E}"/>
              </a:ext>
            </a:extLst>
          </p:cNvPr>
          <p:cNvSpPr/>
          <p:nvPr/>
        </p:nvSpPr>
        <p:spPr>
          <a:xfrm>
            <a:off x="674069" y="300682"/>
            <a:ext cx="11045351" cy="56788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3600" b="1" dirty="0">
                <a:solidFill>
                  <a:srgbClr val="FFFFFF"/>
                </a:solidFill>
                <a:latin typeface="ArialMT" pitchFamily="2" charset="0"/>
                <a:ea typeface="ArialMT" pitchFamily="2" charset="0"/>
                <a:cs typeface="ArialMT" pitchFamily="2" charset="0"/>
              </a:rPr>
              <a:t>Test Result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367218-4F34-4839-BBBA-EB26BDC8F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99" y="1854962"/>
            <a:ext cx="11065779" cy="3554602"/>
          </a:xfrm>
        </p:spPr>
        <p:txBody>
          <a:bodyPr>
            <a:normAutofit/>
          </a:bodyPr>
          <a:lstStyle/>
          <a:p>
            <a:pPr lvl="1"/>
            <a:r>
              <a:rPr lang="en-SG" dirty="0"/>
              <a:t>89 % train accuracy</a:t>
            </a:r>
          </a:p>
          <a:p>
            <a:pPr lvl="1"/>
            <a:r>
              <a:rPr lang="en-GB" dirty="0"/>
              <a:t>92 % test accuracy</a:t>
            </a:r>
          </a:p>
          <a:p>
            <a:pPr lvl="1"/>
            <a:r>
              <a:rPr lang="en-GB" dirty="0"/>
              <a:t>Test accuracy &gt; </a:t>
            </a:r>
            <a:r>
              <a:rPr lang="en-SG" dirty="0"/>
              <a:t>train accuracy due to smaller test dataset (50 test vs 100 train)</a:t>
            </a:r>
          </a:p>
          <a:p>
            <a:endParaRPr lang="en-SG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3320-C0D9-430B-BEF2-546BC674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877C-4AE1-4F63-BAE2-155794032CE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2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4AD7A18-01CC-4945-8038-726B0C5996A5}"/>
              </a:ext>
            </a:extLst>
          </p:cNvPr>
          <p:cNvGrpSpPr/>
          <p:nvPr/>
        </p:nvGrpSpPr>
        <p:grpSpPr>
          <a:xfrm>
            <a:off x="0" y="6500529"/>
            <a:ext cx="12192000" cy="357471"/>
            <a:chOff x="0" y="-4063"/>
            <a:chExt cx="9144000" cy="2682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FD8A12C-6B98-4268-BEEB-B7E0301E1C0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5080"/>
              <a:ext cx="9144000" cy="25908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BC6DFE1-028A-4EF1-A48E-42130C5F010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444232" y="-4063"/>
              <a:ext cx="749809" cy="268224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5B0237E-423C-4FE7-AEC4-9A82C852B8E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1999" cy="116924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430FA73-1474-4687-9417-73D1E2C11D5E}"/>
              </a:ext>
            </a:extLst>
          </p:cNvPr>
          <p:cNvSpPr/>
          <p:nvPr/>
        </p:nvSpPr>
        <p:spPr>
          <a:xfrm>
            <a:off x="674069" y="300682"/>
            <a:ext cx="11045351" cy="56788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3600" b="1" dirty="0">
                <a:solidFill>
                  <a:srgbClr val="FFFFFF"/>
                </a:solidFill>
                <a:latin typeface="ArialMT" pitchFamily="2" charset="0"/>
                <a:ea typeface="ArialMT" pitchFamily="2" charset="0"/>
                <a:cs typeface="ArialMT" pitchFamily="2" charset="0"/>
              </a:rPr>
              <a:t>Performance of RRAM/PCM vs DW Synapse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367218-4F34-4839-BBBA-EB26BDC8F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99" y="1854962"/>
            <a:ext cx="11065779" cy="3554602"/>
          </a:xfrm>
        </p:spPr>
        <p:txBody>
          <a:bodyPr>
            <a:normAutofit/>
          </a:bodyPr>
          <a:lstStyle/>
          <a:p>
            <a:r>
              <a:rPr lang="en-SG" dirty="0"/>
              <a:t>Energy Consumption:</a:t>
            </a:r>
          </a:p>
          <a:p>
            <a:pPr lvl="1"/>
            <a:r>
              <a:rPr lang="en-SG" dirty="0"/>
              <a:t>Net energy consumed is several orders of magnitude higher for RRAM/PCM</a:t>
            </a:r>
            <a:r>
              <a:rPr lang="en-GB" dirty="0"/>
              <a:t> (high energy for SET pulse and RESET pulse)</a:t>
            </a:r>
            <a:endParaRPr lang="en-SG" dirty="0"/>
          </a:p>
          <a:p>
            <a:r>
              <a:rPr lang="en-SG" dirty="0"/>
              <a:t>Training time:</a:t>
            </a:r>
          </a:p>
          <a:p>
            <a:pPr lvl="1"/>
            <a:r>
              <a:rPr lang="en-SG" dirty="0"/>
              <a:t>training takes much longer for RRAM/PCM because of long duration RESET pulses (microseconds) vs (nanoseconds for DW)</a:t>
            </a:r>
          </a:p>
          <a:p>
            <a:pPr lvl="1"/>
            <a:r>
              <a:rPr lang="en-SG" dirty="0"/>
              <a:t>Overall RESET time taken is as long as the longest time taken for 1 synapse.</a:t>
            </a:r>
          </a:p>
          <a:p>
            <a:pPr lvl="1"/>
            <a:r>
              <a:rPr lang="en-SG" dirty="0"/>
              <a:t>No such problem for </a:t>
            </a:r>
            <a:r>
              <a:rPr lang="en-SG"/>
              <a:t>DW synapse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3320-C0D9-430B-BEF2-546BC674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877C-4AE1-4F63-BAE2-155794032C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24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3D910D2AB512468A436F62567C0D8C" ma:contentTypeVersion="12" ma:contentTypeDescription="Create a new document." ma:contentTypeScope="" ma:versionID="d4d3e37df06f7e02ed01219b81bffa46">
  <xsd:schema xmlns:xsd="http://www.w3.org/2001/XMLSchema" xmlns:xs="http://www.w3.org/2001/XMLSchema" xmlns:p="http://schemas.microsoft.com/office/2006/metadata/properties" xmlns:ns3="655634bb-005f-4f16-89fe-5a7c132f2d9f" xmlns:ns4="6d89e29b-f234-4cd7-a417-4553c173e51f" targetNamespace="http://schemas.microsoft.com/office/2006/metadata/properties" ma:root="true" ma:fieldsID="fd4f8790670a05fa77ace233d8c68903" ns3:_="" ns4:_="">
    <xsd:import namespace="655634bb-005f-4f16-89fe-5a7c132f2d9f"/>
    <xsd:import namespace="6d89e29b-f234-4cd7-a417-4553c173e51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634bb-005f-4f16-89fe-5a7c132f2d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9e29b-f234-4cd7-a417-4553c173e5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122FD5-0F92-4527-A050-EC01051B8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94F999-F9BF-4601-A408-78F7EBD582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5634bb-005f-4f16-89fe-5a7c132f2d9f"/>
    <ds:schemaRef ds:uri="6d89e29b-f234-4cd7-a417-4553c173e5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22A482-7546-4B98-B834-FFF23D2EE326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6d89e29b-f234-4cd7-a417-4553c173e51f"/>
    <ds:schemaRef ds:uri="http://schemas.microsoft.com/office/2006/metadata/properties"/>
    <ds:schemaRef ds:uri="http://schemas.microsoft.com/office/2006/documentManagement/types"/>
    <ds:schemaRef ds:uri="655634bb-005f-4f16-89fe-5a7c132f2d9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5094</TotalTime>
  <Words>266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ArialMT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#CHONG TIAN EN#</dc:creator>
  <cp:lastModifiedBy>#CHONG TIAN EN#</cp:lastModifiedBy>
  <cp:revision>21</cp:revision>
  <dcterms:created xsi:type="dcterms:W3CDTF">2020-01-28T03:19:09Z</dcterms:created>
  <dcterms:modified xsi:type="dcterms:W3CDTF">2020-02-28T06:58:48Z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0x0101001C3D910D2AB512468A436F62567C0D8C</vt:lpwstr>
  </property>
</Properties>
</file>