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976-FBF8-4289-8273-B1994DA5511E}" type="datetimeFigureOut">
              <a:rPr lang="es-CL" smtClean="0"/>
              <a:t>28-04-2021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A5FF-3543-49CF-84CE-C839A24F294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11048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976-FBF8-4289-8273-B1994DA5511E}" type="datetimeFigureOut">
              <a:rPr lang="es-CL" smtClean="0"/>
              <a:t>28-04-2021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A5FF-3543-49CF-84CE-C839A24F294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935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976-FBF8-4289-8273-B1994DA5511E}" type="datetimeFigureOut">
              <a:rPr lang="es-CL" smtClean="0"/>
              <a:t>28-04-2021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A5FF-3543-49CF-84CE-C839A24F294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73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976-FBF8-4289-8273-B1994DA5511E}" type="datetimeFigureOut">
              <a:rPr lang="es-CL" smtClean="0"/>
              <a:t>28-04-2021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A5FF-3543-49CF-84CE-C839A24F294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8996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976-FBF8-4289-8273-B1994DA5511E}" type="datetimeFigureOut">
              <a:rPr lang="es-CL" smtClean="0"/>
              <a:t>28-04-2021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A5FF-3543-49CF-84CE-C839A24F294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113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976-FBF8-4289-8273-B1994DA5511E}" type="datetimeFigureOut">
              <a:rPr lang="es-CL" smtClean="0"/>
              <a:t>28-04-2021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A5FF-3543-49CF-84CE-C839A24F294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7889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976-FBF8-4289-8273-B1994DA5511E}" type="datetimeFigureOut">
              <a:rPr lang="es-CL" smtClean="0"/>
              <a:t>28-04-2021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A5FF-3543-49CF-84CE-C839A24F294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901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976-FBF8-4289-8273-B1994DA5511E}" type="datetimeFigureOut">
              <a:rPr lang="es-CL" smtClean="0"/>
              <a:t>28-04-2021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A5FF-3543-49CF-84CE-C839A24F294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81004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976-FBF8-4289-8273-B1994DA5511E}" type="datetimeFigureOut">
              <a:rPr lang="es-CL" smtClean="0"/>
              <a:t>28-04-2021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A5FF-3543-49CF-84CE-C839A24F294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692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976-FBF8-4289-8273-B1994DA5511E}" type="datetimeFigureOut">
              <a:rPr lang="es-CL" smtClean="0"/>
              <a:t>28-04-2021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A5FF-3543-49CF-84CE-C839A24F294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976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976-FBF8-4289-8273-B1994DA5511E}" type="datetimeFigureOut">
              <a:rPr lang="es-CL" smtClean="0"/>
              <a:t>28-04-2021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A5FF-3543-49CF-84CE-C839A24F294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702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FF976-FBF8-4289-8273-B1994DA5511E}" type="datetimeFigureOut">
              <a:rPr lang="es-CL" smtClean="0"/>
              <a:t>28-04-2021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1A5FF-3543-49CF-84CE-C839A24F294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403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32226" y="281353"/>
            <a:ext cx="593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err="1" smtClean="0"/>
              <a:t>Seismic</a:t>
            </a:r>
            <a:r>
              <a:rPr lang="es-CL" b="1" dirty="0" smtClean="0"/>
              <a:t> </a:t>
            </a:r>
            <a:r>
              <a:rPr lang="es-CL" b="1" dirty="0" err="1" smtClean="0"/>
              <a:t>Sources</a:t>
            </a:r>
            <a:endParaRPr lang="es-CL" b="1" dirty="0" smtClean="0"/>
          </a:p>
          <a:p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SLAB 1.0 Interface Intraslab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SARA-ACTIVE-FAULTS </a:t>
            </a:r>
            <a:r>
              <a:rPr lang="es-CL" dirty="0" err="1" smtClean="0"/>
              <a:t>Shallow</a:t>
            </a:r>
            <a:r>
              <a:rPr lang="es-CL" dirty="0" smtClean="0"/>
              <a:t> </a:t>
            </a:r>
            <a:r>
              <a:rPr lang="es-CL" dirty="0" err="1" smtClean="0"/>
              <a:t>Crustal</a:t>
            </a:r>
            <a:r>
              <a:rPr lang="es-CL" dirty="0" smtClean="0"/>
              <a:t>        </a:t>
            </a:r>
            <a:r>
              <a:rPr lang="es-CL" dirty="0" err="1" smtClean="0"/>
              <a:t>with</a:t>
            </a:r>
            <a:r>
              <a:rPr lang="es-CL" dirty="0" smtClean="0"/>
              <a:t> SR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err="1" smtClean="0"/>
              <a:t>Area</a:t>
            </a:r>
            <a:r>
              <a:rPr lang="es-CL" dirty="0" smtClean="0"/>
              <a:t> </a:t>
            </a:r>
            <a:r>
              <a:rPr lang="es-CL" dirty="0" err="1" smtClean="0"/>
              <a:t>sources</a:t>
            </a:r>
            <a:r>
              <a:rPr lang="es-CL" dirty="0" smtClean="0"/>
              <a:t> </a:t>
            </a:r>
            <a:r>
              <a:rPr lang="es-CL" dirty="0" err="1" smtClean="0"/>
              <a:t>for</a:t>
            </a:r>
            <a:r>
              <a:rPr lang="es-CL" dirty="0" smtClean="0"/>
              <a:t> </a:t>
            </a:r>
            <a:r>
              <a:rPr lang="es-CL" dirty="0" err="1" smtClean="0"/>
              <a:t>Background</a:t>
            </a:r>
            <a:r>
              <a:rPr lang="es-CL" dirty="0" smtClean="0"/>
              <a:t> </a:t>
            </a:r>
            <a:r>
              <a:rPr lang="es-CL" dirty="0" err="1" smtClean="0"/>
              <a:t>Seismicity</a:t>
            </a:r>
            <a:endParaRPr lang="es-C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</p:txBody>
      </p:sp>
      <p:sp>
        <p:nvSpPr>
          <p:cNvPr id="5" name="CuadroTexto 4"/>
          <p:cNvSpPr txBox="1"/>
          <p:nvPr/>
        </p:nvSpPr>
        <p:spPr>
          <a:xfrm>
            <a:off x="532226" y="2389163"/>
            <a:ext cx="59389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err="1" smtClean="0"/>
              <a:t>GMPEs</a:t>
            </a:r>
            <a:endParaRPr lang="es-CL" b="1" dirty="0" smtClean="0"/>
          </a:p>
          <a:p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Interface/Intraslab  :  Luis </a:t>
            </a:r>
            <a:r>
              <a:rPr lang="es-CL" dirty="0" err="1" smtClean="0"/>
              <a:t>will</a:t>
            </a:r>
            <a:r>
              <a:rPr lang="es-CL" dirty="0" smtClean="0"/>
              <a:t> </a:t>
            </a:r>
            <a:r>
              <a:rPr lang="es-CL" dirty="0" err="1" smtClean="0"/>
              <a:t>suply</a:t>
            </a:r>
            <a:r>
              <a:rPr lang="es-CL" dirty="0" smtClean="0"/>
              <a:t>      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err="1" smtClean="0"/>
              <a:t>Shallow</a:t>
            </a:r>
            <a:r>
              <a:rPr lang="es-CL" dirty="0" smtClean="0"/>
              <a:t> </a:t>
            </a:r>
            <a:r>
              <a:rPr lang="es-CL" dirty="0" err="1" smtClean="0"/>
              <a:t>Crustal</a:t>
            </a:r>
            <a:r>
              <a:rPr lang="es-CL" dirty="0" smtClean="0"/>
              <a:t>        :  Median </a:t>
            </a:r>
            <a:r>
              <a:rPr lang="es-CL" dirty="0" err="1" smtClean="0"/>
              <a:t>NGAWest</a:t>
            </a:r>
            <a:r>
              <a:rPr lang="es-CL" dirty="0" smtClean="0"/>
              <a:t> PCE</a:t>
            </a:r>
          </a:p>
          <a:p>
            <a:endParaRPr lang="es-CL" dirty="0" smtClean="0"/>
          </a:p>
          <a:p>
            <a:endParaRPr lang="es-CL" dirty="0"/>
          </a:p>
          <a:p>
            <a:r>
              <a:rPr lang="es-CL" b="1" dirty="0" smtClean="0"/>
              <a:t>Leyes </a:t>
            </a:r>
            <a:r>
              <a:rPr lang="es-CL" b="1" dirty="0" err="1" smtClean="0"/>
              <a:t>Guttenberg</a:t>
            </a:r>
            <a:r>
              <a:rPr lang="es-CL" b="1" dirty="0" smtClean="0"/>
              <a:t> Richter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5 </a:t>
            </a:r>
            <a:r>
              <a:rPr lang="es-CL" dirty="0" err="1" smtClean="0"/>
              <a:t>catalogos</a:t>
            </a:r>
            <a:r>
              <a:rPr lang="es-CL" dirty="0" smtClean="0"/>
              <a:t> – </a:t>
            </a:r>
            <a:r>
              <a:rPr lang="es-CL" dirty="0" err="1" smtClean="0"/>
              <a:t>Trunccated</a:t>
            </a:r>
            <a:r>
              <a:rPr lang="es-CL" dirty="0" smtClean="0"/>
              <a:t> </a:t>
            </a:r>
            <a:r>
              <a:rPr lang="es-CL" dirty="0" err="1" smtClean="0"/>
              <a:t>Exponential</a:t>
            </a:r>
            <a:r>
              <a:rPr lang="es-CL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567519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37</Words>
  <Application>Microsoft Office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Reviewer</dc:creator>
  <cp:lastModifiedBy>Reviewer</cp:lastModifiedBy>
  <cp:revision>3</cp:revision>
  <dcterms:created xsi:type="dcterms:W3CDTF">2021-04-28T21:47:18Z</dcterms:created>
  <dcterms:modified xsi:type="dcterms:W3CDTF">2021-04-28T21:57:39Z</dcterms:modified>
</cp:coreProperties>
</file>