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8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1A962-D688-489A-9ACD-117360C6E89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62F75-6331-45EC-9FA4-7B7478F47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2F75-6331-45EC-9FA4-7B7478F47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AA02-1D5B-42B4-B140-B499A330648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F80A-8A8B-4DA1-85EB-CB114D6F8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589936" y="388367"/>
                <a:ext cx="7834535" cy="5752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Uniformly </a:t>
                </a:r>
                <a:r>
                  <a:rPr lang="en-US" sz="1400" b="1" dirty="0"/>
                  <a:t>distributed samples from a lognormal distribution </a:t>
                </a:r>
                <a:r>
                  <a:rPr lang="en-US" sz="1400" b="1" dirty="0" smtClean="0"/>
                  <a:t>used in PSDA2’s logic-tree analyses</a:t>
                </a:r>
                <a:r>
                  <a:rPr lang="en-US" sz="1400" b="1" dirty="0"/>
                  <a:t>: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Given a lognormal random variable with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dirty="0"/>
                  <a:t> and coefficient of variation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the goal is to generate samples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that comply with the following constraints:</a:t>
                </a:r>
              </a:p>
              <a:p>
                <a:r>
                  <a:rPr lang="en-US" sz="1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/>
                            <m:t> </m:t>
                          </m:r>
                        </m:e>
                      </m:ra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a column vector of ‘ones’. In addition, the following constraints are </a:t>
                </a:r>
                <a:r>
                  <a:rPr lang="en-US" sz="1400" dirty="0" smtClean="0"/>
                  <a:t>specified </a:t>
                </a:r>
                <a:r>
                  <a:rPr lang="en-US" sz="1400" dirty="0"/>
                  <a:t>for the weights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/>
                  <a:t> used in the logic tree calculations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This is an ill-conditioned problem, with 2N unknowns and only 4 </a:t>
                </a:r>
                <a:r>
                  <a:rPr lang="en-US" sz="1400" dirty="0" smtClean="0"/>
                  <a:t>constraints. </a:t>
                </a:r>
                <a:r>
                  <a:rPr lang="en-US" sz="1400" dirty="0"/>
                  <a:t>To reduce the number of unknowns</a:t>
                </a:r>
                <a:r>
                  <a:rPr lang="en-US" sz="1400" dirty="0" smtClean="0"/>
                  <a:t>, the following regularization scheme for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are defined </a:t>
                </a:r>
                <a:r>
                  <a:rPr lang="en-US" sz="1400" dirty="0" smtClean="0"/>
                  <a:t>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400" b="1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mr>
                        <m:mr>
                          <m:e>
                            <m:r>
                              <a:rPr lang="en-US" sz="1400" b="1" smtClean="0">
                                <a:latin typeface="Cambria Math" panose="02040503050406030204" pitchFamily="18" charset="0"/>
                              </a:rPr>
                              <m:t>𝛀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CL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CL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40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, which is a problem with onl4 4 unknowns,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1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CL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 smtClean="0"/>
                  <a:t>. </a:t>
                </a:r>
                <a:r>
                  <a:rPr lang="en-US" sz="1400" dirty="0" smtClean="0"/>
                  <a:t>In this expression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, f corresponds to the probability density function of the lognormal distribution with mean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400" dirty="0" smtClean="0"/>
                  <a:t> and standard deviation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US" sz="1400" dirty="0" smtClean="0"/>
                  <a:t> .</a:t>
                </a:r>
                <a:endParaRPr lang="en-US" sz="1400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6" y="388367"/>
                <a:ext cx="7834535" cy="5752152"/>
              </a:xfrm>
              <a:prstGeom prst="rect">
                <a:avLst/>
              </a:prstGeom>
              <a:blipFill>
                <a:blip r:embed="rId3"/>
                <a:stretch>
                  <a:fillRect l="-233" t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6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1019" y="318104"/>
            <a:ext cx="4942490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x-regularization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(1:Nsta)';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 = sig/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(1)-b*mean(x);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 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a+b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*x;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P-regularization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  = pdf(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pd,x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on = ones(Nsta,1);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ab = [x'*P x'*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x;on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'*P on'*x]\[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(1);1];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ab(1)*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P+ab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(2)*x;</a:t>
            </a:r>
            <a:endParaRPr lang="en-US" sz="1200" dirty="0"/>
          </a:p>
        </p:txBody>
      </p:sp>
      <p:sp>
        <p:nvSpPr>
          <p:cNvPr id="5" name="Rectángulo 4"/>
          <p:cNvSpPr/>
          <p:nvPr/>
        </p:nvSpPr>
        <p:spPr>
          <a:xfrm>
            <a:off x="6448096" y="1053092"/>
            <a:ext cx="22229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0.1687    0.0389</a:t>
            </a:r>
          </a:p>
          <a:p>
            <a:r>
              <a:rPr lang="en-US" dirty="0" smtClean="0"/>
              <a:t>    0.1732    0.0481</a:t>
            </a:r>
          </a:p>
          <a:p>
            <a:r>
              <a:rPr lang="en-US" dirty="0" smtClean="0"/>
              <a:t>    0.1776    0.0583</a:t>
            </a:r>
          </a:p>
          <a:p>
            <a:r>
              <a:rPr lang="en-US" dirty="0" smtClean="0"/>
              <a:t>    0.1821    0.0685</a:t>
            </a:r>
          </a:p>
          <a:p>
            <a:r>
              <a:rPr lang="en-US" dirty="0" smtClean="0"/>
              <a:t>    0.1866    0.0773</a:t>
            </a:r>
          </a:p>
          <a:p>
            <a:r>
              <a:rPr lang="en-US" dirty="0" smtClean="0"/>
              <a:t>    0.1911    0.0838</a:t>
            </a:r>
          </a:p>
          <a:p>
            <a:r>
              <a:rPr lang="en-US" dirty="0" smtClean="0"/>
              <a:t>    0.1955    0.0871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B0F0"/>
                </a:solidFill>
              </a:rPr>
              <a:t>0.2000    0.0871</a:t>
            </a:r>
          </a:p>
          <a:p>
            <a:r>
              <a:rPr lang="en-US" dirty="0" smtClean="0"/>
              <a:t>    0.2045    0.0841</a:t>
            </a:r>
          </a:p>
          <a:p>
            <a:r>
              <a:rPr lang="en-US" dirty="0" smtClean="0"/>
              <a:t>    0.2089    0.0786</a:t>
            </a:r>
          </a:p>
          <a:p>
            <a:r>
              <a:rPr lang="en-US" dirty="0" smtClean="0"/>
              <a:t>    0.2134    0.0717</a:t>
            </a:r>
          </a:p>
          <a:p>
            <a:r>
              <a:rPr lang="en-US" dirty="0" smtClean="0"/>
              <a:t>    0.2179    0.0642</a:t>
            </a:r>
          </a:p>
          <a:p>
            <a:r>
              <a:rPr lang="en-US" dirty="0" smtClean="0"/>
              <a:t>    0.2224    0.0569</a:t>
            </a:r>
          </a:p>
          <a:p>
            <a:r>
              <a:rPr lang="en-US" dirty="0" smtClean="0"/>
              <a:t>    0.2268    0.0503</a:t>
            </a:r>
          </a:p>
          <a:p>
            <a:r>
              <a:rPr lang="en-US" dirty="0" smtClean="0"/>
              <a:t>    0.2313    0.0448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868229" y="683760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29" y="683760"/>
                <a:ext cx="3593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707916" y="683760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16" y="683760"/>
                <a:ext cx="4074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/>
          <p:cNvCxnSpPr/>
          <p:nvPr/>
        </p:nvCxnSpPr>
        <p:spPr>
          <a:xfrm>
            <a:off x="6637867" y="1053092"/>
            <a:ext cx="1710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14" y="3414934"/>
            <a:ext cx="3794907" cy="1683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59308" y="2542566"/>
                <a:ext cx="5440359" cy="670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this example, 15 uniformly distributed x samples are generated using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8" y="2542566"/>
                <a:ext cx="5440359" cy="670761"/>
              </a:xfrm>
              <a:prstGeom prst="rect">
                <a:avLst/>
              </a:prstGeom>
              <a:blipFill>
                <a:blip r:embed="rId5"/>
                <a:stretch>
                  <a:fillRect l="-1009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359308" y="5672434"/>
            <a:ext cx="3717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[mean(x),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(x)/mean(x),x'*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dP,sum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0.2000    0.1000    0.2000    1.0000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4761" y="5300409"/>
            <a:ext cx="5440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err="1" smtClean="0"/>
              <a:t>Notice</a:t>
            </a:r>
            <a:r>
              <a:rPr lang="es-CL" dirty="0" smtClean="0"/>
              <a:t> </a:t>
            </a:r>
            <a:r>
              <a:rPr lang="es-CL" dirty="0" err="1" smtClean="0"/>
              <a:t>that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set of </a:t>
            </a:r>
            <a:r>
              <a:rPr lang="es-CL" dirty="0" err="1" smtClean="0"/>
              <a:t>points</a:t>
            </a:r>
            <a:r>
              <a:rPr lang="es-CL" dirty="0" smtClean="0"/>
              <a:t> </a:t>
            </a:r>
            <a:r>
              <a:rPr lang="es-CL" dirty="0" err="1" smtClean="0"/>
              <a:t>satifies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4 </a:t>
            </a:r>
            <a:r>
              <a:rPr lang="es-CL" dirty="0" err="1" smtClean="0"/>
              <a:t>contraints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60" y="2201268"/>
            <a:ext cx="7113559" cy="33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165</Words>
  <Application>Microsoft Office PowerPoint</Application>
  <PresentationFormat>Presentación en pantalla (4:3)</PresentationFormat>
  <Paragraphs>51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CIGIDEN</dc:creator>
  <cp:lastModifiedBy>Gabriel Candia</cp:lastModifiedBy>
  <cp:revision>11</cp:revision>
  <dcterms:created xsi:type="dcterms:W3CDTF">2020-07-15T03:31:36Z</dcterms:created>
  <dcterms:modified xsi:type="dcterms:W3CDTF">2020-07-15T19:20:32Z</dcterms:modified>
</cp:coreProperties>
</file>