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679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52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99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30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84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54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19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78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66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12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2998-284A-4441-8760-B2829F8001E9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B9B8-8F4E-4E0D-A2FA-EE54B9F98B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5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720" r="27964"/>
          <a:stretch/>
        </p:blipFill>
        <p:spPr>
          <a:xfrm>
            <a:off x="2175537" y="856593"/>
            <a:ext cx="3294743" cy="53353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740" r="26944"/>
          <a:stretch/>
        </p:blipFill>
        <p:spPr>
          <a:xfrm>
            <a:off x="6170385" y="856593"/>
            <a:ext cx="3294743" cy="53353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64115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Leaking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27183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Rigid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/>
          <a:srcRect l="24291" r="26969"/>
          <a:stretch/>
        </p:blipFill>
        <p:spPr>
          <a:xfrm>
            <a:off x="2077909" y="869294"/>
            <a:ext cx="3450562" cy="5309862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3"/>
          <a:srcRect l="24559" r="25363"/>
          <a:stretch/>
        </p:blipFill>
        <p:spPr>
          <a:xfrm>
            <a:off x="6016723" y="856594"/>
            <a:ext cx="3562350" cy="5335313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64115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Leaking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027183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Rigid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26166" r="27237"/>
          <a:stretch/>
        </p:blipFill>
        <p:spPr>
          <a:xfrm>
            <a:off x="2213637" y="862944"/>
            <a:ext cx="3314700" cy="53353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5363" r="26701"/>
          <a:stretch/>
        </p:blipFill>
        <p:spPr>
          <a:xfrm>
            <a:off x="6082602" y="862943"/>
            <a:ext cx="3409950" cy="53353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64115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Leaking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27183" y="61936"/>
            <a:ext cx="18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Rigid</a:t>
            </a:r>
            <a:endParaRPr lang="es-C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Candia</dc:creator>
  <cp:lastModifiedBy>Gabriel Candia</cp:lastModifiedBy>
  <cp:revision>4</cp:revision>
  <dcterms:created xsi:type="dcterms:W3CDTF">2020-11-14T23:43:59Z</dcterms:created>
  <dcterms:modified xsi:type="dcterms:W3CDTF">2020-11-15T00:15:46Z</dcterms:modified>
</cp:coreProperties>
</file>