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sldIdLst>
    <p:sldId id="259" r:id="rId4"/>
    <p:sldId id="261" r:id="rId5"/>
    <p:sldId id="267" r:id="rId6"/>
    <p:sldId id="403" r:id="rId7"/>
    <p:sldId id="404" r:id="rId8"/>
    <p:sldId id="350" r:id="rId9"/>
    <p:sldId id="302" r:id="rId10"/>
    <p:sldId id="268" r:id="rId11"/>
    <p:sldId id="289" r:id="rId12"/>
    <p:sldId id="272" r:id="rId13"/>
    <p:sldId id="264" r:id="rId14"/>
    <p:sldId id="304" r:id="rId15"/>
    <p:sldId id="316" r:id="rId16"/>
    <p:sldId id="319" r:id="rId17"/>
    <p:sldId id="402" r:id="rId18"/>
    <p:sldId id="401" r:id="rId19"/>
    <p:sldId id="291" r:id="rId20"/>
    <p:sldId id="336" r:id="rId21"/>
    <p:sldId id="337" r:id="rId22"/>
    <p:sldId id="311" r:id="rId23"/>
    <p:sldId id="312" r:id="rId24"/>
    <p:sldId id="341" r:id="rId25"/>
    <p:sldId id="293" r:id="rId26"/>
    <p:sldId id="396" r:id="rId27"/>
    <p:sldId id="397" r:id="rId28"/>
    <p:sldId id="347" r:id="rId29"/>
    <p:sldId id="348" r:id="rId30"/>
    <p:sldId id="270" r:id="rId3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22680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3602355"/>
            <a:ext cx="10515600" cy="165544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27025"/>
            <a:ext cx="10515600" cy="585025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2435"/>
            <a:ext cx="10515600" cy="447484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59100"/>
            <a:ext cx="10515600" cy="2781300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722120"/>
            <a:ext cx="10515600" cy="1102995"/>
          </a:xfrm>
        </p:spPr>
        <p:txBody>
          <a:bodyPr lIns="144145" anchor="b" anchorCtr="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8001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470" y="1482090"/>
            <a:ext cx="5220970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2368550"/>
            <a:ext cx="5222240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655" y="1482090"/>
            <a:ext cx="5097145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655" y="2368550"/>
            <a:ext cx="5097145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 +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12700" y="-1905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0125" y="457200"/>
            <a:ext cx="4392295" cy="105537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49490" y="1694180"/>
            <a:ext cx="439356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本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505" y="-7620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575" y="457200"/>
            <a:ext cx="4279900" cy="105537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9575" y="1694180"/>
            <a:ext cx="428053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3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bg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effectLst>
            <a:outerShdw blurRad="88900" dist="101600" dir="5400000" algn="ctr" rotWithShape="0">
              <a:srgbClr val="000000">
                <a:alpha val="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202020"/>
          </a:solidFill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5000"/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5759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0077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‒"/>
        <a:defRPr sz="2000" kern="1200">
          <a:solidFill>
            <a:schemeClr val="tx1">
              <a:lumMod val="65000"/>
              <a:lumOff val="3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511935" indent="-228600" algn="l" defTabSz="914400" rtl="0" eaLnBrk="1" fontAlgn="auto" latinLnBrk="0" hangingPunct="1">
        <a:lnSpc>
          <a:spcPct val="10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1943735" indent="-228600" algn="l" defTabSz="914400" rtl="0" eaLnBrk="1" fontAlgn="auto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lvl="0" indent="-228600" algn="l" defTabSz="914400" eaLnBrk="1" fontAlgn="base" latinLnBrk="0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5714" name="任意多边形 34"/>
          <p:cNvSpPr/>
          <p:nvPr/>
        </p:nvSpPr>
        <p:spPr>
          <a:xfrm>
            <a:off x="2524125" y="3679825"/>
            <a:ext cx="7154863" cy="3263900"/>
          </a:xfrm>
          <a:custGeom>
            <a:avLst/>
            <a:gdLst/>
            <a:ahLst/>
            <a:cxnLst>
              <a:cxn ang="0">
                <a:pos x="3577801" y="0"/>
              </a:cxn>
              <a:cxn ang="0">
                <a:pos x="7153739" y="3226980"/>
              </a:cxn>
              <a:cxn ang="0">
                <a:pos x="7155602" y="3263874"/>
              </a:cxn>
              <a:cxn ang="0">
                <a:pos x="0" y="3263874"/>
              </a:cxn>
              <a:cxn ang="0">
                <a:pos x="1863" y="3226980"/>
              </a:cxn>
              <a:cxn ang="0">
                <a:pos x="3577801" y="0"/>
              </a:cxn>
            </a:cxnLst>
            <a:pathLst>
              <a:path w="7155602" h="3263874">
                <a:moveTo>
                  <a:pt x="3577801" y="0"/>
                </a:moveTo>
                <a:cubicBezTo>
                  <a:pt x="5438912" y="0"/>
                  <a:pt x="6969665" y="1414434"/>
                  <a:pt x="7153739" y="3226980"/>
                </a:cubicBezTo>
                <a:lnTo>
                  <a:pt x="7155602" y="3263874"/>
                </a:lnTo>
                <a:lnTo>
                  <a:pt x="0" y="3263874"/>
                </a:lnTo>
                <a:lnTo>
                  <a:pt x="1863" y="3226980"/>
                </a:lnTo>
                <a:cubicBezTo>
                  <a:pt x="185937" y="1414434"/>
                  <a:pt x="1716690" y="0"/>
                  <a:pt x="3577801" y="0"/>
                </a:cubicBezTo>
                <a:close/>
              </a:path>
            </a:pathLst>
          </a:custGeom>
          <a:noFill/>
          <a:ln w="12700" cap="flat" cmpd="sng">
            <a:solidFill>
              <a:srgbClr val="BFBFBF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115715" name="图片 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35275" y="4054475"/>
            <a:ext cx="6534150" cy="280352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15716" name="组合 21"/>
          <p:cNvGrpSpPr/>
          <p:nvPr/>
        </p:nvGrpSpPr>
        <p:grpSpPr>
          <a:xfrm>
            <a:off x="8543925" y="4540250"/>
            <a:ext cx="566738" cy="604838"/>
            <a:chOff x="0" y="0"/>
            <a:chExt cx="1579866" cy="1685211"/>
          </a:xfrm>
        </p:grpSpPr>
        <p:grpSp>
          <p:nvGrpSpPr>
            <p:cNvPr id="115717" name="组合 16"/>
            <p:cNvGrpSpPr/>
            <p:nvPr/>
          </p:nvGrpSpPr>
          <p:grpSpPr>
            <a:xfrm>
              <a:off x="0" y="138230"/>
              <a:ext cx="1276851" cy="1546981"/>
              <a:chOff x="0" y="0"/>
              <a:chExt cx="1276851" cy="1546981"/>
            </a:xfrm>
          </p:grpSpPr>
          <p:sp>
            <p:nvSpPr>
              <p:cNvPr id="115718" name="等腰三角形 13"/>
              <p:cNvSpPr/>
              <p:nvPr/>
            </p:nvSpPr>
            <p:spPr>
              <a:xfrm>
                <a:off x="293490" y="699256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54B89E"/>
              </a:solidFill>
              <a:ln w="9525">
                <a:noFill/>
              </a:ln>
            </p:spPr>
            <p:txBody>
              <a:bodyPr anchor="ctr"/>
              <a:p>
                <a:pPr lvl="0" algn="ctr" eaLnBrk="1" hangingPunct="1"/>
                <a:endParaRPr lang="zh-CN" altLang="en-US" dirty="0">
                  <a:solidFill>
                    <a:srgbClr val="FFFFFF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5719" name="等腰三角形 14"/>
              <p:cNvSpPr/>
              <p:nvPr/>
            </p:nvSpPr>
            <p:spPr>
              <a:xfrm rot="3624834">
                <a:off x="-67818" y="482566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275A66"/>
              </a:solidFill>
              <a:ln w="9525">
                <a:noFill/>
              </a:ln>
            </p:spPr>
            <p:txBody>
              <a:bodyPr anchor="ctr"/>
              <a:p>
                <a:pPr lvl="0" algn="ctr" eaLnBrk="1" hangingPunct="1"/>
                <a:endParaRPr lang="zh-CN" altLang="en-US" dirty="0">
                  <a:solidFill>
                    <a:srgbClr val="FFFFFF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5720" name="等腰三角形 15"/>
              <p:cNvSpPr/>
              <p:nvPr/>
            </p:nvSpPr>
            <p:spPr>
              <a:xfrm rot="7249998">
                <a:off x="-64919" y="67818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283A52"/>
              </a:solidFill>
              <a:ln w="9525">
                <a:noFill/>
              </a:ln>
            </p:spPr>
            <p:txBody>
              <a:bodyPr anchor="ctr"/>
              <a:p>
                <a:pPr lvl="0" algn="ctr" eaLnBrk="1" hangingPunct="1"/>
                <a:endParaRPr lang="zh-CN" altLang="en-US" dirty="0">
                  <a:solidFill>
                    <a:srgbClr val="FFFFFF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15721" name="组合 17"/>
            <p:cNvGrpSpPr/>
            <p:nvPr/>
          </p:nvGrpSpPr>
          <p:grpSpPr>
            <a:xfrm flipH="1" flipV="1">
              <a:off x="303015" y="0"/>
              <a:ext cx="1276851" cy="1546981"/>
              <a:chOff x="0" y="0"/>
              <a:chExt cx="1276851" cy="1546981"/>
            </a:xfrm>
          </p:grpSpPr>
          <p:sp>
            <p:nvSpPr>
              <p:cNvPr id="115722" name="等腰三角形 18"/>
              <p:cNvSpPr/>
              <p:nvPr/>
            </p:nvSpPr>
            <p:spPr>
              <a:xfrm>
                <a:off x="293490" y="699256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54B89E"/>
              </a:solidFill>
              <a:ln w="9525">
                <a:noFill/>
              </a:ln>
            </p:spPr>
            <p:txBody>
              <a:bodyPr anchor="ctr"/>
              <a:p>
                <a:pPr lvl="0" algn="ctr" eaLnBrk="1" hangingPunct="1"/>
                <a:endParaRPr lang="zh-CN" altLang="en-US" dirty="0">
                  <a:solidFill>
                    <a:srgbClr val="FFFFFF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5723" name="等腰三角形 19"/>
              <p:cNvSpPr/>
              <p:nvPr/>
            </p:nvSpPr>
            <p:spPr>
              <a:xfrm rot="3624834">
                <a:off x="-67818" y="482566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275A66"/>
              </a:solidFill>
              <a:ln w="9525">
                <a:noFill/>
              </a:ln>
            </p:spPr>
            <p:txBody>
              <a:bodyPr anchor="ctr"/>
              <a:p>
                <a:pPr lvl="0" algn="ctr" eaLnBrk="1" hangingPunct="1"/>
                <a:endParaRPr lang="zh-CN" altLang="en-US" dirty="0">
                  <a:solidFill>
                    <a:srgbClr val="FFFFFF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5724" name="等腰三角形 20"/>
              <p:cNvSpPr/>
              <p:nvPr/>
            </p:nvSpPr>
            <p:spPr>
              <a:xfrm rot="7249998">
                <a:off x="-64919" y="67818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283A52"/>
              </a:solidFill>
              <a:ln w="9525">
                <a:noFill/>
              </a:ln>
            </p:spPr>
            <p:txBody>
              <a:bodyPr anchor="ctr"/>
              <a:p>
                <a:pPr lvl="0" algn="ctr" eaLnBrk="1" hangingPunct="1"/>
                <a:endParaRPr lang="zh-CN" altLang="en-US" dirty="0">
                  <a:solidFill>
                    <a:srgbClr val="FFFFFF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115725" name="组合 22"/>
          <p:cNvGrpSpPr/>
          <p:nvPr/>
        </p:nvGrpSpPr>
        <p:grpSpPr>
          <a:xfrm>
            <a:off x="2678113" y="5781675"/>
            <a:ext cx="201612" cy="214313"/>
            <a:chOff x="0" y="0"/>
            <a:chExt cx="1579866" cy="1685211"/>
          </a:xfrm>
        </p:grpSpPr>
        <p:grpSp>
          <p:nvGrpSpPr>
            <p:cNvPr id="115726" name="组合 23"/>
            <p:cNvGrpSpPr/>
            <p:nvPr/>
          </p:nvGrpSpPr>
          <p:grpSpPr>
            <a:xfrm>
              <a:off x="0" y="138230"/>
              <a:ext cx="1276851" cy="1546981"/>
              <a:chOff x="0" y="0"/>
              <a:chExt cx="1276851" cy="1546981"/>
            </a:xfrm>
          </p:grpSpPr>
          <p:sp>
            <p:nvSpPr>
              <p:cNvPr id="115727" name="等腰三角形 28"/>
              <p:cNvSpPr/>
              <p:nvPr/>
            </p:nvSpPr>
            <p:spPr>
              <a:xfrm>
                <a:off x="293490" y="699256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54B89E"/>
              </a:solidFill>
              <a:ln w="9525">
                <a:noFill/>
              </a:ln>
            </p:spPr>
            <p:txBody>
              <a:bodyPr anchor="ctr"/>
              <a:p>
                <a:pPr lvl="0" algn="ctr" eaLnBrk="1" hangingPunct="1"/>
                <a:endParaRPr lang="zh-CN" altLang="en-US" dirty="0">
                  <a:solidFill>
                    <a:srgbClr val="FFFFFF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5728" name="等腰三角形 29"/>
              <p:cNvSpPr/>
              <p:nvPr/>
            </p:nvSpPr>
            <p:spPr>
              <a:xfrm rot="3624834">
                <a:off x="-67818" y="482566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275A66"/>
              </a:solidFill>
              <a:ln w="9525">
                <a:noFill/>
              </a:ln>
            </p:spPr>
            <p:txBody>
              <a:bodyPr anchor="ctr"/>
              <a:p>
                <a:pPr lvl="0" algn="ctr" eaLnBrk="1" hangingPunct="1"/>
                <a:endParaRPr lang="zh-CN" altLang="en-US" dirty="0">
                  <a:solidFill>
                    <a:srgbClr val="FFFFFF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5729" name="等腰三角形 30"/>
              <p:cNvSpPr/>
              <p:nvPr/>
            </p:nvSpPr>
            <p:spPr>
              <a:xfrm rot="7249998">
                <a:off x="-64919" y="67818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283A52"/>
              </a:solidFill>
              <a:ln w="9525">
                <a:noFill/>
              </a:ln>
            </p:spPr>
            <p:txBody>
              <a:bodyPr anchor="ctr"/>
              <a:p>
                <a:pPr lvl="0" algn="ctr" eaLnBrk="1" hangingPunct="1"/>
                <a:endParaRPr lang="zh-CN" altLang="en-US" dirty="0">
                  <a:solidFill>
                    <a:srgbClr val="FFFFFF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15730" name="组合 24"/>
            <p:cNvGrpSpPr/>
            <p:nvPr/>
          </p:nvGrpSpPr>
          <p:grpSpPr>
            <a:xfrm flipH="1" flipV="1">
              <a:off x="303015" y="0"/>
              <a:ext cx="1276851" cy="1546981"/>
              <a:chOff x="0" y="0"/>
              <a:chExt cx="1276851" cy="1546981"/>
            </a:xfrm>
          </p:grpSpPr>
          <p:sp>
            <p:nvSpPr>
              <p:cNvPr id="115731" name="等腰三角形 25"/>
              <p:cNvSpPr/>
              <p:nvPr/>
            </p:nvSpPr>
            <p:spPr>
              <a:xfrm>
                <a:off x="293490" y="699256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54B89E"/>
              </a:solidFill>
              <a:ln w="9525">
                <a:noFill/>
              </a:ln>
            </p:spPr>
            <p:txBody>
              <a:bodyPr anchor="ctr"/>
              <a:p>
                <a:pPr lvl="0" algn="ctr" eaLnBrk="1" hangingPunct="1"/>
                <a:endParaRPr lang="zh-CN" altLang="en-US" dirty="0">
                  <a:solidFill>
                    <a:srgbClr val="FFFFFF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5732" name="等腰三角形 26"/>
              <p:cNvSpPr/>
              <p:nvPr/>
            </p:nvSpPr>
            <p:spPr>
              <a:xfrm rot="3624834">
                <a:off x="-67818" y="482566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275A66"/>
              </a:solidFill>
              <a:ln w="9525">
                <a:noFill/>
              </a:ln>
            </p:spPr>
            <p:txBody>
              <a:bodyPr anchor="ctr"/>
              <a:p>
                <a:pPr lvl="0" algn="ctr" eaLnBrk="1" hangingPunct="1"/>
                <a:endParaRPr lang="zh-CN" altLang="en-US" dirty="0">
                  <a:solidFill>
                    <a:srgbClr val="FFFFFF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5733" name="等腰三角形 27"/>
              <p:cNvSpPr/>
              <p:nvPr/>
            </p:nvSpPr>
            <p:spPr>
              <a:xfrm rot="7249998">
                <a:off x="-64919" y="67818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283A52"/>
              </a:solidFill>
              <a:ln w="9525">
                <a:noFill/>
              </a:ln>
            </p:spPr>
            <p:txBody>
              <a:bodyPr anchor="ctr"/>
              <a:p>
                <a:pPr lvl="0" algn="ctr" eaLnBrk="1" hangingPunct="1"/>
                <a:endParaRPr lang="zh-CN" altLang="en-US" dirty="0">
                  <a:solidFill>
                    <a:srgbClr val="FFFFFF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15734" name="文本框 35"/>
          <p:cNvSpPr txBox="1"/>
          <p:nvPr/>
        </p:nvSpPr>
        <p:spPr>
          <a:xfrm>
            <a:off x="3367405" y="1682115"/>
            <a:ext cx="576897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eaLnBrk="1" hangingPunct="1"/>
            <a:r>
              <a:rPr lang="en-US" altLang="zh-CN" sz="5400" b="1" dirty="0">
                <a:solidFill>
                  <a:srgbClr val="40937D"/>
                </a:solidFill>
                <a:latin typeface="微软雅黑" panose="020B0503020204020204" charset="-122"/>
                <a:ea typeface="微软雅黑" panose="020B0503020204020204" charset="-122"/>
              </a:rPr>
              <a:t>IT</a:t>
            </a:r>
            <a:r>
              <a:rPr lang="zh-CN" altLang="en-US" sz="5400" b="1" dirty="0">
                <a:solidFill>
                  <a:srgbClr val="40937D"/>
                </a:solidFill>
                <a:latin typeface="微软雅黑" panose="020B0503020204020204" charset="-122"/>
                <a:ea typeface="微软雅黑" panose="020B0503020204020204" charset="-122"/>
              </a:rPr>
              <a:t>项目招标</a:t>
            </a:r>
            <a:r>
              <a:rPr lang="zh-CN" altLang="en-US" sz="5400" b="1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计划书</a:t>
            </a:r>
            <a:endParaRPr lang="zh-CN" altLang="en-US" sz="5400" b="1" dirty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5735" name="矩形 36"/>
          <p:cNvSpPr/>
          <p:nvPr/>
        </p:nvSpPr>
        <p:spPr>
          <a:xfrm>
            <a:off x="3395663" y="2606675"/>
            <a:ext cx="5519737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dist" eaLnBrk="1" hangingPunct="1"/>
            <a:r>
              <a:rPr lang="en-US" altLang="x-none" dirty="0">
                <a:solidFill>
                  <a:srgbClr val="40404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Professional Commercial Project Plan</a:t>
            </a:r>
            <a:endParaRPr lang="zh-CN" altLang="en-US" dirty="0">
              <a:solidFill>
                <a:srgbClr val="404040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grpSp>
        <p:nvGrpSpPr>
          <p:cNvPr id="115736" name="组合 38"/>
          <p:cNvGrpSpPr/>
          <p:nvPr/>
        </p:nvGrpSpPr>
        <p:grpSpPr>
          <a:xfrm>
            <a:off x="9002713" y="4083050"/>
            <a:ext cx="201612" cy="215900"/>
            <a:chOff x="0" y="0"/>
            <a:chExt cx="1579866" cy="1685211"/>
          </a:xfrm>
        </p:grpSpPr>
        <p:grpSp>
          <p:nvGrpSpPr>
            <p:cNvPr id="115737" name="组合 39"/>
            <p:cNvGrpSpPr/>
            <p:nvPr/>
          </p:nvGrpSpPr>
          <p:grpSpPr>
            <a:xfrm>
              <a:off x="0" y="138230"/>
              <a:ext cx="1276851" cy="1546981"/>
              <a:chOff x="0" y="0"/>
              <a:chExt cx="1276851" cy="1546981"/>
            </a:xfrm>
          </p:grpSpPr>
          <p:sp>
            <p:nvSpPr>
              <p:cNvPr id="115738" name="等腰三角形 44"/>
              <p:cNvSpPr/>
              <p:nvPr/>
            </p:nvSpPr>
            <p:spPr>
              <a:xfrm>
                <a:off x="293490" y="699256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54B89E"/>
              </a:solidFill>
              <a:ln w="9525">
                <a:noFill/>
              </a:ln>
            </p:spPr>
            <p:txBody>
              <a:bodyPr anchor="ctr"/>
              <a:p>
                <a:pPr lvl="0" algn="ctr" eaLnBrk="1" hangingPunct="1"/>
                <a:endParaRPr lang="zh-CN" altLang="en-US" dirty="0">
                  <a:solidFill>
                    <a:srgbClr val="FFFFFF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5739" name="等腰三角形 45"/>
              <p:cNvSpPr/>
              <p:nvPr/>
            </p:nvSpPr>
            <p:spPr>
              <a:xfrm rot="3624834">
                <a:off x="-67818" y="482566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275A66"/>
              </a:solidFill>
              <a:ln w="9525">
                <a:noFill/>
              </a:ln>
            </p:spPr>
            <p:txBody>
              <a:bodyPr anchor="ctr"/>
              <a:p>
                <a:pPr lvl="0" algn="ctr" eaLnBrk="1" hangingPunct="1"/>
                <a:endParaRPr lang="zh-CN" altLang="en-US" dirty="0">
                  <a:solidFill>
                    <a:srgbClr val="FFFFFF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5740" name="等腰三角形 46"/>
              <p:cNvSpPr/>
              <p:nvPr/>
            </p:nvSpPr>
            <p:spPr>
              <a:xfrm rot="7249998">
                <a:off x="-64919" y="67818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283A52"/>
              </a:solidFill>
              <a:ln w="9525">
                <a:noFill/>
              </a:ln>
            </p:spPr>
            <p:txBody>
              <a:bodyPr anchor="ctr"/>
              <a:p>
                <a:pPr lvl="0" algn="ctr" eaLnBrk="1" hangingPunct="1"/>
                <a:endParaRPr lang="zh-CN" altLang="en-US" dirty="0">
                  <a:solidFill>
                    <a:srgbClr val="FFFFFF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15741" name="组合 40"/>
            <p:cNvGrpSpPr/>
            <p:nvPr/>
          </p:nvGrpSpPr>
          <p:grpSpPr>
            <a:xfrm flipH="1" flipV="1">
              <a:off x="303015" y="0"/>
              <a:ext cx="1276851" cy="1546981"/>
              <a:chOff x="0" y="0"/>
              <a:chExt cx="1276851" cy="1546981"/>
            </a:xfrm>
          </p:grpSpPr>
          <p:sp>
            <p:nvSpPr>
              <p:cNvPr id="115742" name="等腰三角形 41"/>
              <p:cNvSpPr/>
              <p:nvPr/>
            </p:nvSpPr>
            <p:spPr>
              <a:xfrm>
                <a:off x="293490" y="699256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54B89E"/>
              </a:solidFill>
              <a:ln w="9525">
                <a:noFill/>
              </a:ln>
            </p:spPr>
            <p:txBody>
              <a:bodyPr anchor="ctr"/>
              <a:p>
                <a:pPr lvl="0" algn="ctr" eaLnBrk="1" hangingPunct="1"/>
                <a:endParaRPr lang="zh-CN" altLang="en-US" dirty="0">
                  <a:solidFill>
                    <a:srgbClr val="FFFFFF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5743" name="等腰三角形 42"/>
              <p:cNvSpPr/>
              <p:nvPr/>
            </p:nvSpPr>
            <p:spPr>
              <a:xfrm rot="3624834">
                <a:off x="-67818" y="482566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275A66"/>
              </a:solidFill>
              <a:ln w="9525">
                <a:noFill/>
              </a:ln>
            </p:spPr>
            <p:txBody>
              <a:bodyPr anchor="ctr"/>
              <a:p>
                <a:pPr lvl="0" algn="ctr" eaLnBrk="1" hangingPunct="1"/>
                <a:endParaRPr lang="zh-CN" altLang="en-US" dirty="0">
                  <a:solidFill>
                    <a:srgbClr val="FFFFFF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5744" name="等腰三角形 43"/>
              <p:cNvSpPr/>
              <p:nvPr/>
            </p:nvSpPr>
            <p:spPr>
              <a:xfrm rot="7249998">
                <a:off x="-64919" y="67818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283A52"/>
              </a:solidFill>
              <a:ln w="9525">
                <a:noFill/>
              </a:ln>
            </p:spPr>
            <p:txBody>
              <a:bodyPr anchor="ctr"/>
              <a:p>
                <a:pPr lvl="0" algn="ctr" eaLnBrk="1" hangingPunct="1"/>
                <a:endParaRPr lang="zh-CN" altLang="en-US" dirty="0">
                  <a:solidFill>
                    <a:srgbClr val="FFFFFF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</p:grpSp>
      </p:grpSp>
      <p:cxnSp>
        <p:nvCxnSpPr>
          <p:cNvPr id="115745" name="直接连接符 48"/>
          <p:cNvCxnSpPr/>
          <p:nvPr/>
        </p:nvCxnSpPr>
        <p:spPr>
          <a:xfrm>
            <a:off x="4391025" y="4530725"/>
            <a:ext cx="806450" cy="806450"/>
          </a:xfrm>
          <a:prstGeom prst="line">
            <a:avLst/>
          </a:prstGeom>
          <a:ln w="3175" cap="flat" cmpd="sng">
            <a:solidFill>
              <a:schemeClr val="bg1">
                <a:alpha val="40999"/>
              </a:scheme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15746" name="直接连接符 49"/>
          <p:cNvCxnSpPr/>
          <p:nvPr/>
        </p:nvCxnSpPr>
        <p:spPr>
          <a:xfrm flipV="1">
            <a:off x="3460750" y="5337175"/>
            <a:ext cx="1736725" cy="876300"/>
          </a:xfrm>
          <a:prstGeom prst="line">
            <a:avLst/>
          </a:prstGeom>
          <a:ln w="3175" cap="flat" cmpd="sng">
            <a:solidFill>
              <a:schemeClr val="bg1">
                <a:alpha val="40999"/>
              </a:scheme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15747" name="直接连接符 52"/>
          <p:cNvCxnSpPr/>
          <p:nvPr/>
        </p:nvCxnSpPr>
        <p:spPr>
          <a:xfrm flipV="1">
            <a:off x="4170363" y="5337175"/>
            <a:ext cx="1027112" cy="1520825"/>
          </a:xfrm>
          <a:prstGeom prst="line">
            <a:avLst/>
          </a:prstGeom>
          <a:ln w="3175" cap="flat" cmpd="sng">
            <a:solidFill>
              <a:schemeClr val="bg1">
                <a:alpha val="40999"/>
              </a:scheme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15748" name="直接连接符 55"/>
          <p:cNvCxnSpPr/>
          <p:nvPr/>
        </p:nvCxnSpPr>
        <p:spPr>
          <a:xfrm>
            <a:off x="5059363" y="4537075"/>
            <a:ext cx="136525" cy="800100"/>
          </a:xfrm>
          <a:prstGeom prst="line">
            <a:avLst/>
          </a:prstGeom>
          <a:ln w="3175" cap="flat" cmpd="sng">
            <a:solidFill>
              <a:schemeClr val="bg1">
                <a:alpha val="40999"/>
              </a:scheme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15749" name="直接连接符 58"/>
          <p:cNvCxnSpPr/>
          <p:nvPr/>
        </p:nvCxnSpPr>
        <p:spPr>
          <a:xfrm>
            <a:off x="5199063" y="5337175"/>
            <a:ext cx="876300" cy="1520825"/>
          </a:xfrm>
          <a:prstGeom prst="line">
            <a:avLst/>
          </a:prstGeom>
          <a:ln w="3175" cap="flat" cmpd="sng">
            <a:solidFill>
              <a:schemeClr val="bg1">
                <a:alpha val="40999"/>
              </a:scheme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15750" name="直接连接符 61"/>
          <p:cNvCxnSpPr/>
          <p:nvPr/>
        </p:nvCxnSpPr>
        <p:spPr>
          <a:xfrm flipH="1">
            <a:off x="8315325" y="6389688"/>
            <a:ext cx="161925" cy="468312"/>
          </a:xfrm>
          <a:prstGeom prst="line">
            <a:avLst/>
          </a:prstGeom>
          <a:ln w="3175" cap="flat" cmpd="sng">
            <a:solidFill>
              <a:schemeClr val="bg1">
                <a:alpha val="40999"/>
              </a:scheme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15751" name="直接连接符 65"/>
          <p:cNvCxnSpPr/>
          <p:nvPr/>
        </p:nvCxnSpPr>
        <p:spPr>
          <a:xfrm flipH="1">
            <a:off x="3473450" y="4537075"/>
            <a:ext cx="914400" cy="1676400"/>
          </a:xfrm>
          <a:prstGeom prst="line">
            <a:avLst/>
          </a:prstGeom>
          <a:ln w="3175" cap="flat" cmpd="sng">
            <a:solidFill>
              <a:schemeClr val="bg1">
                <a:alpha val="40999"/>
              </a:scheme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15752" name="直接连接符 68"/>
          <p:cNvCxnSpPr/>
          <p:nvPr/>
        </p:nvCxnSpPr>
        <p:spPr>
          <a:xfrm flipH="1" flipV="1">
            <a:off x="3470275" y="6213475"/>
            <a:ext cx="696913" cy="650875"/>
          </a:xfrm>
          <a:prstGeom prst="line">
            <a:avLst/>
          </a:prstGeom>
          <a:ln w="3175" cap="flat" cmpd="sng">
            <a:solidFill>
              <a:schemeClr val="bg1">
                <a:alpha val="40999"/>
              </a:scheme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15753" name="直接连接符 71"/>
          <p:cNvCxnSpPr/>
          <p:nvPr/>
        </p:nvCxnSpPr>
        <p:spPr>
          <a:xfrm>
            <a:off x="4392613" y="4537075"/>
            <a:ext cx="663575" cy="0"/>
          </a:xfrm>
          <a:prstGeom prst="line">
            <a:avLst/>
          </a:prstGeom>
          <a:ln w="3175" cap="flat" cmpd="sng">
            <a:solidFill>
              <a:schemeClr val="bg1">
                <a:alpha val="40999"/>
              </a:schemeClr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15754" name="椭圆 74"/>
          <p:cNvSpPr/>
          <p:nvPr/>
        </p:nvSpPr>
        <p:spPr>
          <a:xfrm>
            <a:off x="5168900" y="5311775"/>
            <a:ext cx="66675" cy="66675"/>
          </a:xfrm>
          <a:prstGeom prst="ellipse">
            <a:avLst/>
          </a:prstGeom>
          <a:solidFill>
            <a:schemeClr val="bg1">
              <a:alpha val="98999"/>
            </a:schemeClr>
          </a:solidFill>
          <a:ln w="9525">
            <a:noFill/>
          </a:ln>
        </p:spPr>
        <p:txBody>
          <a:bodyPr anchor="ctr"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15755" name="椭圆 75"/>
          <p:cNvSpPr/>
          <p:nvPr/>
        </p:nvSpPr>
        <p:spPr>
          <a:xfrm>
            <a:off x="5021263" y="4503738"/>
            <a:ext cx="68262" cy="68262"/>
          </a:xfrm>
          <a:prstGeom prst="ellipse">
            <a:avLst/>
          </a:prstGeom>
          <a:solidFill>
            <a:schemeClr val="bg1">
              <a:alpha val="98999"/>
            </a:schemeClr>
          </a:solidFill>
          <a:ln w="9525">
            <a:noFill/>
          </a:ln>
        </p:spPr>
        <p:txBody>
          <a:bodyPr anchor="ctr"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15756" name="椭圆 76"/>
          <p:cNvSpPr/>
          <p:nvPr/>
        </p:nvSpPr>
        <p:spPr>
          <a:xfrm>
            <a:off x="3457575" y="6180138"/>
            <a:ext cx="66675" cy="66675"/>
          </a:xfrm>
          <a:prstGeom prst="ellipse">
            <a:avLst/>
          </a:prstGeom>
          <a:solidFill>
            <a:schemeClr val="bg1">
              <a:alpha val="98999"/>
            </a:schemeClr>
          </a:solidFill>
          <a:ln w="9525">
            <a:noFill/>
          </a:ln>
        </p:spPr>
        <p:txBody>
          <a:bodyPr anchor="ctr"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15757" name="椭圆 77"/>
          <p:cNvSpPr/>
          <p:nvPr/>
        </p:nvSpPr>
        <p:spPr>
          <a:xfrm>
            <a:off x="4143375" y="6824663"/>
            <a:ext cx="66675" cy="66675"/>
          </a:xfrm>
          <a:prstGeom prst="ellipse">
            <a:avLst/>
          </a:prstGeom>
          <a:solidFill>
            <a:schemeClr val="bg1">
              <a:alpha val="98999"/>
            </a:schemeClr>
          </a:solidFill>
          <a:ln w="9525">
            <a:noFill/>
          </a:ln>
        </p:spPr>
        <p:txBody>
          <a:bodyPr anchor="ctr"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15758" name="椭圆 78"/>
          <p:cNvSpPr/>
          <p:nvPr/>
        </p:nvSpPr>
        <p:spPr>
          <a:xfrm>
            <a:off x="4359275" y="4511675"/>
            <a:ext cx="66675" cy="68263"/>
          </a:xfrm>
          <a:prstGeom prst="ellipse">
            <a:avLst/>
          </a:prstGeom>
          <a:solidFill>
            <a:schemeClr val="bg1">
              <a:alpha val="98999"/>
            </a:schemeClr>
          </a:solidFill>
          <a:ln w="9525">
            <a:noFill/>
          </a:ln>
        </p:spPr>
        <p:txBody>
          <a:bodyPr anchor="ctr"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cxnSp>
        <p:nvCxnSpPr>
          <p:cNvPr id="115759" name="直接连接符 82"/>
          <p:cNvCxnSpPr/>
          <p:nvPr/>
        </p:nvCxnSpPr>
        <p:spPr>
          <a:xfrm flipH="1" flipV="1">
            <a:off x="8466138" y="6389688"/>
            <a:ext cx="449262" cy="147637"/>
          </a:xfrm>
          <a:prstGeom prst="line">
            <a:avLst/>
          </a:prstGeom>
          <a:ln w="3175" cap="flat" cmpd="sng">
            <a:solidFill>
              <a:schemeClr val="bg1">
                <a:alpha val="40999"/>
              </a:scheme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15760" name="直接连接符 85"/>
          <p:cNvCxnSpPr/>
          <p:nvPr/>
        </p:nvCxnSpPr>
        <p:spPr>
          <a:xfrm flipV="1">
            <a:off x="8815388" y="6537325"/>
            <a:ext cx="96837" cy="327025"/>
          </a:xfrm>
          <a:prstGeom prst="line">
            <a:avLst/>
          </a:prstGeom>
          <a:ln w="3175" cap="flat" cmpd="sng">
            <a:solidFill>
              <a:schemeClr val="bg1">
                <a:alpha val="40999"/>
              </a:scheme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15761" name="直接连接符 91"/>
          <p:cNvCxnSpPr/>
          <p:nvPr/>
        </p:nvCxnSpPr>
        <p:spPr>
          <a:xfrm flipH="1" flipV="1">
            <a:off x="8477250" y="6392863"/>
            <a:ext cx="312738" cy="465137"/>
          </a:xfrm>
          <a:prstGeom prst="line">
            <a:avLst/>
          </a:prstGeom>
          <a:ln w="3175" cap="flat" cmpd="sng">
            <a:solidFill>
              <a:schemeClr val="bg1">
                <a:alpha val="40999"/>
              </a:schemeClr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15762" name="椭圆 99"/>
          <p:cNvSpPr/>
          <p:nvPr/>
        </p:nvSpPr>
        <p:spPr>
          <a:xfrm>
            <a:off x="8447088" y="6386513"/>
            <a:ext cx="68262" cy="66675"/>
          </a:xfrm>
          <a:prstGeom prst="ellipse">
            <a:avLst/>
          </a:prstGeom>
          <a:solidFill>
            <a:schemeClr val="bg1">
              <a:alpha val="98999"/>
            </a:schemeClr>
          </a:solidFill>
          <a:ln w="9525">
            <a:noFill/>
          </a:ln>
        </p:spPr>
        <p:txBody>
          <a:bodyPr anchor="ctr"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15763" name="椭圆 100"/>
          <p:cNvSpPr/>
          <p:nvPr/>
        </p:nvSpPr>
        <p:spPr>
          <a:xfrm>
            <a:off x="8885238" y="6511925"/>
            <a:ext cx="66675" cy="68263"/>
          </a:xfrm>
          <a:prstGeom prst="ellipse">
            <a:avLst/>
          </a:prstGeom>
          <a:solidFill>
            <a:schemeClr val="bg1">
              <a:alpha val="98999"/>
            </a:schemeClr>
          </a:solidFill>
          <a:ln w="9525">
            <a:noFill/>
          </a:ln>
        </p:spPr>
        <p:txBody>
          <a:bodyPr anchor="ctr"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2" name="日期占位符 1"/>
          <p:cNvSpPr/>
          <p:nvPr>
            <p:ph type="dt" sz="half" idx="10"/>
          </p:nvPr>
        </p:nvSpPr>
        <p:spPr/>
        <p:txBody>
          <a:bodyPr/>
          <a:p>
            <a:pPr lvl="0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9026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83050" y="848995"/>
            <a:ext cx="4025900" cy="4024313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29027" name="组合 30"/>
          <p:cNvGrpSpPr/>
          <p:nvPr/>
        </p:nvGrpSpPr>
        <p:grpSpPr>
          <a:xfrm>
            <a:off x="4178300" y="1566863"/>
            <a:ext cx="1687513" cy="3201987"/>
            <a:chOff x="0" y="0"/>
            <a:chExt cx="1687976" cy="3202328"/>
          </a:xfrm>
        </p:grpSpPr>
        <p:cxnSp>
          <p:nvCxnSpPr>
            <p:cNvPr id="129028" name="直接连接符 9"/>
            <p:cNvCxnSpPr/>
            <p:nvPr/>
          </p:nvCxnSpPr>
          <p:spPr>
            <a:xfrm>
              <a:off x="723014" y="2282514"/>
              <a:ext cx="340242" cy="818707"/>
            </a:xfrm>
            <a:prstGeom prst="line">
              <a:avLst/>
            </a:prstGeom>
            <a:ln w="3175" cap="flat" cmpd="sng">
              <a:solidFill>
                <a:schemeClr val="bg1">
                  <a:alpha val="40999"/>
                </a:schemeClr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129029" name="直接连接符 12"/>
            <p:cNvCxnSpPr/>
            <p:nvPr/>
          </p:nvCxnSpPr>
          <p:spPr>
            <a:xfrm flipV="1">
              <a:off x="489098" y="2282514"/>
              <a:ext cx="233916" cy="409353"/>
            </a:xfrm>
            <a:prstGeom prst="line">
              <a:avLst/>
            </a:prstGeom>
            <a:ln w="3175" cap="flat" cmpd="sng">
              <a:solidFill>
                <a:schemeClr val="bg1">
                  <a:alpha val="40999"/>
                </a:schemeClr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129030" name="直接连接符 15"/>
            <p:cNvCxnSpPr/>
            <p:nvPr/>
          </p:nvCxnSpPr>
          <p:spPr>
            <a:xfrm flipH="1" flipV="1">
              <a:off x="0" y="1931640"/>
              <a:ext cx="723014" cy="350874"/>
            </a:xfrm>
            <a:prstGeom prst="line">
              <a:avLst/>
            </a:prstGeom>
            <a:ln w="3175" cap="flat" cmpd="sng">
              <a:solidFill>
                <a:schemeClr val="bg1">
                  <a:alpha val="40999"/>
                </a:schemeClr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129031" name="直接连接符 18"/>
            <p:cNvCxnSpPr/>
            <p:nvPr/>
          </p:nvCxnSpPr>
          <p:spPr>
            <a:xfrm flipH="1" flipV="1">
              <a:off x="723014" y="2282514"/>
              <a:ext cx="946298" cy="204676"/>
            </a:xfrm>
            <a:prstGeom prst="line">
              <a:avLst/>
            </a:prstGeom>
            <a:ln w="3175" cap="flat" cmpd="sng">
              <a:solidFill>
                <a:schemeClr val="bg1">
                  <a:alpha val="40999"/>
                </a:schemeClr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129032" name="直接连接符 21"/>
            <p:cNvCxnSpPr/>
            <p:nvPr/>
          </p:nvCxnSpPr>
          <p:spPr>
            <a:xfrm flipV="1">
              <a:off x="1307805" y="2487192"/>
              <a:ext cx="349656" cy="715136"/>
            </a:xfrm>
            <a:prstGeom prst="line">
              <a:avLst/>
            </a:prstGeom>
            <a:ln w="3175" cap="flat" cmpd="sng">
              <a:solidFill>
                <a:schemeClr val="bg1">
                  <a:alpha val="40999"/>
                </a:schemeClr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129033" name="直接连接符 24"/>
            <p:cNvCxnSpPr/>
            <p:nvPr/>
          </p:nvCxnSpPr>
          <p:spPr>
            <a:xfrm flipH="1" flipV="1">
              <a:off x="361507" y="0"/>
              <a:ext cx="361508" cy="2284010"/>
            </a:xfrm>
            <a:prstGeom prst="line">
              <a:avLst/>
            </a:prstGeom>
            <a:ln w="3175" cap="flat" cmpd="sng">
              <a:solidFill>
                <a:schemeClr val="bg1">
                  <a:alpha val="40999"/>
                </a:schemeClr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129034" name="椭圆 27"/>
            <p:cNvSpPr/>
            <p:nvPr/>
          </p:nvSpPr>
          <p:spPr>
            <a:xfrm>
              <a:off x="702570" y="2256088"/>
              <a:ext cx="67468" cy="67468"/>
            </a:xfrm>
            <a:prstGeom prst="ellipse">
              <a:avLst/>
            </a:prstGeom>
            <a:solidFill>
              <a:schemeClr val="bg1">
                <a:alpha val="98999"/>
              </a:schemeClr>
            </a:solidFill>
            <a:ln w="9525">
              <a:noFill/>
            </a:ln>
          </p:spPr>
          <p:txBody>
            <a:bodyPr anchor="ctr"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29035" name="椭圆 29"/>
            <p:cNvSpPr/>
            <p:nvPr/>
          </p:nvSpPr>
          <p:spPr>
            <a:xfrm>
              <a:off x="1620508" y="2451020"/>
              <a:ext cx="67468" cy="67468"/>
            </a:xfrm>
            <a:prstGeom prst="ellipse">
              <a:avLst/>
            </a:prstGeom>
            <a:solidFill>
              <a:schemeClr val="bg1">
                <a:alpha val="98999"/>
              </a:schemeClr>
            </a:solidFill>
            <a:ln w="9525">
              <a:noFill/>
            </a:ln>
          </p:spPr>
          <p:txBody>
            <a:bodyPr anchor="ctr"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29036" name="文本框 31"/>
          <p:cNvSpPr txBox="1"/>
          <p:nvPr/>
        </p:nvSpPr>
        <p:spPr>
          <a:xfrm>
            <a:off x="4902200" y="1647825"/>
            <a:ext cx="2401888" cy="1938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ctr" eaLnBrk="1" hangingPunct="1"/>
            <a:r>
              <a:rPr lang="en-US" altLang="x-none" sz="6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PART</a:t>
            </a:r>
            <a:endParaRPr lang="en-US" altLang="x-none" sz="6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ctr" eaLnBrk="1" hangingPunct="1"/>
            <a:r>
              <a:rPr lang="en-US" altLang="x-none" sz="6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zh-CN" altLang="en-US" sz="6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9037" name="文本框 32"/>
          <p:cNvSpPr txBox="1"/>
          <p:nvPr/>
        </p:nvSpPr>
        <p:spPr>
          <a:xfrm>
            <a:off x="5090795" y="3564890"/>
            <a:ext cx="2428875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目标需求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日期占位符 1"/>
          <p:cNvSpPr/>
          <p:nvPr>
            <p:ph type="dt" sz="half" idx="10"/>
          </p:nvPr>
        </p:nvSpPr>
        <p:spPr/>
        <p:txBody>
          <a:bodyPr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0" y="266700"/>
            <a:ext cx="3330575" cy="459740"/>
            <a:chOff x="0" y="420"/>
            <a:chExt cx="5245" cy="724"/>
          </a:xfrm>
        </p:grpSpPr>
        <p:grpSp>
          <p:nvGrpSpPr>
            <p:cNvPr id="122882" name="组合 1"/>
            <p:cNvGrpSpPr/>
            <p:nvPr/>
          </p:nvGrpSpPr>
          <p:grpSpPr>
            <a:xfrm>
              <a:off x="0" y="515"/>
              <a:ext cx="720" cy="540"/>
              <a:chOff x="0" y="0"/>
              <a:chExt cx="457201" cy="285750"/>
            </a:xfrm>
          </p:grpSpPr>
          <p:sp>
            <p:nvSpPr>
              <p:cNvPr id="122883" name="矩形 2"/>
              <p:cNvSpPr/>
              <p:nvPr/>
            </p:nvSpPr>
            <p:spPr>
              <a:xfrm>
                <a:off x="0" y="0"/>
                <a:ext cx="342900" cy="285750"/>
              </a:xfrm>
              <a:prstGeom prst="rect">
                <a:avLst/>
              </a:prstGeom>
              <a:solidFill>
                <a:srgbClr val="40937D"/>
              </a:solidFill>
              <a:ln w="9525">
                <a:noFill/>
              </a:ln>
            </p:spPr>
            <p:txBody>
              <a:bodyPr anchor="ctr"/>
              <a:p>
                <a:pPr lvl="0" algn="ctr" eaLnBrk="1" hangingPunct="1"/>
                <a:endParaRPr lang="zh-CN" altLang="en-US" dirty="0">
                  <a:solidFill>
                    <a:srgbClr val="FFFFFF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2884" name="矩形 3"/>
              <p:cNvSpPr/>
              <p:nvPr/>
            </p:nvSpPr>
            <p:spPr>
              <a:xfrm>
                <a:off x="381000" y="0"/>
                <a:ext cx="76201" cy="285750"/>
              </a:xfrm>
              <a:prstGeom prst="rect">
                <a:avLst/>
              </a:prstGeom>
              <a:solidFill>
                <a:srgbClr val="35363A"/>
              </a:solidFill>
              <a:ln w="9525">
                <a:noFill/>
              </a:ln>
            </p:spPr>
            <p:txBody>
              <a:bodyPr anchor="ctr"/>
              <a:p>
                <a:pPr lvl="0" algn="ctr" eaLnBrk="1" hangingPunct="1"/>
                <a:endParaRPr lang="zh-CN" altLang="en-US" dirty="0">
                  <a:solidFill>
                    <a:srgbClr val="FFFFFF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22885" name="文本框 4"/>
            <p:cNvSpPr txBox="1"/>
            <p:nvPr/>
          </p:nvSpPr>
          <p:spPr>
            <a:xfrm>
              <a:off x="885" y="420"/>
              <a:ext cx="4360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zh-CN" altLang="en-US" sz="2400" b="1" dirty="0">
                  <a:solidFill>
                    <a:srgbClr val="262626"/>
                  </a:solidFill>
                  <a:latin typeface="微软雅黑" panose="020B0503020204020204" charset="-122"/>
                  <a:ea typeface="微软雅黑" panose="020B0503020204020204" charset="-122"/>
                </a:rPr>
                <a:t>旅游目的</a:t>
              </a:r>
              <a:endParaRPr lang="zh-CN" altLang="en-US" sz="2400" b="1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068070" y="1554798"/>
            <a:ext cx="10468610" cy="3741420"/>
            <a:chOff x="1659" y="3169"/>
            <a:chExt cx="16486" cy="5892"/>
          </a:xfrm>
        </p:grpSpPr>
        <p:sp>
          <p:nvSpPr>
            <p:cNvPr id="122886" name="Content Placeholder 2"/>
            <p:cNvSpPr txBox="1"/>
            <p:nvPr/>
          </p:nvSpPr>
          <p:spPr>
            <a:xfrm>
              <a:off x="5335" y="3323"/>
              <a:ext cx="12810" cy="92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1682" tIns="60841" rIns="121682" bIns="60841"/>
            <a:lstStyle>
              <a:lvl1pPr marL="228600" lvl="0" indent="-228600" algn="l" defTabSz="914400" eaLnBrk="1" fontAlgn="base" latinLnBrk="0" hangingPunct="1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b="0" i="0" u="none" kern="1200" baseline="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685800" lvl="1" indent="-228600" algn="l" defTabSz="91440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lvl="2" indent="-228600" algn="l" defTabSz="91440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lvl="3" indent="-228600" algn="l" defTabSz="91440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lvl="4" indent="-228600" algn="l" defTabSz="91440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lnSpc>
                  <a:spcPct val="100000"/>
                </a:lnSpc>
                <a:spcBef>
                  <a:spcPct val="20000"/>
                </a:spcBef>
                <a:buNone/>
              </a:pPr>
              <a:r>
                <a:rPr lang="zh-CN" altLang="en-US" sz="1600" dirty="0">
                  <a:solidFill>
                    <a:srgbClr val="262626"/>
                  </a:solidFill>
                  <a:latin typeface="微软雅黑" panose="020B0503020204020204" charset="-122"/>
                  <a:ea typeface="微软雅黑" panose="020B0503020204020204" charset="-122"/>
                </a:rPr>
                <a:t>拍壮阔的河山或者有纪念意义的景点</a:t>
              </a:r>
              <a:endParaRPr lang="zh-CN" altLang="en-US" sz="16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2887" name="Content Placeholder 2"/>
            <p:cNvSpPr txBox="1"/>
            <p:nvPr/>
          </p:nvSpPr>
          <p:spPr>
            <a:xfrm>
              <a:off x="5335" y="4850"/>
              <a:ext cx="12810" cy="92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1682" tIns="60841" rIns="121682" bIns="60841"/>
            <a:lstStyle>
              <a:lvl1pPr marL="228600" lvl="0" indent="-228600" algn="l" defTabSz="914400" eaLnBrk="1" fontAlgn="base" latinLnBrk="0" hangingPunct="1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b="0" i="0" u="none" kern="1200" baseline="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685800" lvl="1" indent="-228600" algn="l" defTabSz="91440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lvl="2" indent="-228600" algn="l" defTabSz="91440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lvl="3" indent="-228600" algn="l" defTabSz="91440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lvl="4" indent="-228600" algn="l" defTabSz="91440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lnSpc>
                  <a:spcPct val="100000"/>
                </a:lnSpc>
                <a:spcBef>
                  <a:spcPct val="20000"/>
                </a:spcBef>
                <a:buNone/>
              </a:pPr>
              <a:r>
                <a:rPr lang="zh-CN" altLang="en-US" sz="1600" dirty="0">
                  <a:solidFill>
                    <a:srgbClr val="262626"/>
                  </a:solidFill>
                  <a:latin typeface="微软雅黑" panose="020B0503020204020204" charset="-122"/>
                  <a:ea typeface="微软雅黑" panose="020B0503020204020204" charset="-122"/>
                </a:rPr>
                <a:t>购买当地特产及特殊商品</a:t>
              </a:r>
              <a:endParaRPr lang="zh-CN" altLang="en-US" sz="16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2888" name="Content Placeholder 2"/>
            <p:cNvSpPr txBox="1"/>
            <p:nvPr/>
          </p:nvSpPr>
          <p:spPr>
            <a:xfrm>
              <a:off x="5335" y="6380"/>
              <a:ext cx="12810" cy="92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1682" tIns="60841" rIns="121682" bIns="60841"/>
            <a:lstStyle>
              <a:lvl1pPr marL="228600" lvl="0" indent="-228600" algn="l" defTabSz="914400" eaLnBrk="1" fontAlgn="base" latinLnBrk="0" hangingPunct="1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b="0" i="0" u="none" kern="1200" baseline="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685800" lvl="1" indent="-228600" algn="l" defTabSz="91440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lvl="2" indent="-228600" algn="l" defTabSz="91440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lvl="3" indent="-228600" algn="l" defTabSz="91440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lvl="4" indent="-228600" algn="l" defTabSz="91440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lnSpc>
                  <a:spcPct val="100000"/>
                </a:lnSpc>
                <a:spcBef>
                  <a:spcPct val="20000"/>
                </a:spcBef>
                <a:buNone/>
              </a:pPr>
              <a:r>
                <a:rPr lang="zh-CN" altLang="en-US" sz="1600" dirty="0">
                  <a:solidFill>
                    <a:srgbClr val="262626"/>
                  </a:solidFill>
                  <a:latin typeface="微软雅黑" panose="020B0503020204020204" charset="-122"/>
                  <a:ea typeface="微软雅黑" panose="020B0503020204020204" charset="-122"/>
                </a:rPr>
                <a:t>光顾著名饭馆或网红小吃店等</a:t>
              </a:r>
              <a:endParaRPr lang="zh-CN" altLang="en-US" sz="16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2889" name="Content Placeholder 2"/>
            <p:cNvSpPr txBox="1"/>
            <p:nvPr/>
          </p:nvSpPr>
          <p:spPr>
            <a:xfrm>
              <a:off x="5335" y="7925"/>
              <a:ext cx="12810" cy="92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1682" tIns="60841" rIns="121682" bIns="60841"/>
            <a:lstStyle>
              <a:lvl1pPr marL="228600" lvl="0" indent="-228600" algn="l" defTabSz="914400" eaLnBrk="1" fontAlgn="base" latinLnBrk="0" hangingPunct="1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b="0" i="0" u="none" kern="1200" baseline="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685800" lvl="1" indent="-228600" algn="l" defTabSz="91440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lvl="2" indent="-228600" algn="l" defTabSz="91440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lvl="3" indent="-228600" algn="l" defTabSz="91440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lvl="4" indent="-228600" algn="l" defTabSz="91440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lnSpc>
                  <a:spcPct val="100000"/>
                </a:lnSpc>
                <a:spcBef>
                  <a:spcPct val="20000"/>
                </a:spcBef>
                <a:buNone/>
              </a:pPr>
              <a:r>
                <a:rPr lang="zh-CN" altLang="en-US" sz="1600" dirty="0">
                  <a:solidFill>
                    <a:srgbClr val="262626"/>
                  </a:solidFill>
                  <a:latin typeface="微软雅黑" panose="020B0503020204020204" charset="-122"/>
                  <a:ea typeface="微软雅黑" panose="020B0503020204020204" charset="-122"/>
                </a:rPr>
                <a:t>自拍留下美好回忆</a:t>
              </a:r>
              <a:endParaRPr lang="zh-CN" altLang="en-US" sz="16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2890" name="任意多边形 9"/>
            <p:cNvSpPr/>
            <p:nvPr/>
          </p:nvSpPr>
          <p:spPr>
            <a:xfrm>
              <a:off x="1659" y="3169"/>
              <a:ext cx="3358" cy="1342"/>
            </a:xfrm>
            <a:custGeom>
              <a:avLst/>
              <a:gdLst>
                <a:gd name="txL" fmla="*/ 0 w 2132065"/>
                <a:gd name="txT" fmla="*/ 0 h 852826"/>
                <a:gd name="txR" fmla="*/ 2132065 w 2132065"/>
                <a:gd name="txB" fmla="*/ 852826 h 852826"/>
              </a:gdLst>
              <a:ahLst/>
              <a:cxnLst>
                <a:cxn ang="0">
                  <a:pos x="0" y="0"/>
                </a:cxn>
                <a:cxn ang="0">
                  <a:pos x="1705652" y="0"/>
                </a:cxn>
                <a:cxn ang="0">
                  <a:pos x="2132065" y="426413"/>
                </a:cxn>
                <a:cxn ang="0">
                  <a:pos x="1705652" y="852826"/>
                </a:cxn>
                <a:cxn ang="0">
                  <a:pos x="0" y="852826"/>
                </a:cxn>
                <a:cxn ang="0">
                  <a:pos x="426413" y="426413"/>
                </a:cxn>
                <a:cxn ang="0">
                  <a:pos x="0" y="0"/>
                </a:cxn>
              </a:cxnLst>
              <a:rect l="txL" t="txT" r="txR" b="txB"/>
              <a:pathLst>
                <a:path w="2132065" h="852826">
                  <a:moveTo>
                    <a:pt x="0" y="0"/>
                  </a:moveTo>
                  <a:lnTo>
                    <a:pt x="1705652" y="0"/>
                  </a:lnTo>
                  <a:lnTo>
                    <a:pt x="2132065" y="426413"/>
                  </a:lnTo>
                  <a:lnTo>
                    <a:pt x="1705652" y="852826"/>
                  </a:lnTo>
                  <a:lnTo>
                    <a:pt x="0" y="852826"/>
                  </a:lnTo>
                  <a:lnTo>
                    <a:pt x="426413" y="4264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5363A"/>
            </a:solidFill>
            <a:ln w="9525">
              <a:noFill/>
            </a:ln>
          </p:spPr>
          <p:txBody>
            <a:bodyPr lIns="436573" tIns="5080" rIns="426413" bIns="5080" anchor="ctr"/>
            <a:p>
              <a:pPr lvl="0" algn="ctr" defTabSz="355600" eaLnBrk="1" hangingPunct="1">
                <a:lnSpc>
                  <a:spcPct val="90000"/>
                </a:lnSpc>
                <a:spcAft>
                  <a:spcPct val="35000"/>
                </a:spcAft>
              </a:pPr>
              <a:endParaRPr lang="en-US" altLang="x-none" sz="800" b="1" dirty="0">
                <a:solidFill>
                  <a:srgbClr val="FFFFFF"/>
                </a:solidFill>
                <a:latin typeface="微软雅黑" panose="020B0503020204020204" charset="-122"/>
                <a:ea typeface="宋体" panose="02010600030101010101" pitchFamily="2" charset="-122"/>
              </a:endParaRPr>
            </a:p>
            <a:p>
              <a:pPr lvl="0" algn="ctr" defTabSz="355600" eaLnBrk="1" hangingPunct="1">
                <a:lnSpc>
                  <a:spcPct val="90000"/>
                </a:lnSpc>
                <a:spcAft>
                  <a:spcPct val="35000"/>
                </a:spcAft>
              </a:pPr>
              <a:endParaRPr lang="en-US" altLang="x-none" sz="800" b="1" dirty="0">
                <a:solidFill>
                  <a:srgbClr val="FFFFFF"/>
                </a:solidFill>
                <a:latin typeface="微软雅黑" panose="020B0503020204020204" charset="-122"/>
                <a:ea typeface="宋体" panose="02010600030101010101" pitchFamily="2" charset="-122"/>
              </a:endParaRPr>
            </a:p>
          </p:txBody>
        </p:sp>
        <p:sp>
          <p:nvSpPr>
            <p:cNvPr id="122891" name="Freeform 6"/>
            <p:cNvSpPr>
              <a:spLocks noEditPoints="1"/>
            </p:cNvSpPr>
            <p:nvPr/>
          </p:nvSpPr>
          <p:spPr>
            <a:xfrm>
              <a:off x="3085" y="3380"/>
              <a:ext cx="505" cy="538"/>
            </a:xfrm>
            <a:custGeom>
              <a:avLst/>
              <a:gdLst/>
              <a:ahLst/>
              <a:cxnLst>
                <a:cxn ang="0">
                  <a:pos x="57142" y="2556"/>
                </a:cxn>
                <a:cxn ang="0">
                  <a:pos x="52877" y="2556"/>
                </a:cxn>
                <a:cxn ang="0">
                  <a:pos x="0" y="135446"/>
                </a:cxn>
                <a:cxn ang="0">
                  <a:pos x="55436" y="189965"/>
                </a:cxn>
                <a:cxn ang="0">
                  <a:pos x="110019" y="135446"/>
                </a:cxn>
                <a:cxn ang="0">
                  <a:pos x="57142" y="2556"/>
                </a:cxn>
                <a:cxn ang="0">
                  <a:pos x="266946" y="2556"/>
                </a:cxn>
                <a:cxn ang="0">
                  <a:pos x="263534" y="2556"/>
                </a:cxn>
                <a:cxn ang="0">
                  <a:pos x="209804" y="135446"/>
                </a:cxn>
                <a:cxn ang="0">
                  <a:pos x="265240" y="189965"/>
                </a:cxn>
                <a:cxn ang="0">
                  <a:pos x="320676" y="135446"/>
                </a:cxn>
                <a:cxn ang="0">
                  <a:pos x="266946" y="2556"/>
                </a:cxn>
                <a:cxn ang="0">
                  <a:pos x="157779" y="153335"/>
                </a:cxn>
                <a:cxn ang="0">
                  <a:pos x="104902" y="287078"/>
                </a:cxn>
                <a:cxn ang="0">
                  <a:pos x="160338" y="341597"/>
                </a:cxn>
                <a:cxn ang="0">
                  <a:pos x="215774" y="287078"/>
                </a:cxn>
                <a:cxn ang="0">
                  <a:pos x="162044" y="153335"/>
                </a:cxn>
                <a:cxn ang="0">
                  <a:pos x="157779" y="153335"/>
                </a:cxn>
              </a:cxnLst>
              <a:pathLst>
                <a:path w="376" h="401">
                  <a:moveTo>
                    <a:pt x="67" y="3"/>
                  </a:moveTo>
                  <a:cubicBezTo>
                    <a:pt x="67" y="0"/>
                    <a:pt x="62" y="0"/>
                    <a:pt x="62" y="3"/>
                  </a:cubicBezTo>
                  <a:cubicBezTo>
                    <a:pt x="52" y="85"/>
                    <a:pt x="0" y="102"/>
                    <a:pt x="0" y="159"/>
                  </a:cubicBezTo>
                  <a:cubicBezTo>
                    <a:pt x="0" y="195"/>
                    <a:pt x="29" y="223"/>
                    <a:pt x="65" y="223"/>
                  </a:cubicBezTo>
                  <a:cubicBezTo>
                    <a:pt x="100" y="223"/>
                    <a:pt x="129" y="195"/>
                    <a:pt x="129" y="159"/>
                  </a:cubicBezTo>
                  <a:cubicBezTo>
                    <a:pt x="129" y="102"/>
                    <a:pt x="77" y="85"/>
                    <a:pt x="67" y="3"/>
                  </a:cubicBezTo>
                  <a:close/>
                  <a:moveTo>
                    <a:pt x="313" y="3"/>
                  </a:moveTo>
                  <a:cubicBezTo>
                    <a:pt x="313" y="0"/>
                    <a:pt x="309" y="0"/>
                    <a:pt x="309" y="3"/>
                  </a:cubicBezTo>
                  <a:cubicBezTo>
                    <a:pt x="298" y="85"/>
                    <a:pt x="246" y="102"/>
                    <a:pt x="246" y="159"/>
                  </a:cubicBezTo>
                  <a:cubicBezTo>
                    <a:pt x="246" y="195"/>
                    <a:pt x="276" y="223"/>
                    <a:pt x="311" y="223"/>
                  </a:cubicBezTo>
                  <a:cubicBezTo>
                    <a:pt x="346" y="223"/>
                    <a:pt x="376" y="195"/>
                    <a:pt x="376" y="159"/>
                  </a:cubicBezTo>
                  <a:cubicBezTo>
                    <a:pt x="376" y="102"/>
                    <a:pt x="324" y="85"/>
                    <a:pt x="313" y="3"/>
                  </a:cubicBezTo>
                  <a:close/>
                  <a:moveTo>
                    <a:pt x="185" y="180"/>
                  </a:moveTo>
                  <a:cubicBezTo>
                    <a:pt x="175" y="263"/>
                    <a:pt x="123" y="280"/>
                    <a:pt x="123" y="337"/>
                  </a:cubicBezTo>
                  <a:cubicBezTo>
                    <a:pt x="123" y="372"/>
                    <a:pt x="153" y="401"/>
                    <a:pt x="188" y="401"/>
                  </a:cubicBezTo>
                  <a:cubicBezTo>
                    <a:pt x="223" y="401"/>
                    <a:pt x="253" y="372"/>
                    <a:pt x="253" y="337"/>
                  </a:cubicBezTo>
                  <a:cubicBezTo>
                    <a:pt x="253" y="280"/>
                    <a:pt x="200" y="263"/>
                    <a:pt x="190" y="180"/>
                  </a:cubicBezTo>
                  <a:cubicBezTo>
                    <a:pt x="190" y="178"/>
                    <a:pt x="186" y="178"/>
                    <a:pt x="185" y="180"/>
                  </a:cubicBezTo>
                  <a:close/>
                </a:path>
              </a:pathLst>
            </a:custGeom>
            <a:solidFill>
              <a:sysClr val="grayText" lastClr="000000">
                <a:gamma/>
                <a:invGamma/>
                <a:alpha val="100000"/>
              </a:sys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2892" name="文本框 11"/>
            <p:cNvSpPr txBox="1"/>
            <p:nvPr/>
          </p:nvSpPr>
          <p:spPr>
            <a:xfrm>
              <a:off x="2620" y="3938"/>
              <a:ext cx="1578" cy="48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  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拍景物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2893" name="任意多边形 12"/>
            <p:cNvSpPr/>
            <p:nvPr/>
          </p:nvSpPr>
          <p:spPr>
            <a:xfrm>
              <a:off x="1715" y="4668"/>
              <a:ext cx="3358" cy="1342"/>
            </a:xfrm>
            <a:custGeom>
              <a:avLst/>
              <a:gdLst>
                <a:gd name="txL" fmla="*/ 0 w 2132065"/>
                <a:gd name="txT" fmla="*/ 0 h 852826"/>
                <a:gd name="txR" fmla="*/ 2132065 w 2132065"/>
                <a:gd name="txB" fmla="*/ 852826 h 852826"/>
              </a:gdLst>
              <a:ahLst/>
              <a:cxnLst>
                <a:cxn ang="0">
                  <a:pos x="0" y="0"/>
                </a:cxn>
                <a:cxn ang="0">
                  <a:pos x="1705652" y="0"/>
                </a:cxn>
                <a:cxn ang="0">
                  <a:pos x="2132065" y="426413"/>
                </a:cxn>
                <a:cxn ang="0">
                  <a:pos x="1705652" y="852826"/>
                </a:cxn>
                <a:cxn ang="0">
                  <a:pos x="0" y="852826"/>
                </a:cxn>
                <a:cxn ang="0">
                  <a:pos x="426413" y="426413"/>
                </a:cxn>
                <a:cxn ang="0">
                  <a:pos x="0" y="0"/>
                </a:cxn>
              </a:cxnLst>
              <a:rect l="txL" t="txT" r="txR" b="txB"/>
              <a:pathLst>
                <a:path w="2132065" h="852826">
                  <a:moveTo>
                    <a:pt x="0" y="0"/>
                  </a:moveTo>
                  <a:lnTo>
                    <a:pt x="1705652" y="0"/>
                  </a:lnTo>
                  <a:lnTo>
                    <a:pt x="2132065" y="426413"/>
                  </a:lnTo>
                  <a:lnTo>
                    <a:pt x="1705652" y="852826"/>
                  </a:lnTo>
                  <a:lnTo>
                    <a:pt x="0" y="852826"/>
                  </a:lnTo>
                  <a:lnTo>
                    <a:pt x="426413" y="4264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937D"/>
            </a:solidFill>
            <a:ln w="9525">
              <a:noFill/>
            </a:ln>
          </p:spPr>
          <p:txBody>
            <a:bodyPr lIns="436573" tIns="5080" rIns="426413" bIns="5080" anchor="ctr"/>
            <a:p>
              <a:pPr lvl="0" algn="ctr" defTabSz="355600" eaLnBrk="1" hangingPunct="1">
                <a:lnSpc>
                  <a:spcPct val="90000"/>
                </a:lnSpc>
                <a:spcAft>
                  <a:spcPct val="35000"/>
                </a:spcAft>
              </a:pPr>
              <a:endParaRPr lang="en-US" altLang="x-none" sz="800" b="1" dirty="0">
                <a:solidFill>
                  <a:srgbClr val="FFFFFF"/>
                </a:solidFill>
                <a:latin typeface="微软雅黑" panose="020B0503020204020204" charset="-122"/>
                <a:ea typeface="宋体" panose="02010600030101010101" pitchFamily="2" charset="-122"/>
              </a:endParaRPr>
            </a:p>
            <a:p>
              <a:pPr lvl="0" algn="ctr" defTabSz="355600" eaLnBrk="1" hangingPunct="1">
                <a:lnSpc>
                  <a:spcPct val="90000"/>
                </a:lnSpc>
                <a:spcAft>
                  <a:spcPct val="35000"/>
                </a:spcAft>
              </a:pPr>
              <a:endParaRPr lang="en-US" altLang="x-none" sz="800" b="1" dirty="0">
                <a:solidFill>
                  <a:srgbClr val="FFFFFF"/>
                </a:solidFill>
                <a:latin typeface="微软雅黑" panose="020B0503020204020204" charset="-122"/>
                <a:ea typeface="宋体" panose="02010600030101010101" pitchFamily="2" charset="-122"/>
              </a:endParaRPr>
            </a:p>
          </p:txBody>
        </p:sp>
        <p:sp>
          <p:nvSpPr>
            <p:cNvPr id="122894" name="Freeform 11"/>
            <p:cNvSpPr>
              <a:spLocks noEditPoints="1"/>
            </p:cNvSpPr>
            <p:nvPr/>
          </p:nvSpPr>
          <p:spPr>
            <a:xfrm>
              <a:off x="2998" y="4835"/>
              <a:ext cx="650" cy="653"/>
            </a:xfrm>
            <a:custGeom>
              <a:avLst/>
              <a:gdLst/>
              <a:ahLst/>
              <a:cxnLst>
                <a:cxn ang="0">
                  <a:pos x="371965" y="190317"/>
                </a:cxn>
                <a:cxn ang="0">
                  <a:pos x="371965" y="223415"/>
                </a:cxn>
                <a:cxn ang="0">
                  <a:pos x="413294" y="206866"/>
                </a:cxn>
                <a:cxn ang="0">
                  <a:pos x="206647" y="93090"/>
                </a:cxn>
                <a:cxn ang="0">
                  <a:pos x="206647" y="320642"/>
                </a:cxn>
                <a:cxn ang="0">
                  <a:pos x="206647" y="93090"/>
                </a:cxn>
                <a:cxn ang="0">
                  <a:pos x="123988" y="206866"/>
                </a:cxn>
                <a:cxn ang="0">
                  <a:pos x="289306" y="206866"/>
                </a:cxn>
                <a:cxn ang="0">
                  <a:pos x="60961" y="206866"/>
                </a:cxn>
                <a:cxn ang="0">
                  <a:pos x="20665" y="190317"/>
                </a:cxn>
                <a:cxn ang="0">
                  <a:pos x="20665" y="223415"/>
                </a:cxn>
                <a:cxn ang="0">
                  <a:pos x="60961" y="206866"/>
                </a:cxn>
                <a:cxn ang="0">
                  <a:pos x="223179" y="41373"/>
                </a:cxn>
                <a:cxn ang="0">
                  <a:pos x="206647" y="0"/>
                </a:cxn>
                <a:cxn ang="0">
                  <a:pos x="190115" y="41373"/>
                </a:cxn>
                <a:cxn ang="0">
                  <a:pos x="206647" y="351672"/>
                </a:cxn>
                <a:cxn ang="0">
                  <a:pos x="190115" y="393045"/>
                </a:cxn>
                <a:cxn ang="0">
                  <a:pos x="223179" y="393045"/>
                </a:cxn>
                <a:cxn ang="0">
                  <a:pos x="206647" y="351672"/>
                </a:cxn>
                <a:cxn ang="0">
                  <a:pos x="361632" y="51717"/>
                </a:cxn>
                <a:cxn ang="0">
                  <a:pos x="320303" y="69300"/>
                </a:cxn>
                <a:cxn ang="0">
                  <a:pos x="344067" y="92055"/>
                </a:cxn>
                <a:cxn ang="0">
                  <a:pos x="68194" y="321677"/>
                </a:cxn>
                <a:cxn ang="0">
                  <a:pos x="51662" y="362016"/>
                </a:cxn>
                <a:cxn ang="0">
                  <a:pos x="91958" y="344432"/>
                </a:cxn>
                <a:cxn ang="0">
                  <a:pos x="68194" y="321677"/>
                </a:cxn>
                <a:cxn ang="0">
                  <a:pos x="51662" y="51717"/>
                </a:cxn>
                <a:cxn ang="0">
                  <a:pos x="68194" y="92055"/>
                </a:cxn>
                <a:cxn ang="0">
                  <a:pos x="91958" y="69300"/>
                </a:cxn>
                <a:cxn ang="0">
                  <a:pos x="320303" y="344432"/>
                </a:cxn>
                <a:cxn ang="0">
                  <a:pos x="361632" y="362016"/>
                </a:cxn>
                <a:cxn ang="0">
                  <a:pos x="344067" y="321677"/>
                </a:cxn>
                <a:cxn ang="0">
                  <a:pos x="320303" y="344432"/>
                </a:cxn>
              </a:cxnLst>
              <a:pathLst>
                <a:path w="400" h="400">
                  <a:moveTo>
                    <a:pt x="380" y="184"/>
                  </a:moveTo>
                  <a:cubicBezTo>
                    <a:pt x="376" y="184"/>
                    <a:pt x="364" y="184"/>
                    <a:pt x="360" y="184"/>
                  </a:cubicBezTo>
                  <a:cubicBezTo>
                    <a:pt x="349" y="184"/>
                    <a:pt x="340" y="191"/>
                    <a:pt x="340" y="200"/>
                  </a:cubicBezTo>
                  <a:cubicBezTo>
                    <a:pt x="340" y="209"/>
                    <a:pt x="349" y="216"/>
                    <a:pt x="360" y="216"/>
                  </a:cubicBezTo>
                  <a:cubicBezTo>
                    <a:pt x="364" y="216"/>
                    <a:pt x="376" y="216"/>
                    <a:pt x="380" y="216"/>
                  </a:cubicBezTo>
                  <a:cubicBezTo>
                    <a:pt x="391" y="216"/>
                    <a:pt x="400" y="209"/>
                    <a:pt x="400" y="200"/>
                  </a:cubicBezTo>
                  <a:cubicBezTo>
                    <a:pt x="400" y="191"/>
                    <a:pt x="391" y="184"/>
                    <a:pt x="380" y="184"/>
                  </a:cubicBezTo>
                  <a:close/>
                  <a:moveTo>
                    <a:pt x="200" y="90"/>
                  </a:moveTo>
                  <a:cubicBezTo>
                    <a:pt x="139" y="90"/>
                    <a:pt x="90" y="139"/>
                    <a:pt x="90" y="200"/>
                  </a:cubicBezTo>
                  <a:cubicBezTo>
                    <a:pt x="90" y="261"/>
                    <a:pt x="139" y="310"/>
                    <a:pt x="200" y="310"/>
                  </a:cubicBezTo>
                  <a:cubicBezTo>
                    <a:pt x="261" y="310"/>
                    <a:pt x="310" y="261"/>
                    <a:pt x="310" y="200"/>
                  </a:cubicBezTo>
                  <a:cubicBezTo>
                    <a:pt x="310" y="139"/>
                    <a:pt x="261" y="90"/>
                    <a:pt x="200" y="90"/>
                  </a:cubicBezTo>
                  <a:close/>
                  <a:moveTo>
                    <a:pt x="200" y="280"/>
                  </a:moveTo>
                  <a:cubicBezTo>
                    <a:pt x="156" y="280"/>
                    <a:pt x="120" y="244"/>
                    <a:pt x="120" y="200"/>
                  </a:cubicBezTo>
                  <a:cubicBezTo>
                    <a:pt x="120" y="156"/>
                    <a:pt x="156" y="120"/>
                    <a:pt x="200" y="120"/>
                  </a:cubicBezTo>
                  <a:cubicBezTo>
                    <a:pt x="244" y="120"/>
                    <a:pt x="280" y="156"/>
                    <a:pt x="280" y="200"/>
                  </a:cubicBezTo>
                  <a:cubicBezTo>
                    <a:pt x="280" y="244"/>
                    <a:pt x="244" y="280"/>
                    <a:pt x="200" y="280"/>
                  </a:cubicBezTo>
                  <a:close/>
                  <a:moveTo>
                    <a:pt x="59" y="200"/>
                  </a:moveTo>
                  <a:cubicBezTo>
                    <a:pt x="59" y="191"/>
                    <a:pt x="51" y="184"/>
                    <a:pt x="40" y="184"/>
                  </a:cubicBezTo>
                  <a:cubicBezTo>
                    <a:pt x="36" y="184"/>
                    <a:pt x="23" y="184"/>
                    <a:pt x="20" y="184"/>
                  </a:cubicBezTo>
                  <a:cubicBezTo>
                    <a:pt x="9" y="184"/>
                    <a:pt x="0" y="191"/>
                    <a:pt x="0" y="200"/>
                  </a:cubicBezTo>
                  <a:cubicBezTo>
                    <a:pt x="0" y="209"/>
                    <a:pt x="9" y="216"/>
                    <a:pt x="20" y="216"/>
                  </a:cubicBezTo>
                  <a:cubicBezTo>
                    <a:pt x="23" y="216"/>
                    <a:pt x="36" y="216"/>
                    <a:pt x="40" y="216"/>
                  </a:cubicBezTo>
                  <a:cubicBezTo>
                    <a:pt x="51" y="216"/>
                    <a:pt x="59" y="209"/>
                    <a:pt x="59" y="200"/>
                  </a:cubicBezTo>
                  <a:close/>
                  <a:moveTo>
                    <a:pt x="200" y="60"/>
                  </a:moveTo>
                  <a:cubicBezTo>
                    <a:pt x="209" y="60"/>
                    <a:pt x="216" y="51"/>
                    <a:pt x="216" y="40"/>
                  </a:cubicBezTo>
                  <a:cubicBezTo>
                    <a:pt x="216" y="36"/>
                    <a:pt x="216" y="24"/>
                    <a:pt x="216" y="20"/>
                  </a:cubicBezTo>
                  <a:cubicBezTo>
                    <a:pt x="216" y="9"/>
                    <a:pt x="209" y="0"/>
                    <a:pt x="200" y="0"/>
                  </a:cubicBezTo>
                  <a:cubicBezTo>
                    <a:pt x="191" y="0"/>
                    <a:pt x="184" y="9"/>
                    <a:pt x="184" y="20"/>
                  </a:cubicBezTo>
                  <a:cubicBezTo>
                    <a:pt x="184" y="24"/>
                    <a:pt x="184" y="36"/>
                    <a:pt x="184" y="40"/>
                  </a:cubicBezTo>
                  <a:cubicBezTo>
                    <a:pt x="184" y="51"/>
                    <a:pt x="191" y="60"/>
                    <a:pt x="200" y="60"/>
                  </a:cubicBezTo>
                  <a:close/>
                  <a:moveTo>
                    <a:pt x="200" y="340"/>
                  </a:moveTo>
                  <a:cubicBezTo>
                    <a:pt x="191" y="340"/>
                    <a:pt x="184" y="349"/>
                    <a:pt x="184" y="360"/>
                  </a:cubicBezTo>
                  <a:cubicBezTo>
                    <a:pt x="184" y="364"/>
                    <a:pt x="184" y="376"/>
                    <a:pt x="184" y="380"/>
                  </a:cubicBezTo>
                  <a:cubicBezTo>
                    <a:pt x="184" y="391"/>
                    <a:pt x="191" y="400"/>
                    <a:pt x="200" y="400"/>
                  </a:cubicBezTo>
                  <a:cubicBezTo>
                    <a:pt x="209" y="400"/>
                    <a:pt x="216" y="391"/>
                    <a:pt x="216" y="380"/>
                  </a:cubicBezTo>
                  <a:cubicBezTo>
                    <a:pt x="216" y="376"/>
                    <a:pt x="216" y="364"/>
                    <a:pt x="216" y="360"/>
                  </a:cubicBezTo>
                  <a:cubicBezTo>
                    <a:pt x="216" y="349"/>
                    <a:pt x="209" y="340"/>
                    <a:pt x="200" y="340"/>
                  </a:cubicBezTo>
                  <a:close/>
                  <a:moveTo>
                    <a:pt x="347" y="75"/>
                  </a:moveTo>
                  <a:cubicBezTo>
                    <a:pt x="355" y="67"/>
                    <a:pt x="356" y="56"/>
                    <a:pt x="350" y="50"/>
                  </a:cubicBezTo>
                  <a:cubicBezTo>
                    <a:pt x="344" y="44"/>
                    <a:pt x="332" y="45"/>
                    <a:pt x="324" y="53"/>
                  </a:cubicBezTo>
                  <a:cubicBezTo>
                    <a:pt x="322" y="55"/>
                    <a:pt x="313" y="64"/>
                    <a:pt x="310" y="67"/>
                  </a:cubicBezTo>
                  <a:cubicBezTo>
                    <a:pt x="303" y="74"/>
                    <a:pt x="301" y="86"/>
                    <a:pt x="308" y="92"/>
                  </a:cubicBezTo>
                  <a:cubicBezTo>
                    <a:pt x="314" y="98"/>
                    <a:pt x="325" y="97"/>
                    <a:pt x="333" y="89"/>
                  </a:cubicBezTo>
                  <a:cubicBezTo>
                    <a:pt x="335" y="87"/>
                    <a:pt x="345" y="77"/>
                    <a:pt x="347" y="75"/>
                  </a:cubicBezTo>
                  <a:close/>
                  <a:moveTo>
                    <a:pt x="66" y="311"/>
                  </a:moveTo>
                  <a:cubicBezTo>
                    <a:pt x="64" y="313"/>
                    <a:pt x="55" y="322"/>
                    <a:pt x="52" y="325"/>
                  </a:cubicBezTo>
                  <a:cubicBezTo>
                    <a:pt x="45" y="332"/>
                    <a:pt x="43" y="344"/>
                    <a:pt x="50" y="350"/>
                  </a:cubicBezTo>
                  <a:cubicBezTo>
                    <a:pt x="56" y="356"/>
                    <a:pt x="67" y="355"/>
                    <a:pt x="75" y="347"/>
                  </a:cubicBezTo>
                  <a:cubicBezTo>
                    <a:pt x="77" y="345"/>
                    <a:pt x="87" y="335"/>
                    <a:pt x="89" y="333"/>
                  </a:cubicBezTo>
                  <a:cubicBezTo>
                    <a:pt x="97" y="325"/>
                    <a:pt x="98" y="314"/>
                    <a:pt x="92" y="308"/>
                  </a:cubicBezTo>
                  <a:cubicBezTo>
                    <a:pt x="86" y="302"/>
                    <a:pt x="74" y="303"/>
                    <a:pt x="66" y="311"/>
                  </a:cubicBezTo>
                  <a:close/>
                  <a:moveTo>
                    <a:pt x="75" y="53"/>
                  </a:moveTo>
                  <a:cubicBezTo>
                    <a:pt x="67" y="45"/>
                    <a:pt x="56" y="44"/>
                    <a:pt x="50" y="50"/>
                  </a:cubicBezTo>
                  <a:cubicBezTo>
                    <a:pt x="43" y="56"/>
                    <a:pt x="45" y="67"/>
                    <a:pt x="52" y="75"/>
                  </a:cubicBezTo>
                  <a:cubicBezTo>
                    <a:pt x="55" y="77"/>
                    <a:pt x="64" y="87"/>
                    <a:pt x="66" y="89"/>
                  </a:cubicBezTo>
                  <a:cubicBezTo>
                    <a:pt x="74" y="97"/>
                    <a:pt x="86" y="98"/>
                    <a:pt x="92" y="92"/>
                  </a:cubicBezTo>
                  <a:cubicBezTo>
                    <a:pt x="98" y="86"/>
                    <a:pt x="97" y="74"/>
                    <a:pt x="89" y="67"/>
                  </a:cubicBezTo>
                  <a:cubicBezTo>
                    <a:pt x="87" y="64"/>
                    <a:pt x="77" y="55"/>
                    <a:pt x="75" y="53"/>
                  </a:cubicBezTo>
                  <a:close/>
                  <a:moveTo>
                    <a:pt x="310" y="333"/>
                  </a:moveTo>
                  <a:cubicBezTo>
                    <a:pt x="313" y="335"/>
                    <a:pt x="322" y="345"/>
                    <a:pt x="324" y="347"/>
                  </a:cubicBezTo>
                  <a:cubicBezTo>
                    <a:pt x="332" y="355"/>
                    <a:pt x="344" y="356"/>
                    <a:pt x="350" y="350"/>
                  </a:cubicBezTo>
                  <a:cubicBezTo>
                    <a:pt x="356" y="344"/>
                    <a:pt x="355" y="332"/>
                    <a:pt x="347" y="325"/>
                  </a:cubicBezTo>
                  <a:cubicBezTo>
                    <a:pt x="345" y="322"/>
                    <a:pt x="335" y="313"/>
                    <a:pt x="333" y="311"/>
                  </a:cubicBezTo>
                  <a:cubicBezTo>
                    <a:pt x="325" y="303"/>
                    <a:pt x="314" y="302"/>
                    <a:pt x="308" y="308"/>
                  </a:cubicBezTo>
                  <a:cubicBezTo>
                    <a:pt x="301" y="314"/>
                    <a:pt x="303" y="325"/>
                    <a:pt x="310" y="333"/>
                  </a:cubicBezTo>
                  <a:close/>
                </a:path>
              </a:pathLst>
            </a:custGeom>
            <a:solidFill>
              <a:sysClr val="grayText" lastClr="000000">
                <a:gamma/>
                <a:invGamma/>
                <a:alpha val="100000"/>
              </a:sys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2895" name="文本框 14"/>
            <p:cNvSpPr txBox="1"/>
            <p:nvPr/>
          </p:nvSpPr>
          <p:spPr>
            <a:xfrm>
              <a:off x="2605" y="5488"/>
              <a:ext cx="1578" cy="48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  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纪念品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2896" name="任意多边形 15"/>
            <p:cNvSpPr/>
            <p:nvPr/>
          </p:nvSpPr>
          <p:spPr>
            <a:xfrm>
              <a:off x="1715" y="6200"/>
              <a:ext cx="3358" cy="1343"/>
            </a:xfrm>
            <a:custGeom>
              <a:avLst/>
              <a:gdLst>
                <a:gd name="txL" fmla="*/ 0 w 2132065"/>
                <a:gd name="txT" fmla="*/ 0 h 852826"/>
                <a:gd name="txR" fmla="*/ 2132065 w 2132065"/>
                <a:gd name="txB" fmla="*/ 852826 h 852826"/>
              </a:gdLst>
              <a:ahLst/>
              <a:cxnLst>
                <a:cxn ang="0">
                  <a:pos x="0" y="0"/>
                </a:cxn>
                <a:cxn ang="0">
                  <a:pos x="1705652" y="0"/>
                </a:cxn>
                <a:cxn ang="0">
                  <a:pos x="2132065" y="426413"/>
                </a:cxn>
                <a:cxn ang="0">
                  <a:pos x="1705652" y="852826"/>
                </a:cxn>
                <a:cxn ang="0">
                  <a:pos x="0" y="852826"/>
                </a:cxn>
                <a:cxn ang="0">
                  <a:pos x="426413" y="426413"/>
                </a:cxn>
                <a:cxn ang="0">
                  <a:pos x="0" y="0"/>
                </a:cxn>
              </a:cxnLst>
              <a:rect l="txL" t="txT" r="txR" b="txB"/>
              <a:pathLst>
                <a:path w="2132065" h="852826">
                  <a:moveTo>
                    <a:pt x="0" y="0"/>
                  </a:moveTo>
                  <a:lnTo>
                    <a:pt x="1705652" y="0"/>
                  </a:lnTo>
                  <a:lnTo>
                    <a:pt x="2132065" y="426413"/>
                  </a:lnTo>
                  <a:lnTo>
                    <a:pt x="1705652" y="852826"/>
                  </a:lnTo>
                  <a:lnTo>
                    <a:pt x="0" y="852826"/>
                  </a:lnTo>
                  <a:lnTo>
                    <a:pt x="426413" y="4264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5363A"/>
            </a:solidFill>
            <a:ln w="9525">
              <a:noFill/>
            </a:ln>
          </p:spPr>
          <p:txBody>
            <a:bodyPr lIns="436573" tIns="5080" rIns="426413" bIns="5080" anchor="ctr"/>
            <a:p>
              <a:pPr lvl="0" algn="ctr" defTabSz="355600" eaLnBrk="1" hangingPunct="1">
                <a:lnSpc>
                  <a:spcPct val="90000"/>
                </a:lnSpc>
                <a:spcAft>
                  <a:spcPct val="35000"/>
                </a:spcAft>
              </a:pPr>
              <a:endParaRPr lang="en-US" altLang="x-none" sz="800" b="1" dirty="0">
                <a:solidFill>
                  <a:srgbClr val="FFFFFF"/>
                </a:solidFill>
                <a:latin typeface="微软雅黑" panose="020B0503020204020204" charset="-122"/>
                <a:ea typeface="宋体" panose="02010600030101010101" pitchFamily="2" charset="-122"/>
              </a:endParaRPr>
            </a:p>
            <a:p>
              <a:pPr lvl="0" algn="ctr" defTabSz="355600" eaLnBrk="1" hangingPunct="1">
                <a:lnSpc>
                  <a:spcPct val="90000"/>
                </a:lnSpc>
                <a:spcAft>
                  <a:spcPct val="35000"/>
                </a:spcAft>
              </a:pPr>
              <a:endParaRPr lang="en-US" altLang="x-none" sz="800" b="1" dirty="0">
                <a:solidFill>
                  <a:srgbClr val="FFFFFF"/>
                </a:solidFill>
                <a:latin typeface="微软雅黑" panose="020B0503020204020204" charset="-122"/>
                <a:ea typeface="宋体" panose="02010600030101010101" pitchFamily="2" charset="-122"/>
              </a:endParaRPr>
            </a:p>
          </p:txBody>
        </p:sp>
        <p:sp>
          <p:nvSpPr>
            <p:cNvPr id="122897" name="Freeform 21"/>
            <p:cNvSpPr>
              <a:spLocks noEditPoints="1"/>
            </p:cNvSpPr>
            <p:nvPr/>
          </p:nvSpPr>
          <p:spPr>
            <a:xfrm>
              <a:off x="3115" y="6393"/>
              <a:ext cx="555" cy="555"/>
            </a:xfrm>
            <a:custGeom>
              <a:avLst/>
              <a:gdLst/>
              <a:ahLst/>
              <a:cxnLst>
                <a:cxn ang="0">
                  <a:pos x="340718" y="131133"/>
                </a:cxn>
                <a:cxn ang="0">
                  <a:pos x="210546" y="96165"/>
                </a:cxn>
                <a:cxn ang="0">
                  <a:pos x="187832" y="11365"/>
                </a:cxn>
                <a:cxn ang="0">
                  <a:pos x="170359" y="1748"/>
                </a:cxn>
                <a:cxn ang="0">
                  <a:pos x="12231" y="44585"/>
                </a:cxn>
                <a:cxn ang="0">
                  <a:pos x="1747" y="61196"/>
                </a:cxn>
                <a:cxn ang="0">
                  <a:pos x="58534" y="271883"/>
                </a:cxn>
                <a:cxn ang="0">
                  <a:pos x="75133" y="281500"/>
                </a:cxn>
                <a:cxn ang="0">
                  <a:pos x="138908" y="264015"/>
                </a:cxn>
                <a:cxn ang="0">
                  <a:pos x="130172" y="296362"/>
                </a:cxn>
                <a:cxn ang="0">
                  <a:pos x="139782" y="312972"/>
                </a:cxn>
                <a:cxn ang="0">
                  <a:pos x="281311" y="350563"/>
                </a:cxn>
                <a:cxn ang="0">
                  <a:pos x="298783" y="341821"/>
                </a:cxn>
                <a:cxn ang="0">
                  <a:pos x="350328" y="147744"/>
                </a:cxn>
                <a:cxn ang="0">
                  <a:pos x="340718" y="131133"/>
                </a:cxn>
                <a:cxn ang="0">
                  <a:pos x="29704" y="65567"/>
                </a:cxn>
                <a:cxn ang="0">
                  <a:pos x="166864" y="28849"/>
                </a:cxn>
                <a:cxn ang="0">
                  <a:pos x="217535" y="217681"/>
                </a:cxn>
                <a:cxn ang="0">
                  <a:pos x="80374" y="254399"/>
                </a:cxn>
                <a:cxn ang="0">
                  <a:pos x="29704" y="65567"/>
                </a:cxn>
                <a:cxn ang="0">
                  <a:pos x="275195" y="324337"/>
                </a:cxn>
                <a:cxn ang="0">
                  <a:pos x="156381" y="291990"/>
                </a:cxn>
                <a:cxn ang="0">
                  <a:pos x="165991" y="257021"/>
                </a:cxn>
                <a:cxn ang="0">
                  <a:pos x="234134" y="238663"/>
                </a:cxn>
                <a:cxn ang="0">
                  <a:pos x="243744" y="222053"/>
                </a:cxn>
                <a:cxn ang="0">
                  <a:pos x="217535" y="124140"/>
                </a:cxn>
                <a:cxn ang="0">
                  <a:pos x="321498" y="152115"/>
                </a:cxn>
                <a:cxn ang="0">
                  <a:pos x="275195" y="324337"/>
                </a:cxn>
              </a:cxnLst>
              <a:pathLst>
                <a:path w="403" h="404">
                  <a:moveTo>
                    <a:pt x="390" y="150"/>
                  </a:moveTo>
                  <a:cubicBezTo>
                    <a:pt x="241" y="110"/>
                    <a:pt x="241" y="110"/>
                    <a:pt x="241" y="110"/>
                  </a:cubicBezTo>
                  <a:cubicBezTo>
                    <a:pt x="215" y="13"/>
                    <a:pt x="215" y="13"/>
                    <a:pt x="215" y="13"/>
                  </a:cubicBezTo>
                  <a:cubicBezTo>
                    <a:pt x="213" y="5"/>
                    <a:pt x="204" y="0"/>
                    <a:pt x="195" y="2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5" y="53"/>
                    <a:pt x="0" y="62"/>
                    <a:pt x="2" y="70"/>
                  </a:cubicBezTo>
                  <a:cubicBezTo>
                    <a:pt x="67" y="311"/>
                    <a:pt x="67" y="311"/>
                    <a:pt x="67" y="311"/>
                  </a:cubicBezTo>
                  <a:cubicBezTo>
                    <a:pt x="69" y="319"/>
                    <a:pt x="78" y="324"/>
                    <a:pt x="86" y="322"/>
                  </a:cubicBezTo>
                  <a:cubicBezTo>
                    <a:pt x="159" y="302"/>
                    <a:pt x="159" y="302"/>
                    <a:pt x="159" y="302"/>
                  </a:cubicBezTo>
                  <a:cubicBezTo>
                    <a:pt x="149" y="339"/>
                    <a:pt x="149" y="339"/>
                    <a:pt x="149" y="339"/>
                  </a:cubicBezTo>
                  <a:cubicBezTo>
                    <a:pt x="147" y="347"/>
                    <a:pt x="152" y="356"/>
                    <a:pt x="160" y="358"/>
                  </a:cubicBezTo>
                  <a:cubicBezTo>
                    <a:pt x="322" y="401"/>
                    <a:pt x="322" y="401"/>
                    <a:pt x="322" y="401"/>
                  </a:cubicBezTo>
                  <a:cubicBezTo>
                    <a:pt x="331" y="404"/>
                    <a:pt x="340" y="399"/>
                    <a:pt x="342" y="391"/>
                  </a:cubicBezTo>
                  <a:cubicBezTo>
                    <a:pt x="401" y="169"/>
                    <a:pt x="401" y="169"/>
                    <a:pt x="401" y="169"/>
                  </a:cubicBezTo>
                  <a:cubicBezTo>
                    <a:pt x="403" y="161"/>
                    <a:pt x="398" y="152"/>
                    <a:pt x="390" y="150"/>
                  </a:cubicBezTo>
                  <a:close/>
                  <a:moveTo>
                    <a:pt x="34" y="75"/>
                  </a:moveTo>
                  <a:cubicBezTo>
                    <a:pt x="191" y="33"/>
                    <a:pt x="191" y="33"/>
                    <a:pt x="191" y="33"/>
                  </a:cubicBezTo>
                  <a:cubicBezTo>
                    <a:pt x="249" y="249"/>
                    <a:pt x="249" y="249"/>
                    <a:pt x="249" y="249"/>
                  </a:cubicBezTo>
                  <a:cubicBezTo>
                    <a:pt x="92" y="291"/>
                    <a:pt x="92" y="291"/>
                    <a:pt x="92" y="291"/>
                  </a:cubicBezTo>
                  <a:lnTo>
                    <a:pt x="34" y="75"/>
                  </a:lnTo>
                  <a:close/>
                  <a:moveTo>
                    <a:pt x="315" y="371"/>
                  </a:moveTo>
                  <a:cubicBezTo>
                    <a:pt x="179" y="334"/>
                    <a:pt x="179" y="334"/>
                    <a:pt x="179" y="334"/>
                  </a:cubicBezTo>
                  <a:cubicBezTo>
                    <a:pt x="190" y="294"/>
                    <a:pt x="190" y="294"/>
                    <a:pt x="190" y="294"/>
                  </a:cubicBezTo>
                  <a:cubicBezTo>
                    <a:pt x="268" y="273"/>
                    <a:pt x="268" y="273"/>
                    <a:pt x="268" y="273"/>
                  </a:cubicBezTo>
                  <a:cubicBezTo>
                    <a:pt x="276" y="271"/>
                    <a:pt x="282" y="262"/>
                    <a:pt x="279" y="254"/>
                  </a:cubicBezTo>
                  <a:cubicBezTo>
                    <a:pt x="249" y="142"/>
                    <a:pt x="249" y="142"/>
                    <a:pt x="249" y="142"/>
                  </a:cubicBezTo>
                  <a:cubicBezTo>
                    <a:pt x="368" y="174"/>
                    <a:pt x="368" y="174"/>
                    <a:pt x="368" y="174"/>
                  </a:cubicBezTo>
                  <a:lnTo>
                    <a:pt x="315" y="371"/>
                  </a:lnTo>
                  <a:close/>
                </a:path>
              </a:pathLst>
            </a:custGeom>
            <a:solidFill>
              <a:sysClr val="grayText" lastClr="000000">
                <a:gamma/>
                <a:invGamma/>
                <a:alpha val="100000"/>
              </a:sys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2898" name="文本框 17"/>
            <p:cNvSpPr txBox="1"/>
            <p:nvPr/>
          </p:nvSpPr>
          <p:spPr>
            <a:xfrm>
              <a:off x="2620" y="7003"/>
              <a:ext cx="1578" cy="48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  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吃东西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2899" name="任意多边形 18"/>
            <p:cNvSpPr/>
            <p:nvPr/>
          </p:nvSpPr>
          <p:spPr>
            <a:xfrm>
              <a:off x="1715" y="7718"/>
              <a:ext cx="3358" cy="1343"/>
            </a:xfrm>
            <a:custGeom>
              <a:avLst/>
              <a:gdLst>
                <a:gd name="txL" fmla="*/ 0 w 2132065"/>
                <a:gd name="txT" fmla="*/ 0 h 852826"/>
                <a:gd name="txR" fmla="*/ 2132065 w 2132065"/>
                <a:gd name="txB" fmla="*/ 852826 h 852826"/>
              </a:gdLst>
              <a:ahLst/>
              <a:cxnLst>
                <a:cxn ang="0">
                  <a:pos x="0" y="0"/>
                </a:cxn>
                <a:cxn ang="0">
                  <a:pos x="1705652" y="0"/>
                </a:cxn>
                <a:cxn ang="0">
                  <a:pos x="2132065" y="426413"/>
                </a:cxn>
                <a:cxn ang="0">
                  <a:pos x="1705652" y="852826"/>
                </a:cxn>
                <a:cxn ang="0">
                  <a:pos x="0" y="852826"/>
                </a:cxn>
                <a:cxn ang="0">
                  <a:pos x="426413" y="426413"/>
                </a:cxn>
                <a:cxn ang="0">
                  <a:pos x="0" y="0"/>
                </a:cxn>
              </a:cxnLst>
              <a:rect l="txL" t="txT" r="txR" b="txB"/>
              <a:pathLst>
                <a:path w="2132065" h="852826">
                  <a:moveTo>
                    <a:pt x="0" y="0"/>
                  </a:moveTo>
                  <a:lnTo>
                    <a:pt x="1705652" y="0"/>
                  </a:lnTo>
                  <a:lnTo>
                    <a:pt x="2132065" y="426413"/>
                  </a:lnTo>
                  <a:lnTo>
                    <a:pt x="1705652" y="852826"/>
                  </a:lnTo>
                  <a:lnTo>
                    <a:pt x="0" y="852826"/>
                  </a:lnTo>
                  <a:lnTo>
                    <a:pt x="426413" y="4264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937D"/>
            </a:solidFill>
            <a:ln w="9525">
              <a:noFill/>
            </a:ln>
          </p:spPr>
          <p:txBody>
            <a:bodyPr lIns="436573" tIns="5080" rIns="426413" bIns="5080" anchor="ctr"/>
            <a:p>
              <a:pPr lvl="0" algn="ctr" defTabSz="355600" eaLnBrk="1" hangingPunct="1">
                <a:lnSpc>
                  <a:spcPct val="90000"/>
                </a:lnSpc>
                <a:spcAft>
                  <a:spcPct val="35000"/>
                </a:spcAft>
              </a:pPr>
              <a:endParaRPr lang="en-US" altLang="x-none" sz="800" b="1" dirty="0">
                <a:solidFill>
                  <a:srgbClr val="FFFFFF"/>
                </a:solidFill>
                <a:latin typeface="微软雅黑" panose="020B0503020204020204" charset="-122"/>
                <a:ea typeface="宋体" panose="02010600030101010101" pitchFamily="2" charset="-122"/>
              </a:endParaRPr>
            </a:p>
            <a:p>
              <a:pPr lvl="0" algn="ctr" defTabSz="355600" eaLnBrk="1" hangingPunct="1">
                <a:lnSpc>
                  <a:spcPct val="90000"/>
                </a:lnSpc>
                <a:spcAft>
                  <a:spcPct val="35000"/>
                </a:spcAft>
              </a:pPr>
              <a:endParaRPr lang="en-US" altLang="x-none" sz="800" b="1" dirty="0">
                <a:solidFill>
                  <a:srgbClr val="FFFFFF"/>
                </a:solidFill>
                <a:latin typeface="微软雅黑" panose="020B0503020204020204" charset="-122"/>
                <a:ea typeface="宋体" panose="02010600030101010101" pitchFamily="2" charset="-122"/>
              </a:endParaRPr>
            </a:p>
          </p:txBody>
        </p:sp>
        <p:sp>
          <p:nvSpPr>
            <p:cNvPr id="122900" name="Freeform 26"/>
            <p:cNvSpPr/>
            <p:nvPr/>
          </p:nvSpPr>
          <p:spPr>
            <a:xfrm>
              <a:off x="3175" y="8023"/>
              <a:ext cx="455" cy="472"/>
            </a:xfrm>
            <a:custGeom>
              <a:avLst/>
              <a:gdLst/>
              <a:ahLst/>
              <a:cxnLst>
                <a:cxn ang="0">
                  <a:pos x="108950" y="300581"/>
                </a:cxn>
                <a:cxn ang="0">
                  <a:pos x="84622" y="288939"/>
                </a:cxn>
                <a:cxn ang="0">
                  <a:pos x="9520" y="188392"/>
                </a:cxn>
                <a:cxn ang="0">
                  <a:pos x="14809" y="147115"/>
                </a:cxn>
                <a:cxn ang="0">
                  <a:pos x="56062" y="153466"/>
                </a:cxn>
                <a:cxn ang="0">
                  <a:pos x="105777" y="219085"/>
                </a:cxn>
                <a:cxn ang="0">
                  <a:pos x="231652" y="17993"/>
                </a:cxn>
                <a:cxn ang="0">
                  <a:pos x="271847" y="8467"/>
                </a:cxn>
                <a:cxn ang="0">
                  <a:pos x="281367" y="49744"/>
                </a:cxn>
                <a:cxn ang="0">
                  <a:pos x="133279" y="286822"/>
                </a:cxn>
                <a:cxn ang="0">
                  <a:pos x="110008" y="300581"/>
                </a:cxn>
                <a:cxn ang="0">
                  <a:pos x="108950" y="300581"/>
                </a:cxn>
              </a:cxnLst>
              <a:pathLst>
                <a:path w="274" h="284">
                  <a:moveTo>
                    <a:pt x="103" y="284"/>
                  </a:moveTo>
                  <a:cubicBezTo>
                    <a:pt x="94" y="284"/>
                    <a:pt x="86" y="280"/>
                    <a:pt x="80" y="273"/>
                  </a:cubicBezTo>
                  <a:cubicBezTo>
                    <a:pt x="9" y="178"/>
                    <a:pt x="9" y="178"/>
                    <a:pt x="9" y="178"/>
                  </a:cubicBezTo>
                  <a:cubicBezTo>
                    <a:pt x="0" y="166"/>
                    <a:pt x="2" y="149"/>
                    <a:pt x="14" y="139"/>
                  </a:cubicBezTo>
                  <a:cubicBezTo>
                    <a:pt x="27" y="130"/>
                    <a:pt x="44" y="133"/>
                    <a:pt x="53" y="145"/>
                  </a:cubicBezTo>
                  <a:cubicBezTo>
                    <a:pt x="100" y="207"/>
                    <a:pt x="100" y="207"/>
                    <a:pt x="100" y="207"/>
                  </a:cubicBezTo>
                  <a:cubicBezTo>
                    <a:pt x="219" y="17"/>
                    <a:pt x="219" y="17"/>
                    <a:pt x="219" y="17"/>
                  </a:cubicBezTo>
                  <a:cubicBezTo>
                    <a:pt x="227" y="4"/>
                    <a:pt x="244" y="0"/>
                    <a:pt x="257" y="8"/>
                  </a:cubicBezTo>
                  <a:cubicBezTo>
                    <a:pt x="270" y="16"/>
                    <a:pt x="274" y="33"/>
                    <a:pt x="266" y="47"/>
                  </a:cubicBezTo>
                  <a:cubicBezTo>
                    <a:pt x="126" y="271"/>
                    <a:pt x="126" y="271"/>
                    <a:pt x="126" y="271"/>
                  </a:cubicBezTo>
                  <a:cubicBezTo>
                    <a:pt x="121" y="279"/>
                    <a:pt x="113" y="283"/>
                    <a:pt x="104" y="284"/>
                  </a:cubicBezTo>
                  <a:cubicBezTo>
                    <a:pt x="104" y="284"/>
                    <a:pt x="103" y="284"/>
                    <a:pt x="103" y="284"/>
                  </a:cubicBezTo>
                  <a:close/>
                </a:path>
              </a:pathLst>
            </a:custGeom>
            <a:solidFill>
              <a:sysClr val="grayText" lastClr="000000">
                <a:gamma/>
                <a:invGamma/>
                <a:alpha val="100000"/>
              </a:sys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2901" name="文本框 20"/>
            <p:cNvSpPr txBox="1"/>
            <p:nvPr/>
          </p:nvSpPr>
          <p:spPr>
            <a:xfrm>
              <a:off x="2620" y="8495"/>
              <a:ext cx="1578" cy="48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自拍照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" name="日期占位符 1"/>
          <p:cNvSpPr/>
          <p:nvPr>
            <p:ph type="dt" sz="half" idx="10"/>
          </p:nvPr>
        </p:nvSpPr>
        <p:spPr/>
        <p:txBody>
          <a:bodyPr/>
          <a:p>
            <a:pPr lvl="0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pic>
        <p:nvPicPr>
          <p:cNvPr id="121863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60360" y="1653540"/>
            <a:ext cx="3702050" cy="3378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35170" name="组合 1"/>
          <p:cNvGrpSpPr/>
          <p:nvPr/>
        </p:nvGrpSpPr>
        <p:grpSpPr>
          <a:xfrm>
            <a:off x="0" y="327025"/>
            <a:ext cx="457200" cy="342900"/>
            <a:chOff x="0" y="0"/>
            <a:chExt cx="457201" cy="285750"/>
          </a:xfrm>
        </p:grpSpPr>
        <p:sp>
          <p:nvSpPr>
            <p:cNvPr id="135171" name="矩形 2"/>
            <p:cNvSpPr/>
            <p:nvPr/>
          </p:nvSpPr>
          <p:spPr>
            <a:xfrm>
              <a:off x="0" y="0"/>
              <a:ext cx="342900" cy="285750"/>
            </a:xfrm>
            <a:prstGeom prst="rect">
              <a:avLst/>
            </a:prstGeom>
            <a:solidFill>
              <a:srgbClr val="40937D"/>
            </a:solidFill>
            <a:ln w="9525">
              <a:noFill/>
            </a:ln>
          </p:spPr>
          <p:txBody>
            <a:bodyPr anchor="ctr"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35172" name="矩形 3"/>
            <p:cNvSpPr/>
            <p:nvPr/>
          </p:nvSpPr>
          <p:spPr>
            <a:xfrm>
              <a:off x="381000" y="0"/>
              <a:ext cx="76201" cy="285750"/>
            </a:xfrm>
            <a:prstGeom prst="rect">
              <a:avLst/>
            </a:prstGeom>
            <a:solidFill>
              <a:srgbClr val="35363A"/>
            </a:solidFill>
            <a:ln w="9525">
              <a:noFill/>
            </a:ln>
          </p:spPr>
          <p:txBody>
            <a:bodyPr anchor="ctr"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35173" name="文本框 4"/>
          <p:cNvSpPr txBox="1"/>
          <p:nvPr/>
        </p:nvSpPr>
        <p:spPr>
          <a:xfrm>
            <a:off x="561975" y="266700"/>
            <a:ext cx="27686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2400" b="1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项目目标</a:t>
            </a:r>
            <a:endParaRPr lang="zh-CN" altLang="en-US" sz="2400" b="1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日期占位符 1"/>
          <p:cNvSpPr/>
          <p:nvPr>
            <p:ph type="dt" sz="half" idx="10"/>
          </p:nvPr>
        </p:nvSpPr>
        <p:spPr/>
        <p:txBody>
          <a:bodyPr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53465" y="2012315"/>
            <a:ext cx="10513695" cy="3749040"/>
            <a:chOff x="1659" y="3169"/>
            <a:chExt cx="16557" cy="5904"/>
          </a:xfrm>
        </p:grpSpPr>
        <p:sp>
          <p:nvSpPr>
            <p:cNvPr id="122886" name="Content Placeholder 2"/>
            <p:cNvSpPr txBox="1"/>
            <p:nvPr/>
          </p:nvSpPr>
          <p:spPr>
            <a:xfrm>
              <a:off x="5335" y="3494"/>
              <a:ext cx="12810" cy="92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1682" tIns="60841" rIns="121682" bIns="60841"/>
            <a:lstStyle>
              <a:lvl1pPr marL="228600" lvl="0" indent="-228600" algn="l" defTabSz="914400" eaLnBrk="1" fontAlgn="base" latinLnBrk="0" hangingPunct="1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b="0" i="0" u="none" kern="1200" baseline="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685800" lvl="1" indent="-228600" algn="l" defTabSz="91440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lvl="2" indent="-228600" algn="l" defTabSz="91440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lvl="3" indent="-228600" algn="l" defTabSz="91440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lvl="4" indent="-228600" algn="l" defTabSz="91440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lnSpc>
                  <a:spcPct val="100000"/>
                </a:lnSpc>
                <a:spcBef>
                  <a:spcPct val="20000"/>
                </a:spcBef>
                <a:buNone/>
              </a:pPr>
              <a:r>
                <a:rPr lang="en-US" altLang="zh-CN" sz="1600" dirty="0">
                  <a:solidFill>
                    <a:srgbClr val="262626"/>
                  </a:solidFill>
                  <a:latin typeface="微软雅黑" panose="020B0503020204020204" charset="-122"/>
                  <a:ea typeface="微软雅黑" panose="020B0503020204020204" charset="-122"/>
                </a:rPr>
                <a:t>    </a:t>
              </a:r>
              <a:r>
                <a:rPr lang="zh-CN" altLang="en-US" sz="1600" dirty="0">
                  <a:solidFill>
                    <a:srgbClr val="262626"/>
                  </a:solidFill>
                  <a:latin typeface="微软雅黑" panose="020B0503020204020204" charset="-122"/>
                  <a:ea typeface="微软雅黑" panose="020B0503020204020204" charset="-122"/>
                </a:rPr>
                <a:t>创建网站，实现基本注册登录</a:t>
              </a:r>
              <a:endParaRPr lang="zh-CN" altLang="en-US" sz="16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2887" name="Content Placeholder 2"/>
            <p:cNvSpPr txBox="1"/>
            <p:nvPr/>
          </p:nvSpPr>
          <p:spPr>
            <a:xfrm>
              <a:off x="5406" y="5043"/>
              <a:ext cx="12810" cy="92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1682" tIns="60841" rIns="121682" bIns="60841"/>
            <a:lstStyle>
              <a:lvl1pPr marL="228600" lvl="0" indent="-228600" algn="l" defTabSz="914400" eaLnBrk="1" fontAlgn="base" latinLnBrk="0" hangingPunct="1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b="0" i="0" u="none" kern="1200" baseline="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685800" lvl="1" indent="-228600" algn="l" defTabSz="91440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lvl="2" indent="-228600" algn="l" defTabSz="91440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lvl="3" indent="-228600" algn="l" defTabSz="91440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lvl="4" indent="-228600" algn="l" defTabSz="91440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lnSpc>
                  <a:spcPct val="100000"/>
                </a:lnSpc>
                <a:spcBef>
                  <a:spcPct val="20000"/>
                </a:spcBef>
                <a:buNone/>
              </a:pPr>
              <a:r>
                <a:rPr lang="en-US" altLang="zh-CN" sz="1600" dirty="0">
                  <a:solidFill>
                    <a:srgbClr val="262626"/>
                  </a:solidFill>
                  <a:latin typeface="微软雅黑" panose="020B0503020204020204" charset="-122"/>
                  <a:ea typeface="微软雅黑" panose="020B0503020204020204" charset="-122"/>
                </a:rPr>
                <a:t>  </a:t>
              </a:r>
              <a:r>
                <a:rPr lang="zh-CN" altLang="en-US" sz="1600" dirty="0">
                  <a:solidFill>
                    <a:srgbClr val="262626"/>
                  </a:solidFill>
                  <a:latin typeface="微软雅黑" panose="020B0503020204020204" charset="-122"/>
                  <a:ea typeface="微软雅黑" panose="020B0503020204020204" charset="-122"/>
                </a:rPr>
                <a:t>为游客提供一个发布信息的平台，满足游客展示自己的欲望</a:t>
              </a:r>
              <a:endParaRPr lang="zh-CN" altLang="en-US" sz="16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2888" name="Content Placeholder 2"/>
            <p:cNvSpPr txBox="1"/>
            <p:nvPr/>
          </p:nvSpPr>
          <p:spPr>
            <a:xfrm>
              <a:off x="5335" y="6558"/>
              <a:ext cx="12810" cy="92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1682" tIns="60841" rIns="121682" bIns="60841"/>
            <a:lstStyle>
              <a:lvl1pPr marL="228600" lvl="0" indent="-228600" algn="l" defTabSz="914400" eaLnBrk="1" fontAlgn="base" latinLnBrk="0" hangingPunct="1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b="0" i="0" u="none" kern="1200" baseline="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685800" lvl="1" indent="-228600" algn="l" defTabSz="91440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lvl="2" indent="-228600" algn="l" defTabSz="91440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lvl="3" indent="-228600" algn="l" defTabSz="91440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lvl="4" indent="-228600" algn="l" defTabSz="91440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lnSpc>
                  <a:spcPct val="100000"/>
                </a:lnSpc>
                <a:spcBef>
                  <a:spcPct val="20000"/>
                </a:spcBef>
                <a:buNone/>
              </a:pPr>
              <a:r>
                <a:rPr lang="en-US" altLang="zh-CN" sz="1600" dirty="0">
                  <a:solidFill>
                    <a:srgbClr val="262626"/>
                  </a:solidFill>
                  <a:latin typeface="微软雅黑" panose="020B0503020204020204" charset="-122"/>
                  <a:ea typeface="微软雅黑" panose="020B0503020204020204" charset="-122"/>
                </a:rPr>
                <a:t>   </a:t>
              </a:r>
              <a:r>
                <a:rPr sz="1600" dirty="0">
                  <a:solidFill>
                    <a:srgbClr val="262626"/>
                  </a:solidFill>
                  <a:latin typeface="微软雅黑" panose="020B0503020204020204" charset="-122"/>
                  <a:ea typeface="微软雅黑" panose="020B0503020204020204" charset="-122"/>
                </a:rPr>
                <a:t>为游客提供一个</a:t>
              </a:r>
              <a:r>
                <a:rPr lang="zh-CN" sz="1600" dirty="0">
                  <a:solidFill>
                    <a:srgbClr val="262626"/>
                  </a:solidFill>
                  <a:latin typeface="微软雅黑" panose="020B0503020204020204" charset="-122"/>
                  <a:ea typeface="微软雅黑" panose="020B0503020204020204" charset="-122"/>
                </a:rPr>
                <a:t>查看</a:t>
              </a:r>
              <a:r>
                <a:rPr sz="1600" dirty="0">
                  <a:solidFill>
                    <a:srgbClr val="262626"/>
                  </a:solidFill>
                  <a:latin typeface="微软雅黑" panose="020B0503020204020204" charset="-122"/>
                  <a:ea typeface="微软雅黑" panose="020B0503020204020204" charset="-122"/>
                </a:rPr>
                <a:t>信息的平台</a:t>
              </a:r>
              <a:endParaRPr lang="zh-CN" sz="16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2889" name="Content Placeholder 2"/>
            <p:cNvSpPr txBox="1"/>
            <p:nvPr/>
          </p:nvSpPr>
          <p:spPr>
            <a:xfrm>
              <a:off x="5335" y="8050"/>
              <a:ext cx="12810" cy="92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1682" tIns="60841" rIns="121682" bIns="60841"/>
            <a:lstStyle>
              <a:lvl1pPr marL="228600" lvl="0" indent="-228600" algn="l" defTabSz="914400" eaLnBrk="1" fontAlgn="base" latinLnBrk="0" hangingPunct="1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b="0" i="0" u="none" kern="1200" baseline="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685800" lvl="1" indent="-228600" algn="l" defTabSz="91440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lvl="2" indent="-228600" algn="l" defTabSz="91440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lvl="3" indent="-228600" algn="l" defTabSz="91440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lvl="4" indent="-228600" algn="l" defTabSz="91440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lnSpc>
                  <a:spcPct val="100000"/>
                </a:lnSpc>
                <a:spcBef>
                  <a:spcPct val="20000"/>
                </a:spcBef>
                <a:buNone/>
              </a:pPr>
              <a:r>
                <a:rPr lang="en-US" altLang="zh-CN" sz="1600" dirty="0">
                  <a:solidFill>
                    <a:srgbClr val="262626"/>
                  </a:solidFill>
                  <a:latin typeface="微软雅黑" panose="020B0503020204020204" charset="-122"/>
                  <a:ea typeface="微软雅黑" panose="020B0503020204020204" charset="-122"/>
                </a:rPr>
                <a:t>  </a:t>
              </a:r>
              <a:r>
                <a:rPr lang="zh-CN" altLang="en-US" sz="1600" dirty="0">
                  <a:solidFill>
                    <a:srgbClr val="262626"/>
                  </a:solidFill>
                  <a:latin typeface="微软雅黑" panose="020B0503020204020204" charset="-122"/>
                  <a:ea typeface="微软雅黑" panose="020B0503020204020204" charset="-122"/>
                </a:rPr>
                <a:t>通过合理的系统管理，对信息进行优化，使用户得到最需要的信息</a:t>
              </a:r>
              <a:endParaRPr lang="zh-CN" altLang="en-US" sz="16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2890" name="任意多边形 9"/>
            <p:cNvSpPr/>
            <p:nvPr/>
          </p:nvSpPr>
          <p:spPr>
            <a:xfrm>
              <a:off x="1659" y="3169"/>
              <a:ext cx="3358" cy="1342"/>
            </a:xfrm>
            <a:custGeom>
              <a:avLst/>
              <a:gdLst>
                <a:gd name="txL" fmla="*/ 0 w 2132065"/>
                <a:gd name="txT" fmla="*/ 0 h 852826"/>
                <a:gd name="txR" fmla="*/ 2132065 w 2132065"/>
                <a:gd name="txB" fmla="*/ 852826 h 852826"/>
              </a:gdLst>
              <a:ahLst/>
              <a:cxnLst>
                <a:cxn ang="0">
                  <a:pos x="0" y="0"/>
                </a:cxn>
                <a:cxn ang="0">
                  <a:pos x="1705652" y="0"/>
                </a:cxn>
                <a:cxn ang="0">
                  <a:pos x="2132065" y="426413"/>
                </a:cxn>
                <a:cxn ang="0">
                  <a:pos x="1705652" y="852826"/>
                </a:cxn>
                <a:cxn ang="0">
                  <a:pos x="0" y="852826"/>
                </a:cxn>
                <a:cxn ang="0">
                  <a:pos x="426413" y="426413"/>
                </a:cxn>
                <a:cxn ang="0">
                  <a:pos x="0" y="0"/>
                </a:cxn>
              </a:cxnLst>
              <a:rect l="txL" t="txT" r="txR" b="txB"/>
              <a:pathLst>
                <a:path w="2132065" h="852826">
                  <a:moveTo>
                    <a:pt x="0" y="0"/>
                  </a:moveTo>
                  <a:lnTo>
                    <a:pt x="1705652" y="0"/>
                  </a:lnTo>
                  <a:lnTo>
                    <a:pt x="2132065" y="426413"/>
                  </a:lnTo>
                  <a:lnTo>
                    <a:pt x="1705652" y="852826"/>
                  </a:lnTo>
                  <a:lnTo>
                    <a:pt x="0" y="852826"/>
                  </a:lnTo>
                  <a:lnTo>
                    <a:pt x="426413" y="4264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5363A"/>
            </a:solidFill>
            <a:ln w="9525">
              <a:noFill/>
            </a:ln>
          </p:spPr>
          <p:txBody>
            <a:bodyPr lIns="436573" tIns="5080" rIns="426413" bIns="5080" anchor="ctr"/>
            <a:p>
              <a:pPr lvl="0" algn="ctr" defTabSz="355600" eaLnBrk="1" hangingPunct="1">
                <a:lnSpc>
                  <a:spcPct val="90000"/>
                </a:lnSpc>
                <a:spcAft>
                  <a:spcPct val="35000"/>
                </a:spcAft>
              </a:pPr>
              <a:endParaRPr lang="en-US" altLang="x-none" sz="800" b="1" dirty="0">
                <a:solidFill>
                  <a:srgbClr val="FFFFFF"/>
                </a:solidFill>
                <a:latin typeface="微软雅黑" panose="020B0503020204020204" charset="-122"/>
                <a:ea typeface="宋体" panose="02010600030101010101" pitchFamily="2" charset="-122"/>
              </a:endParaRPr>
            </a:p>
            <a:p>
              <a:pPr lvl="0" algn="ctr" defTabSz="355600" eaLnBrk="1" hangingPunct="1">
                <a:lnSpc>
                  <a:spcPct val="90000"/>
                </a:lnSpc>
                <a:spcAft>
                  <a:spcPct val="35000"/>
                </a:spcAft>
              </a:pPr>
              <a:endParaRPr lang="en-US" altLang="x-none" sz="800" b="1" dirty="0">
                <a:solidFill>
                  <a:srgbClr val="FFFFFF"/>
                </a:solidFill>
                <a:latin typeface="微软雅黑" panose="020B0503020204020204" charset="-122"/>
                <a:ea typeface="宋体" panose="02010600030101010101" pitchFamily="2" charset="-122"/>
              </a:endParaRPr>
            </a:p>
          </p:txBody>
        </p:sp>
        <p:sp>
          <p:nvSpPr>
            <p:cNvPr id="122891" name="Freeform 6"/>
            <p:cNvSpPr>
              <a:spLocks noEditPoints="1"/>
            </p:cNvSpPr>
            <p:nvPr/>
          </p:nvSpPr>
          <p:spPr>
            <a:xfrm>
              <a:off x="3085" y="3380"/>
              <a:ext cx="505" cy="538"/>
            </a:xfrm>
            <a:custGeom>
              <a:avLst/>
              <a:gdLst/>
              <a:ahLst/>
              <a:cxnLst>
                <a:cxn ang="0">
                  <a:pos x="57142" y="2556"/>
                </a:cxn>
                <a:cxn ang="0">
                  <a:pos x="52877" y="2556"/>
                </a:cxn>
                <a:cxn ang="0">
                  <a:pos x="0" y="135446"/>
                </a:cxn>
                <a:cxn ang="0">
                  <a:pos x="55436" y="189965"/>
                </a:cxn>
                <a:cxn ang="0">
                  <a:pos x="110019" y="135446"/>
                </a:cxn>
                <a:cxn ang="0">
                  <a:pos x="57142" y="2556"/>
                </a:cxn>
                <a:cxn ang="0">
                  <a:pos x="266946" y="2556"/>
                </a:cxn>
                <a:cxn ang="0">
                  <a:pos x="263534" y="2556"/>
                </a:cxn>
                <a:cxn ang="0">
                  <a:pos x="209804" y="135446"/>
                </a:cxn>
                <a:cxn ang="0">
                  <a:pos x="265240" y="189965"/>
                </a:cxn>
                <a:cxn ang="0">
                  <a:pos x="320676" y="135446"/>
                </a:cxn>
                <a:cxn ang="0">
                  <a:pos x="266946" y="2556"/>
                </a:cxn>
                <a:cxn ang="0">
                  <a:pos x="157779" y="153335"/>
                </a:cxn>
                <a:cxn ang="0">
                  <a:pos x="104902" y="287078"/>
                </a:cxn>
                <a:cxn ang="0">
                  <a:pos x="160338" y="341597"/>
                </a:cxn>
                <a:cxn ang="0">
                  <a:pos x="215774" y="287078"/>
                </a:cxn>
                <a:cxn ang="0">
                  <a:pos x="162044" y="153335"/>
                </a:cxn>
                <a:cxn ang="0">
                  <a:pos x="157779" y="153335"/>
                </a:cxn>
              </a:cxnLst>
              <a:pathLst>
                <a:path w="376" h="401">
                  <a:moveTo>
                    <a:pt x="67" y="3"/>
                  </a:moveTo>
                  <a:cubicBezTo>
                    <a:pt x="67" y="0"/>
                    <a:pt x="62" y="0"/>
                    <a:pt x="62" y="3"/>
                  </a:cubicBezTo>
                  <a:cubicBezTo>
                    <a:pt x="52" y="85"/>
                    <a:pt x="0" y="102"/>
                    <a:pt x="0" y="159"/>
                  </a:cubicBezTo>
                  <a:cubicBezTo>
                    <a:pt x="0" y="195"/>
                    <a:pt x="29" y="223"/>
                    <a:pt x="65" y="223"/>
                  </a:cubicBezTo>
                  <a:cubicBezTo>
                    <a:pt x="100" y="223"/>
                    <a:pt x="129" y="195"/>
                    <a:pt x="129" y="159"/>
                  </a:cubicBezTo>
                  <a:cubicBezTo>
                    <a:pt x="129" y="102"/>
                    <a:pt x="77" y="85"/>
                    <a:pt x="67" y="3"/>
                  </a:cubicBezTo>
                  <a:close/>
                  <a:moveTo>
                    <a:pt x="313" y="3"/>
                  </a:moveTo>
                  <a:cubicBezTo>
                    <a:pt x="313" y="0"/>
                    <a:pt x="309" y="0"/>
                    <a:pt x="309" y="3"/>
                  </a:cubicBezTo>
                  <a:cubicBezTo>
                    <a:pt x="298" y="85"/>
                    <a:pt x="246" y="102"/>
                    <a:pt x="246" y="159"/>
                  </a:cubicBezTo>
                  <a:cubicBezTo>
                    <a:pt x="246" y="195"/>
                    <a:pt x="276" y="223"/>
                    <a:pt x="311" y="223"/>
                  </a:cubicBezTo>
                  <a:cubicBezTo>
                    <a:pt x="346" y="223"/>
                    <a:pt x="376" y="195"/>
                    <a:pt x="376" y="159"/>
                  </a:cubicBezTo>
                  <a:cubicBezTo>
                    <a:pt x="376" y="102"/>
                    <a:pt x="324" y="85"/>
                    <a:pt x="313" y="3"/>
                  </a:cubicBezTo>
                  <a:close/>
                  <a:moveTo>
                    <a:pt x="185" y="180"/>
                  </a:moveTo>
                  <a:cubicBezTo>
                    <a:pt x="175" y="263"/>
                    <a:pt x="123" y="280"/>
                    <a:pt x="123" y="337"/>
                  </a:cubicBezTo>
                  <a:cubicBezTo>
                    <a:pt x="123" y="372"/>
                    <a:pt x="153" y="401"/>
                    <a:pt x="188" y="401"/>
                  </a:cubicBezTo>
                  <a:cubicBezTo>
                    <a:pt x="223" y="401"/>
                    <a:pt x="253" y="372"/>
                    <a:pt x="253" y="337"/>
                  </a:cubicBezTo>
                  <a:cubicBezTo>
                    <a:pt x="253" y="280"/>
                    <a:pt x="200" y="263"/>
                    <a:pt x="190" y="180"/>
                  </a:cubicBezTo>
                  <a:cubicBezTo>
                    <a:pt x="190" y="178"/>
                    <a:pt x="186" y="178"/>
                    <a:pt x="185" y="180"/>
                  </a:cubicBezTo>
                  <a:close/>
                </a:path>
              </a:pathLst>
            </a:custGeom>
            <a:solidFill>
              <a:sysClr val="grayText" lastClr="000000">
                <a:gamma/>
                <a:invGamma/>
                <a:alpha val="100000"/>
              </a:sys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2892" name="文本框 11"/>
            <p:cNvSpPr txBox="1"/>
            <p:nvPr/>
          </p:nvSpPr>
          <p:spPr>
            <a:xfrm>
              <a:off x="2613" y="3938"/>
              <a:ext cx="1578" cy="48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网站搭建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2893" name="任意多边形 12"/>
            <p:cNvSpPr/>
            <p:nvPr/>
          </p:nvSpPr>
          <p:spPr>
            <a:xfrm>
              <a:off x="1715" y="4668"/>
              <a:ext cx="3358" cy="1342"/>
            </a:xfrm>
            <a:custGeom>
              <a:avLst/>
              <a:gdLst>
                <a:gd name="txL" fmla="*/ 0 w 2132065"/>
                <a:gd name="txT" fmla="*/ 0 h 852826"/>
                <a:gd name="txR" fmla="*/ 2132065 w 2132065"/>
                <a:gd name="txB" fmla="*/ 852826 h 852826"/>
              </a:gdLst>
              <a:ahLst/>
              <a:cxnLst>
                <a:cxn ang="0">
                  <a:pos x="0" y="0"/>
                </a:cxn>
                <a:cxn ang="0">
                  <a:pos x="1705652" y="0"/>
                </a:cxn>
                <a:cxn ang="0">
                  <a:pos x="2132065" y="426413"/>
                </a:cxn>
                <a:cxn ang="0">
                  <a:pos x="1705652" y="852826"/>
                </a:cxn>
                <a:cxn ang="0">
                  <a:pos x="0" y="852826"/>
                </a:cxn>
                <a:cxn ang="0">
                  <a:pos x="426413" y="426413"/>
                </a:cxn>
                <a:cxn ang="0">
                  <a:pos x="0" y="0"/>
                </a:cxn>
              </a:cxnLst>
              <a:rect l="txL" t="txT" r="txR" b="txB"/>
              <a:pathLst>
                <a:path w="2132065" h="852826">
                  <a:moveTo>
                    <a:pt x="0" y="0"/>
                  </a:moveTo>
                  <a:lnTo>
                    <a:pt x="1705652" y="0"/>
                  </a:lnTo>
                  <a:lnTo>
                    <a:pt x="2132065" y="426413"/>
                  </a:lnTo>
                  <a:lnTo>
                    <a:pt x="1705652" y="852826"/>
                  </a:lnTo>
                  <a:lnTo>
                    <a:pt x="0" y="852826"/>
                  </a:lnTo>
                  <a:lnTo>
                    <a:pt x="426413" y="4264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937D"/>
            </a:solidFill>
            <a:ln w="9525">
              <a:noFill/>
            </a:ln>
          </p:spPr>
          <p:txBody>
            <a:bodyPr lIns="436573" tIns="5080" rIns="426413" bIns="5080" anchor="ctr"/>
            <a:p>
              <a:pPr lvl="0" algn="ctr" defTabSz="355600" eaLnBrk="1" hangingPunct="1">
                <a:lnSpc>
                  <a:spcPct val="90000"/>
                </a:lnSpc>
                <a:spcAft>
                  <a:spcPct val="35000"/>
                </a:spcAft>
              </a:pPr>
              <a:endParaRPr lang="en-US" altLang="x-none" sz="800" b="1" dirty="0">
                <a:solidFill>
                  <a:srgbClr val="FFFFFF"/>
                </a:solidFill>
                <a:latin typeface="微软雅黑" panose="020B0503020204020204" charset="-122"/>
                <a:ea typeface="宋体" panose="02010600030101010101" pitchFamily="2" charset="-122"/>
              </a:endParaRPr>
            </a:p>
            <a:p>
              <a:pPr lvl="0" algn="ctr" defTabSz="355600" eaLnBrk="1" hangingPunct="1">
                <a:lnSpc>
                  <a:spcPct val="90000"/>
                </a:lnSpc>
                <a:spcAft>
                  <a:spcPct val="35000"/>
                </a:spcAft>
              </a:pPr>
              <a:endParaRPr lang="en-US" altLang="x-none" sz="800" b="1" dirty="0">
                <a:solidFill>
                  <a:srgbClr val="FFFFFF"/>
                </a:solidFill>
                <a:latin typeface="微软雅黑" panose="020B0503020204020204" charset="-122"/>
                <a:ea typeface="宋体" panose="02010600030101010101" pitchFamily="2" charset="-122"/>
              </a:endParaRPr>
            </a:p>
          </p:txBody>
        </p:sp>
        <p:sp>
          <p:nvSpPr>
            <p:cNvPr id="122894" name="Freeform 11"/>
            <p:cNvSpPr>
              <a:spLocks noEditPoints="1"/>
            </p:cNvSpPr>
            <p:nvPr/>
          </p:nvSpPr>
          <p:spPr>
            <a:xfrm>
              <a:off x="2998" y="4835"/>
              <a:ext cx="650" cy="653"/>
            </a:xfrm>
            <a:custGeom>
              <a:avLst/>
              <a:gdLst/>
              <a:ahLst/>
              <a:cxnLst>
                <a:cxn ang="0">
                  <a:pos x="371965" y="190317"/>
                </a:cxn>
                <a:cxn ang="0">
                  <a:pos x="371965" y="223415"/>
                </a:cxn>
                <a:cxn ang="0">
                  <a:pos x="413294" y="206866"/>
                </a:cxn>
                <a:cxn ang="0">
                  <a:pos x="206647" y="93090"/>
                </a:cxn>
                <a:cxn ang="0">
                  <a:pos x="206647" y="320642"/>
                </a:cxn>
                <a:cxn ang="0">
                  <a:pos x="206647" y="93090"/>
                </a:cxn>
                <a:cxn ang="0">
                  <a:pos x="123988" y="206866"/>
                </a:cxn>
                <a:cxn ang="0">
                  <a:pos x="289306" y="206866"/>
                </a:cxn>
                <a:cxn ang="0">
                  <a:pos x="60961" y="206866"/>
                </a:cxn>
                <a:cxn ang="0">
                  <a:pos x="20665" y="190317"/>
                </a:cxn>
                <a:cxn ang="0">
                  <a:pos x="20665" y="223415"/>
                </a:cxn>
                <a:cxn ang="0">
                  <a:pos x="60961" y="206866"/>
                </a:cxn>
                <a:cxn ang="0">
                  <a:pos x="223179" y="41373"/>
                </a:cxn>
                <a:cxn ang="0">
                  <a:pos x="206647" y="0"/>
                </a:cxn>
                <a:cxn ang="0">
                  <a:pos x="190115" y="41373"/>
                </a:cxn>
                <a:cxn ang="0">
                  <a:pos x="206647" y="351672"/>
                </a:cxn>
                <a:cxn ang="0">
                  <a:pos x="190115" y="393045"/>
                </a:cxn>
                <a:cxn ang="0">
                  <a:pos x="223179" y="393045"/>
                </a:cxn>
                <a:cxn ang="0">
                  <a:pos x="206647" y="351672"/>
                </a:cxn>
                <a:cxn ang="0">
                  <a:pos x="361632" y="51717"/>
                </a:cxn>
                <a:cxn ang="0">
                  <a:pos x="320303" y="69300"/>
                </a:cxn>
                <a:cxn ang="0">
                  <a:pos x="344067" y="92055"/>
                </a:cxn>
                <a:cxn ang="0">
                  <a:pos x="68194" y="321677"/>
                </a:cxn>
                <a:cxn ang="0">
                  <a:pos x="51662" y="362016"/>
                </a:cxn>
                <a:cxn ang="0">
                  <a:pos x="91958" y="344432"/>
                </a:cxn>
                <a:cxn ang="0">
                  <a:pos x="68194" y="321677"/>
                </a:cxn>
                <a:cxn ang="0">
                  <a:pos x="51662" y="51717"/>
                </a:cxn>
                <a:cxn ang="0">
                  <a:pos x="68194" y="92055"/>
                </a:cxn>
                <a:cxn ang="0">
                  <a:pos x="91958" y="69300"/>
                </a:cxn>
                <a:cxn ang="0">
                  <a:pos x="320303" y="344432"/>
                </a:cxn>
                <a:cxn ang="0">
                  <a:pos x="361632" y="362016"/>
                </a:cxn>
                <a:cxn ang="0">
                  <a:pos x="344067" y="321677"/>
                </a:cxn>
                <a:cxn ang="0">
                  <a:pos x="320303" y="344432"/>
                </a:cxn>
              </a:cxnLst>
              <a:pathLst>
                <a:path w="400" h="400">
                  <a:moveTo>
                    <a:pt x="380" y="184"/>
                  </a:moveTo>
                  <a:cubicBezTo>
                    <a:pt x="376" y="184"/>
                    <a:pt x="364" y="184"/>
                    <a:pt x="360" y="184"/>
                  </a:cubicBezTo>
                  <a:cubicBezTo>
                    <a:pt x="349" y="184"/>
                    <a:pt x="340" y="191"/>
                    <a:pt x="340" y="200"/>
                  </a:cubicBezTo>
                  <a:cubicBezTo>
                    <a:pt x="340" y="209"/>
                    <a:pt x="349" y="216"/>
                    <a:pt x="360" y="216"/>
                  </a:cubicBezTo>
                  <a:cubicBezTo>
                    <a:pt x="364" y="216"/>
                    <a:pt x="376" y="216"/>
                    <a:pt x="380" y="216"/>
                  </a:cubicBezTo>
                  <a:cubicBezTo>
                    <a:pt x="391" y="216"/>
                    <a:pt x="400" y="209"/>
                    <a:pt x="400" y="200"/>
                  </a:cubicBezTo>
                  <a:cubicBezTo>
                    <a:pt x="400" y="191"/>
                    <a:pt x="391" y="184"/>
                    <a:pt x="380" y="184"/>
                  </a:cubicBezTo>
                  <a:close/>
                  <a:moveTo>
                    <a:pt x="200" y="90"/>
                  </a:moveTo>
                  <a:cubicBezTo>
                    <a:pt x="139" y="90"/>
                    <a:pt x="90" y="139"/>
                    <a:pt x="90" y="200"/>
                  </a:cubicBezTo>
                  <a:cubicBezTo>
                    <a:pt x="90" y="261"/>
                    <a:pt x="139" y="310"/>
                    <a:pt x="200" y="310"/>
                  </a:cubicBezTo>
                  <a:cubicBezTo>
                    <a:pt x="261" y="310"/>
                    <a:pt x="310" y="261"/>
                    <a:pt x="310" y="200"/>
                  </a:cubicBezTo>
                  <a:cubicBezTo>
                    <a:pt x="310" y="139"/>
                    <a:pt x="261" y="90"/>
                    <a:pt x="200" y="90"/>
                  </a:cubicBezTo>
                  <a:close/>
                  <a:moveTo>
                    <a:pt x="200" y="280"/>
                  </a:moveTo>
                  <a:cubicBezTo>
                    <a:pt x="156" y="280"/>
                    <a:pt x="120" y="244"/>
                    <a:pt x="120" y="200"/>
                  </a:cubicBezTo>
                  <a:cubicBezTo>
                    <a:pt x="120" y="156"/>
                    <a:pt x="156" y="120"/>
                    <a:pt x="200" y="120"/>
                  </a:cubicBezTo>
                  <a:cubicBezTo>
                    <a:pt x="244" y="120"/>
                    <a:pt x="280" y="156"/>
                    <a:pt x="280" y="200"/>
                  </a:cubicBezTo>
                  <a:cubicBezTo>
                    <a:pt x="280" y="244"/>
                    <a:pt x="244" y="280"/>
                    <a:pt x="200" y="280"/>
                  </a:cubicBezTo>
                  <a:close/>
                  <a:moveTo>
                    <a:pt x="59" y="200"/>
                  </a:moveTo>
                  <a:cubicBezTo>
                    <a:pt x="59" y="191"/>
                    <a:pt x="51" y="184"/>
                    <a:pt x="40" y="184"/>
                  </a:cubicBezTo>
                  <a:cubicBezTo>
                    <a:pt x="36" y="184"/>
                    <a:pt x="23" y="184"/>
                    <a:pt x="20" y="184"/>
                  </a:cubicBezTo>
                  <a:cubicBezTo>
                    <a:pt x="9" y="184"/>
                    <a:pt x="0" y="191"/>
                    <a:pt x="0" y="200"/>
                  </a:cubicBezTo>
                  <a:cubicBezTo>
                    <a:pt x="0" y="209"/>
                    <a:pt x="9" y="216"/>
                    <a:pt x="20" y="216"/>
                  </a:cubicBezTo>
                  <a:cubicBezTo>
                    <a:pt x="23" y="216"/>
                    <a:pt x="36" y="216"/>
                    <a:pt x="40" y="216"/>
                  </a:cubicBezTo>
                  <a:cubicBezTo>
                    <a:pt x="51" y="216"/>
                    <a:pt x="59" y="209"/>
                    <a:pt x="59" y="200"/>
                  </a:cubicBezTo>
                  <a:close/>
                  <a:moveTo>
                    <a:pt x="200" y="60"/>
                  </a:moveTo>
                  <a:cubicBezTo>
                    <a:pt x="209" y="60"/>
                    <a:pt x="216" y="51"/>
                    <a:pt x="216" y="40"/>
                  </a:cubicBezTo>
                  <a:cubicBezTo>
                    <a:pt x="216" y="36"/>
                    <a:pt x="216" y="24"/>
                    <a:pt x="216" y="20"/>
                  </a:cubicBezTo>
                  <a:cubicBezTo>
                    <a:pt x="216" y="9"/>
                    <a:pt x="209" y="0"/>
                    <a:pt x="200" y="0"/>
                  </a:cubicBezTo>
                  <a:cubicBezTo>
                    <a:pt x="191" y="0"/>
                    <a:pt x="184" y="9"/>
                    <a:pt x="184" y="20"/>
                  </a:cubicBezTo>
                  <a:cubicBezTo>
                    <a:pt x="184" y="24"/>
                    <a:pt x="184" y="36"/>
                    <a:pt x="184" y="40"/>
                  </a:cubicBezTo>
                  <a:cubicBezTo>
                    <a:pt x="184" y="51"/>
                    <a:pt x="191" y="60"/>
                    <a:pt x="200" y="60"/>
                  </a:cubicBezTo>
                  <a:close/>
                  <a:moveTo>
                    <a:pt x="200" y="340"/>
                  </a:moveTo>
                  <a:cubicBezTo>
                    <a:pt x="191" y="340"/>
                    <a:pt x="184" y="349"/>
                    <a:pt x="184" y="360"/>
                  </a:cubicBezTo>
                  <a:cubicBezTo>
                    <a:pt x="184" y="364"/>
                    <a:pt x="184" y="376"/>
                    <a:pt x="184" y="380"/>
                  </a:cubicBezTo>
                  <a:cubicBezTo>
                    <a:pt x="184" y="391"/>
                    <a:pt x="191" y="400"/>
                    <a:pt x="200" y="400"/>
                  </a:cubicBezTo>
                  <a:cubicBezTo>
                    <a:pt x="209" y="400"/>
                    <a:pt x="216" y="391"/>
                    <a:pt x="216" y="380"/>
                  </a:cubicBezTo>
                  <a:cubicBezTo>
                    <a:pt x="216" y="376"/>
                    <a:pt x="216" y="364"/>
                    <a:pt x="216" y="360"/>
                  </a:cubicBezTo>
                  <a:cubicBezTo>
                    <a:pt x="216" y="349"/>
                    <a:pt x="209" y="340"/>
                    <a:pt x="200" y="340"/>
                  </a:cubicBezTo>
                  <a:close/>
                  <a:moveTo>
                    <a:pt x="347" y="75"/>
                  </a:moveTo>
                  <a:cubicBezTo>
                    <a:pt x="355" y="67"/>
                    <a:pt x="356" y="56"/>
                    <a:pt x="350" y="50"/>
                  </a:cubicBezTo>
                  <a:cubicBezTo>
                    <a:pt x="344" y="44"/>
                    <a:pt x="332" y="45"/>
                    <a:pt x="324" y="53"/>
                  </a:cubicBezTo>
                  <a:cubicBezTo>
                    <a:pt x="322" y="55"/>
                    <a:pt x="313" y="64"/>
                    <a:pt x="310" y="67"/>
                  </a:cubicBezTo>
                  <a:cubicBezTo>
                    <a:pt x="303" y="74"/>
                    <a:pt x="301" y="86"/>
                    <a:pt x="308" y="92"/>
                  </a:cubicBezTo>
                  <a:cubicBezTo>
                    <a:pt x="314" y="98"/>
                    <a:pt x="325" y="97"/>
                    <a:pt x="333" y="89"/>
                  </a:cubicBezTo>
                  <a:cubicBezTo>
                    <a:pt x="335" y="87"/>
                    <a:pt x="345" y="77"/>
                    <a:pt x="347" y="75"/>
                  </a:cubicBezTo>
                  <a:close/>
                  <a:moveTo>
                    <a:pt x="66" y="311"/>
                  </a:moveTo>
                  <a:cubicBezTo>
                    <a:pt x="64" y="313"/>
                    <a:pt x="55" y="322"/>
                    <a:pt x="52" y="325"/>
                  </a:cubicBezTo>
                  <a:cubicBezTo>
                    <a:pt x="45" y="332"/>
                    <a:pt x="43" y="344"/>
                    <a:pt x="50" y="350"/>
                  </a:cubicBezTo>
                  <a:cubicBezTo>
                    <a:pt x="56" y="356"/>
                    <a:pt x="67" y="355"/>
                    <a:pt x="75" y="347"/>
                  </a:cubicBezTo>
                  <a:cubicBezTo>
                    <a:pt x="77" y="345"/>
                    <a:pt x="87" y="335"/>
                    <a:pt x="89" y="333"/>
                  </a:cubicBezTo>
                  <a:cubicBezTo>
                    <a:pt x="97" y="325"/>
                    <a:pt x="98" y="314"/>
                    <a:pt x="92" y="308"/>
                  </a:cubicBezTo>
                  <a:cubicBezTo>
                    <a:pt x="86" y="302"/>
                    <a:pt x="74" y="303"/>
                    <a:pt x="66" y="311"/>
                  </a:cubicBezTo>
                  <a:close/>
                  <a:moveTo>
                    <a:pt x="75" y="53"/>
                  </a:moveTo>
                  <a:cubicBezTo>
                    <a:pt x="67" y="45"/>
                    <a:pt x="56" y="44"/>
                    <a:pt x="50" y="50"/>
                  </a:cubicBezTo>
                  <a:cubicBezTo>
                    <a:pt x="43" y="56"/>
                    <a:pt x="45" y="67"/>
                    <a:pt x="52" y="75"/>
                  </a:cubicBezTo>
                  <a:cubicBezTo>
                    <a:pt x="55" y="77"/>
                    <a:pt x="64" y="87"/>
                    <a:pt x="66" y="89"/>
                  </a:cubicBezTo>
                  <a:cubicBezTo>
                    <a:pt x="74" y="97"/>
                    <a:pt x="86" y="98"/>
                    <a:pt x="92" y="92"/>
                  </a:cubicBezTo>
                  <a:cubicBezTo>
                    <a:pt x="98" y="86"/>
                    <a:pt x="97" y="74"/>
                    <a:pt x="89" y="67"/>
                  </a:cubicBezTo>
                  <a:cubicBezTo>
                    <a:pt x="87" y="64"/>
                    <a:pt x="77" y="55"/>
                    <a:pt x="75" y="53"/>
                  </a:cubicBezTo>
                  <a:close/>
                  <a:moveTo>
                    <a:pt x="310" y="333"/>
                  </a:moveTo>
                  <a:cubicBezTo>
                    <a:pt x="313" y="335"/>
                    <a:pt x="322" y="345"/>
                    <a:pt x="324" y="347"/>
                  </a:cubicBezTo>
                  <a:cubicBezTo>
                    <a:pt x="332" y="355"/>
                    <a:pt x="344" y="356"/>
                    <a:pt x="350" y="350"/>
                  </a:cubicBezTo>
                  <a:cubicBezTo>
                    <a:pt x="356" y="344"/>
                    <a:pt x="355" y="332"/>
                    <a:pt x="347" y="325"/>
                  </a:cubicBezTo>
                  <a:cubicBezTo>
                    <a:pt x="345" y="322"/>
                    <a:pt x="335" y="313"/>
                    <a:pt x="333" y="311"/>
                  </a:cubicBezTo>
                  <a:cubicBezTo>
                    <a:pt x="325" y="303"/>
                    <a:pt x="314" y="302"/>
                    <a:pt x="308" y="308"/>
                  </a:cubicBezTo>
                  <a:cubicBezTo>
                    <a:pt x="301" y="314"/>
                    <a:pt x="303" y="325"/>
                    <a:pt x="310" y="333"/>
                  </a:cubicBezTo>
                  <a:close/>
                </a:path>
              </a:pathLst>
            </a:custGeom>
            <a:solidFill>
              <a:sysClr val="grayText" lastClr="000000">
                <a:gamma/>
                <a:invGamma/>
                <a:alpha val="100000"/>
              </a:sys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2895" name="文本框 14"/>
            <p:cNvSpPr txBox="1"/>
            <p:nvPr/>
          </p:nvSpPr>
          <p:spPr>
            <a:xfrm>
              <a:off x="2605" y="5488"/>
              <a:ext cx="1578" cy="48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信息发布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2896" name="任意多边形 15"/>
            <p:cNvSpPr/>
            <p:nvPr/>
          </p:nvSpPr>
          <p:spPr>
            <a:xfrm>
              <a:off x="1715" y="6200"/>
              <a:ext cx="3358" cy="1343"/>
            </a:xfrm>
            <a:custGeom>
              <a:avLst/>
              <a:gdLst>
                <a:gd name="txL" fmla="*/ 0 w 2132065"/>
                <a:gd name="txT" fmla="*/ 0 h 852826"/>
                <a:gd name="txR" fmla="*/ 2132065 w 2132065"/>
                <a:gd name="txB" fmla="*/ 852826 h 852826"/>
              </a:gdLst>
              <a:ahLst/>
              <a:cxnLst>
                <a:cxn ang="0">
                  <a:pos x="0" y="0"/>
                </a:cxn>
                <a:cxn ang="0">
                  <a:pos x="1705652" y="0"/>
                </a:cxn>
                <a:cxn ang="0">
                  <a:pos x="2132065" y="426413"/>
                </a:cxn>
                <a:cxn ang="0">
                  <a:pos x="1705652" y="852826"/>
                </a:cxn>
                <a:cxn ang="0">
                  <a:pos x="0" y="852826"/>
                </a:cxn>
                <a:cxn ang="0">
                  <a:pos x="426413" y="426413"/>
                </a:cxn>
                <a:cxn ang="0">
                  <a:pos x="0" y="0"/>
                </a:cxn>
              </a:cxnLst>
              <a:rect l="txL" t="txT" r="txR" b="txB"/>
              <a:pathLst>
                <a:path w="2132065" h="852826">
                  <a:moveTo>
                    <a:pt x="0" y="0"/>
                  </a:moveTo>
                  <a:lnTo>
                    <a:pt x="1705652" y="0"/>
                  </a:lnTo>
                  <a:lnTo>
                    <a:pt x="2132065" y="426413"/>
                  </a:lnTo>
                  <a:lnTo>
                    <a:pt x="1705652" y="852826"/>
                  </a:lnTo>
                  <a:lnTo>
                    <a:pt x="0" y="852826"/>
                  </a:lnTo>
                  <a:lnTo>
                    <a:pt x="426413" y="4264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5363A"/>
            </a:solidFill>
            <a:ln w="9525">
              <a:noFill/>
            </a:ln>
          </p:spPr>
          <p:txBody>
            <a:bodyPr lIns="436573" tIns="5080" rIns="426413" bIns="5080" anchor="ctr"/>
            <a:p>
              <a:pPr lvl="0" algn="ctr" defTabSz="355600" eaLnBrk="1" hangingPunct="1">
                <a:lnSpc>
                  <a:spcPct val="90000"/>
                </a:lnSpc>
                <a:spcAft>
                  <a:spcPct val="35000"/>
                </a:spcAft>
              </a:pPr>
              <a:endParaRPr lang="en-US" altLang="x-none" sz="800" b="1" dirty="0">
                <a:solidFill>
                  <a:srgbClr val="FFFFFF"/>
                </a:solidFill>
                <a:latin typeface="微软雅黑" panose="020B0503020204020204" charset="-122"/>
                <a:ea typeface="宋体" panose="02010600030101010101" pitchFamily="2" charset="-122"/>
              </a:endParaRPr>
            </a:p>
            <a:p>
              <a:pPr lvl="0" algn="ctr" defTabSz="355600" eaLnBrk="1" hangingPunct="1">
                <a:lnSpc>
                  <a:spcPct val="90000"/>
                </a:lnSpc>
                <a:spcAft>
                  <a:spcPct val="35000"/>
                </a:spcAft>
              </a:pPr>
              <a:endParaRPr lang="en-US" altLang="x-none" sz="800" b="1" dirty="0">
                <a:solidFill>
                  <a:srgbClr val="FFFFFF"/>
                </a:solidFill>
                <a:latin typeface="微软雅黑" panose="020B0503020204020204" charset="-122"/>
                <a:ea typeface="宋体" panose="02010600030101010101" pitchFamily="2" charset="-122"/>
              </a:endParaRPr>
            </a:p>
          </p:txBody>
        </p:sp>
        <p:sp>
          <p:nvSpPr>
            <p:cNvPr id="122897" name="Freeform 21"/>
            <p:cNvSpPr>
              <a:spLocks noEditPoints="1"/>
            </p:cNvSpPr>
            <p:nvPr/>
          </p:nvSpPr>
          <p:spPr>
            <a:xfrm>
              <a:off x="3115" y="6393"/>
              <a:ext cx="555" cy="555"/>
            </a:xfrm>
            <a:custGeom>
              <a:avLst/>
              <a:gdLst/>
              <a:ahLst/>
              <a:cxnLst>
                <a:cxn ang="0">
                  <a:pos x="340718" y="131133"/>
                </a:cxn>
                <a:cxn ang="0">
                  <a:pos x="210546" y="96165"/>
                </a:cxn>
                <a:cxn ang="0">
                  <a:pos x="187832" y="11365"/>
                </a:cxn>
                <a:cxn ang="0">
                  <a:pos x="170359" y="1748"/>
                </a:cxn>
                <a:cxn ang="0">
                  <a:pos x="12231" y="44585"/>
                </a:cxn>
                <a:cxn ang="0">
                  <a:pos x="1747" y="61196"/>
                </a:cxn>
                <a:cxn ang="0">
                  <a:pos x="58534" y="271883"/>
                </a:cxn>
                <a:cxn ang="0">
                  <a:pos x="75133" y="281500"/>
                </a:cxn>
                <a:cxn ang="0">
                  <a:pos x="138908" y="264015"/>
                </a:cxn>
                <a:cxn ang="0">
                  <a:pos x="130172" y="296362"/>
                </a:cxn>
                <a:cxn ang="0">
                  <a:pos x="139782" y="312972"/>
                </a:cxn>
                <a:cxn ang="0">
                  <a:pos x="281311" y="350563"/>
                </a:cxn>
                <a:cxn ang="0">
                  <a:pos x="298783" y="341821"/>
                </a:cxn>
                <a:cxn ang="0">
                  <a:pos x="350328" y="147744"/>
                </a:cxn>
                <a:cxn ang="0">
                  <a:pos x="340718" y="131133"/>
                </a:cxn>
                <a:cxn ang="0">
                  <a:pos x="29704" y="65567"/>
                </a:cxn>
                <a:cxn ang="0">
                  <a:pos x="166864" y="28849"/>
                </a:cxn>
                <a:cxn ang="0">
                  <a:pos x="217535" y="217681"/>
                </a:cxn>
                <a:cxn ang="0">
                  <a:pos x="80374" y="254399"/>
                </a:cxn>
                <a:cxn ang="0">
                  <a:pos x="29704" y="65567"/>
                </a:cxn>
                <a:cxn ang="0">
                  <a:pos x="275195" y="324337"/>
                </a:cxn>
                <a:cxn ang="0">
                  <a:pos x="156381" y="291990"/>
                </a:cxn>
                <a:cxn ang="0">
                  <a:pos x="165991" y="257021"/>
                </a:cxn>
                <a:cxn ang="0">
                  <a:pos x="234134" y="238663"/>
                </a:cxn>
                <a:cxn ang="0">
                  <a:pos x="243744" y="222053"/>
                </a:cxn>
                <a:cxn ang="0">
                  <a:pos x="217535" y="124140"/>
                </a:cxn>
                <a:cxn ang="0">
                  <a:pos x="321498" y="152115"/>
                </a:cxn>
                <a:cxn ang="0">
                  <a:pos x="275195" y="324337"/>
                </a:cxn>
              </a:cxnLst>
              <a:pathLst>
                <a:path w="403" h="404">
                  <a:moveTo>
                    <a:pt x="390" y="150"/>
                  </a:moveTo>
                  <a:cubicBezTo>
                    <a:pt x="241" y="110"/>
                    <a:pt x="241" y="110"/>
                    <a:pt x="241" y="110"/>
                  </a:cubicBezTo>
                  <a:cubicBezTo>
                    <a:pt x="215" y="13"/>
                    <a:pt x="215" y="13"/>
                    <a:pt x="215" y="13"/>
                  </a:cubicBezTo>
                  <a:cubicBezTo>
                    <a:pt x="213" y="5"/>
                    <a:pt x="204" y="0"/>
                    <a:pt x="195" y="2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5" y="53"/>
                    <a:pt x="0" y="62"/>
                    <a:pt x="2" y="70"/>
                  </a:cubicBezTo>
                  <a:cubicBezTo>
                    <a:pt x="67" y="311"/>
                    <a:pt x="67" y="311"/>
                    <a:pt x="67" y="311"/>
                  </a:cubicBezTo>
                  <a:cubicBezTo>
                    <a:pt x="69" y="319"/>
                    <a:pt x="78" y="324"/>
                    <a:pt x="86" y="322"/>
                  </a:cubicBezTo>
                  <a:cubicBezTo>
                    <a:pt x="159" y="302"/>
                    <a:pt x="159" y="302"/>
                    <a:pt x="159" y="302"/>
                  </a:cubicBezTo>
                  <a:cubicBezTo>
                    <a:pt x="149" y="339"/>
                    <a:pt x="149" y="339"/>
                    <a:pt x="149" y="339"/>
                  </a:cubicBezTo>
                  <a:cubicBezTo>
                    <a:pt x="147" y="347"/>
                    <a:pt x="152" y="356"/>
                    <a:pt x="160" y="358"/>
                  </a:cubicBezTo>
                  <a:cubicBezTo>
                    <a:pt x="322" y="401"/>
                    <a:pt x="322" y="401"/>
                    <a:pt x="322" y="401"/>
                  </a:cubicBezTo>
                  <a:cubicBezTo>
                    <a:pt x="331" y="404"/>
                    <a:pt x="340" y="399"/>
                    <a:pt x="342" y="391"/>
                  </a:cubicBezTo>
                  <a:cubicBezTo>
                    <a:pt x="401" y="169"/>
                    <a:pt x="401" y="169"/>
                    <a:pt x="401" y="169"/>
                  </a:cubicBezTo>
                  <a:cubicBezTo>
                    <a:pt x="403" y="161"/>
                    <a:pt x="398" y="152"/>
                    <a:pt x="390" y="150"/>
                  </a:cubicBezTo>
                  <a:close/>
                  <a:moveTo>
                    <a:pt x="34" y="75"/>
                  </a:moveTo>
                  <a:cubicBezTo>
                    <a:pt x="191" y="33"/>
                    <a:pt x="191" y="33"/>
                    <a:pt x="191" y="33"/>
                  </a:cubicBezTo>
                  <a:cubicBezTo>
                    <a:pt x="249" y="249"/>
                    <a:pt x="249" y="249"/>
                    <a:pt x="249" y="249"/>
                  </a:cubicBezTo>
                  <a:cubicBezTo>
                    <a:pt x="92" y="291"/>
                    <a:pt x="92" y="291"/>
                    <a:pt x="92" y="291"/>
                  </a:cubicBezTo>
                  <a:lnTo>
                    <a:pt x="34" y="75"/>
                  </a:lnTo>
                  <a:close/>
                  <a:moveTo>
                    <a:pt x="315" y="371"/>
                  </a:moveTo>
                  <a:cubicBezTo>
                    <a:pt x="179" y="334"/>
                    <a:pt x="179" y="334"/>
                    <a:pt x="179" y="334"/>
                  </a:cubicBezTo>
                  <a:cubicBezTo>
                    <a:pt x="190" y="294"/>
                    <a:pt x="190" y="294"/>
                    <a:pt x="190" y="294"/>
                  </a:cubicBezTo>
                  <a:cubicBezTo>
                    <a:pt x="268" y="273"/>
                    <a:pt x="268" y="273"/>
                    <a:pt x="268" y="273"/>
                  </a:cubicBezTo>
                  <a:cubicBezTo>
                    <a:pt x="276" y="271"/>
                    <a:pt x="282" y="262"/>
                    <a:pt x="279" y="254"/>
                  </a:cubicBezTo>
                  <a:cubicBezTo>
                    <a:pt x="249" y="142"/>
                    <a:pt x="249" y="142"/>
                    <a:pt x="249" y="142"/>
                  </a:cubicBezTo>
                  <a:cubicBezTo>
                    <a:pt x="368" y="174"/>
                    <a:pt x="368" y="174"/>
                    <a:pt x="368" y="174"/>
                  </a:cubicBezTo>
                  <a:lnTo>
                    <a:pt x="315" y="371"/>
                  </a:lnTo>
                  <a:close/>
                </a:path>
              </a:pathLst>
            </a:custGeom>
            <a:solidFill>
              <a:sysClr val="grayText" lastClr="000000">
                <a:gamma/>
                <a:invGamma/>
                <a:alpha val="100000"/>
              </a:sys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2898" name="文本框 17"/>
            <p:cNvSpPr txBox="1"/>
            <p:nvPr/>
          </p:nvSpPr>
          <p:spPr>
            <a:xfrm>
              <a:off x="2620" y="7003"/>
              <a:ext cx="1578" cy="48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信息检阅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2899" name="任意多边形 18"/>
            <p:cNvSpPr/>
            <p:nvPr/>
          </p:nvSpPr>
          <p:spPr>
            <a:xfrm>
              <a:off x="1715" y="7730"/>
              <a:ext cx="3358" cy="1343"/>
            </a:xfrm>
            <a:custGeom>
              <a:avLst/>
              <a:gdLst>
                <a:gd name="txL" fmla="*/ 0 w 2132065"/>
                <a:gd name="txT" fmla="*/ 0 h 852826"/>
                <a:gd name="txR" fmla="*/ 2132065 w 2132065"/>
                <a:gd name="txB" fmla="*/ 852826 h 852826"/>
              </a:gdLst>
              <a:ahLst/>
              <a:cxnLst>
                <a:cxn ang="0">
                  <a:pos x="0" y="0"/>
                </a:cxn>
                <a:cxn ang="0">
                  <a:pos x="1705652" y="0"/>
                </a:cxn>
                <a:cxn ang="0">
                  <a:pos x="2132065" y="426413"/>
                </a:cxn>
                <a:cxn ang="0">
                  <a:pos x="1705652" y="852826"/>
                </a:cxn>
                <a:cxn ang="0">
                  <a:pos x="0" y="852826"/>
                </a:cxn>
                <a:cxn ang="0">
                  <a:pos x="426413" y="426413"/>
                </a:cxn>
                <a:cxn ang="0">
                  <a:pos x="0" y="0"/>
                </a:cxn>
              </a:cxnLst>
              <a:rect l="txL" t="txT" r="txR" b="txB"/>
              <a:pathLst>
                <a:path w="2132065" h="852826">
                  <a:moveTo>
                    <a:pt x="0" y="0"/>
                  </a:moveTo>
                  <a:lnTo>
                    <a:pt x="1705652" y="0"/>
                  </a:lnTo>
                  <a:lnTo>
                    <a:pt x="2132065" y="426413"/>
                  </a:lnTo>
                  <a:lnTo>
                    <a:pt x="1705652" y="852826"/>
                  </a:lnTo>
                  <a:lnTo>
                    <a:pt x="0" y="852826"/>
                  </a:lnTo>
                  <a:lnTo>
                    <a:pt x="426413" y="4264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937D"/>
            </a:solidFill>
            <a:ln w="9525">
              <a:noFill/>
            </a:ln>
          </p:spPr>
          <p:txBody>
            <a:bodyPr lIns="436573" tIns="5080" rIns="426413" bIns="5080" anchor="ctr"/>
            <a:p>
              <a:pPr lvl="0" algn="ctr" defTabSz="355600" eaLnBrk="1" hangingPunct="1">
                <a:lnSpc>
                  <a:spcPct val="90000"/>
                </a:lnSpc>
                <a:spcAft>
                  <a:spcPct val="35000"/>
                </a:spcAft>
              </a:pPr>
              <a:endParaRPr lang="en-US" altLang="x-none" sz="800" b="1" dirty="0">
                <a:solidFill>
                  <a:srgbClr val="FFFFFF"/>
                </a:solidFill>
                <a:latin typeface="微软雅黑" panose="020B0503020204020204" charset="-122"/>
                <a:ea typeface="宋体" panose="02010600030101010101" pitchFamily="2" charset="-122"/>
              </a:endParaRPr>
            </a:p>
            <a:p>
              <a:pPr lvl="0" algn="ctr" defTabSz="355600" eaLnBrk="1" hangingPunct="1">
                <a:lnSpc>
                  <a:spcPct val="90000"/>
                </a:lnSpc>
                <a:spcAft>
                  <a:spcPct val="35000"/>
                </a:spcAft>
              </a:pPr>
              <a:endParaRPr lang="en-US" altLang="x-none" sz="800" b="1" dirty="0">
                <a:solidFill>
                  <a:srgbClr val="FFFFFF"/>
                </a:solidFill>
                <a:latin typeface="微软雅黑" panose="020B0503020204020204" charset="-122"/>
                <a:ea typeface="宋体" panose="02010600030101010101" pitchFamily="2" charset="-122"/>
              </a:endParaRPr>
            </a:p>
          </p:txBody>
        </p:sp>
        <p:sp>
          <p:nvSpPr>
            <p:cNvPr id="122900" name="Freeform 26"/>
            <p:cNvSpPr/>
            <p:nvPr/>
          </p:nvSpPr>
          <p:spPr>
            <a:xfrm>
              <a:off x="3175" y="8023"/>
              <a:ext cx="455" cy="472"/>
            </a:xfrm>
            <a:custGeom>
              <a:avLst/>
              <a:gdLst/>
              <a:ahLst/>
              <a:cxnLst>
                <a:cxn ang="0">
                  <a:pos x="108950" y="300581"/>
                </a:cxn>
                <a:cxn ang="0">
                  <a:pos x="84622" y="288939"/>
                </a:cxn>
                <a:cxn ang="0">
                  <a:pos x="9520" y="188392"/>
                </a:cxn>
                <a:cxn ang="0">
                  <a:pos x="14809" y="147115"/>
                </a:cxn>
                <a:cxn ang="0">
                  <a:pos x="56062" y="153466"/>
                </a:cxn>
                <a:cxn ang="0">
                  <a:pos x="105777" y="219085"/>
                </a:cxn>
                <a:cxn ang="0">
                  <a:pos x="231652" y="17993"/>
                </a:cxn>
                <a:cxn ang="0">
                  <a:pos x="271847" y="8467"/>
                </a:cxn>
                <a:cxn ang="0">
                  <a:pos x="281367" y="49744"/>
                </a:cxn>
                <a:cxn ang="0">
                  <a:pos x="133279" y="286822"/>
                </a:cxn>
                <a:cxn ang="0">
                  <a:pos x="110008" y="300581"/>
                </a:cxn>
                <a:cxn ang="0">
                  <a:pos x="108950" y="300581"/>
                </a:cxn>
              </a:cxnLst>
              <a:pathLst>
                <a:path w="274" h="284">
                  <a:moveTo>
                    <a:pt x="103" y="284"/>
                  </a:moveTo>
                  <a:cubicBezTo>
                    <a:pt x="94" y="284"/>
                    <a:pt x="86" y="280"/>
                    <a:pt x="80" y="273"/>
                  </a:cubicBezTo>
                  <a:cubicBezTo>
                    <a:pt x="9" y="178"/>
                    <a:pt x="9" y="178"/>
                    <a:pt x="9" y="178"/>
                  </a:cubicBezTo>
                  <a:cubicBezTo>
                    <a:pt x="0" y="166"/>
                    <a:pt x="2" y="149"/>
                    <a:pt x="14" y="139"/>
                  </a:cubicBezTo>
                  <a:cubicBezTo>
                    <a:pt x="27" y="130"/>
                    <a:pt x="44" y="133"/>
                    <a:pt x="53" y="145"/>
                  </a:cubicBezTo>
                  <a:cubicBezTo>
                    <a:pt x="100" y="207"/>
                    <a:pt x="100" y="207"/>
                    <a:pt x="100" y="207"/>
                  </a:cubicBezTo>
                  <a:cubicBezTo>
                    <a:pt x="219" y="17"/>
                    <a:pt x="219" y="17"/>
                    <a:pt x="219" y="17"/>
                  </a:cubicBezTo>
                  <a:cubicBezTo>
                    <a:pt x="227" y="4"/>
                    <a:pt x="244" y="0"/>
                    <a:pt x="257" y="8"/>
                  </a:cubicBezTo>
                  <a:cubicBezTo>
                    <a:pt x="270" y="16"/>
                    <a:pt x="274" y="33"/>
                    <a:pt x="266" y="47"/>
                  </a:cubicBezTo>
                  <a:cubicBezTo>
                    <a:pt x="126" y="271"/>
                    <a:pt x="126" y="271"/>
                    <a:pt x="126" y="271"/>
                  </a:cubicBezTo>
                  <a:cubicBezTo>
                    <a:pt x="121" y="279"/>
                    <a:pt x="113" y="283"/>
                    <a:pt x="104" y="284"/>
                  </a:cubicBezTo>
                  <a:cubicBezTo>
                    <a:pt x="104" y="284"/>
                    <a:pt x="103" y="284"/>
                    <a:pt x="103" y="284"/>
                  </a:cubicBezTo>
                  <a:close/>
                </a:path>
              </a:pathLst>
            </a:custGeom>
            <a:solidFill>
              <a:sysClr val="grayText" lastClr="000000">
                <a:gamma/>
                <a:invGamma/>
                <a:alpha val="100000"/>
              </a:sys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2901" name="文本框 20"/>
            <p:cNvSpPr txBox="1"/>
            <p:nvPr/>
          </p:nvSpPr>
          <p:spPr>
            <a:xfrm>
              <a:off x="2620" y="8495"/>
              <a:ext cx="1578" cy="48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信息优化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0" y="266700"/>
            <a:ext cx="3330575" cy="460375"/>
            <a:chOff x="0" y="420"/>
            <a:chExt cx="5245" cy="725"/>
          </a:xfrm>
        </p:grpSpPr>
        <p:grpSp>
          <p:nvGrpSpPr>
            <p:cNvPr id="122882" name="组合 1"/>
            <p:cNvGrpSpPr/>
            <p:nvPr/>
          </p:nvGrpSpPr>
          <p:grpSpPr>
            <a:xfrm>
              <a:off x="0" y="515"/>
              <a:ext cx="720" cy="540"/>
              <a:chOff x="0" y="0"/>
              <a:chExt cx="457201" cy="285750"/>
            </a:xfrm>
          </p:grpSpPr>
          <p:sp>
            <p:nvSpPr>
              <p:cNvPr id="122883" name="矩形 2"/>
              <p:cNvSpPr/>
              <p:nvPr/>
            </p:nvSpPr>
            <p:spPr>
              <a:xfrm>
                <a:off x="0" y="0"/>
                <a:ext cx="342900" cy="285750"/>
              </a:xfrm>
              <a:prstGeom prst="rect">
                <a:avLst/>
              </a:prstGeom>
              <a:solidFill>
                <a:srgbClr val="40937D"/>
              </a:solidFill>
              <a:ln w="9525">
                <a:noFill/>
              </a:ln>
            </p:spPr>
            <p:txBody>
              <a:bodyPr anchor="ctr"/>
              <a:p>
                <a:pPr lvl="0" algn="ctr" eaLnBrk="1" hangingPunct="1"/>
                <a:endParaRPr lang="zh-CN" altLang="en-US" dirty="0">
                  <a:solidFill>
                    <a:srgbClr val="FFFFFF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2884" name="矩形 3"/>
              <p:cNvSpPr/>
              <p:nvPr/>
            </p:nvSpPr>
            <p:spPr>
              <a:xfrm>
                <a:off x="381000" y="0"/>
                <a:ext cx="76201" cy="285750"/>
              </a:xfrm>
              <a:prstGeom prst="rect">
                <a:avLst/>
              </a:prstGeom>
              <a:solidFill>
                <a:srgbClr val="35363A"/>
              </a:solidFill>
              <a:ln w="9525">
                <a:noFill/>
              </a:ln>
            </p:spPr>
            <p:txBody>
              <a:bodyPr anchor="ctr"/>
              <a:p>
                <a:pPr lvl="0" algn="ctr" eaLnBrk="1" hangingPunct="1"/>
                <a:endParaRPr lang="zh-CN" altLang="en-US" dirty="0">
                  <a:solidFill>
                    <a:srgbClr val="FFFFFF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22885" name="文本框 4"/>
            <p:cNvSpPr txBox="1"/>
            <p:nvPr/>
          </p:nvSpPr>
          <p:spPr>
            <a:xfrm>
              <a:off x="885" y="420"/>
              <a:ext cx="4360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zh-CN" altLang="en-US" sz="2400" b="1" dirty="0">
                  <a:solidFill>
                    <a:srgbClr val="262626"/>
                  </a:solidFill>
                  <a:latin typeface="微软雅黑" panose="020B0503020204020204" charset="-122"/>
                  <a:ea typeface="微软雅黑" panose="020B0503020204020204" charset="-122"/>
                </a:rPr>
                <a:t>功能要求</a:t>
              </a:r>
              <a:endParaRPr lang="zh-CN" altLang="en-US" sz="2400" b="1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" name="日期占位符 1"/>
          <p:cNvSpPr/>
          <p:nvPr>
            <p:ph type="dt" sz="half" idx="10"/>
          </p:nvPr>
        </p:nvSpPr>
        <p:spPr/>
        <p:txBody>
          <a:bodyPr/>
          <a:p>
            <a:pPr lvl="0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719471" y="922828"/>
          <a:ext cx="8304696" cy="491680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54156"/>
                <a:gridCol w="7350540"/>
              </a:tblGrid>
              <a:tr h="235585">
                <a:tc>
                  <a:txBody>
                    <a:bodyPr/>
                    <a:p>
                      <a:r>
                        <a:rPr lang="en-US" altLang="zh-CN" dirty="0"/>
                        <a:t> </a:t>
                      </a:r>
                      <a:r>
                        <a:rPr lang="zh-CN" altLang="en-US" dirty="0"/>
                        <a:t>编号</a:t>
                      </a:r>
                      <a:endParaRPr lang="zh-CN" altLang="en-US" dirty="0"/>
                    </a:p>
                  </a:txBody>
                  <a:tcPr anchor="ctr" anchorCtr="0"/>
                </a:tc>
                <a:tc>
                  <a:txBody>
                    <a:bodyPr/>
                    <a:p>
                      <a:r>
                        <a:rPr lang="zh-CN" altLang="en-US" dirty="0"/>
                        <a:t>                    </a:t>
                      </a:r>
                      <a:r>
                        <a:rPr lang="zh-CN" altLang="en-US" sz="2800" dirty="0"/>
                        <a:t>主要功能需求</a:t>
                      </a:r>
                      <a:endParaRPr lang="zh-CN" altLang="en-US" sz="2800" dirty="0"/>
                    </a:p>
                  </a:txBody>
                  <a:tcPr anchor="ctr" anchorCtr="0"/>
                </a:tc>
              </a:tr>
              <a:tr h="549749"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0"/>
                </a:tc>
                <a:tc>
                  <a:txBody>
                    <a:bodyPr/>
                    <a:p>
                      <a:r>
                        <a:rPr lang="en-US" altLang="zh-CN" sz="2000" dirty="0"/>
                        <a:t>                   </a:t>
                      </a:r>
                      <a:r>
                        <a:rPr lang="zh-CN" altLang="en-US" sz="2000" dirty="0"/>
                        <a:t>注册登录</a:t>
                      </a:r>
                      <a:endParaRPr lang="zh-CN" altLang="en-US" sz="2000" dirty="0"/>
                    </a:p>
                  </a:txBody>
                  <a:tcPr anchor="ctr" anchorCtr="0"/>
                </a:tc>
              </a:tr>
              <a:tr h="549749"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 anchorCtr="0"/>
                </a:tc>
                <a:tc>
                  <a:txBody>
                    <a:bodyPr/>
                    <a:p>
                      <a:r>
                        <a:rPr lang="en-US" altLang="zh-CN" sz="2000" dirty="0"/>
                        <a:t>                   </a:t>
                      </a:r>
                      <a:r>
                        <a:rPr lang="zh-CN" altLang="en-US" sz="2000" dirty="0"/>
                        <a:t>自拍上传 </a:t>
                      </a:r>
                      <a:endParaRPr lang="zh-CN" altLang="en-US" sz="2000" dirty="0"/>
                    </a:p>
                  </a:txBody>
                  <a:tcPr anchor="ctr" anchorCtr="0"/>
                </a:tc>
              </a:tr>
              <a:tr h="549910"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 anchorCtr="0"/>
                </a:tc>
                <a:tc>
                  <a:txBody>
                    <a:bodyPr/>
                    <a:p>
                      <a:r>
                        <a:rPr lang="en-US" altLang="zh-CN" sz="2000" dirty="0"/>
                        <a:t>                   </a:t>
                      </a:r>
                      <a:r>
                        <a:rPr lang="zh-CN" altLang="en-US" sz="2000" dirty="0"/>
                        <a:t>景点照片上传</a:t>
                      </a:r>
                      <a:endParaRPr lang="zh-CN" altLang="en-US" sz="2000" dirty="0"/>
                    </a:p>
                  </a:txBody>
                  <a:tcPr anchor="ctr" anchorCtr="0"/>
                </a:tc>
              </a:tr>
              <a:tr h="5499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4</a:t>
                      </a:r>
                      <a:endParaRPr lang="en-US" altLang="zh-CN" dirty="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 dirty="0"/>
                        <a:t>                   </a:t>
                      </a:r>
                      <a:r>
                        <a:rPr lang="zh-CN" altLang="en-US" sz="2000" dirty="0"/>
                        <a:t>特产，小吃店，游乐项目价格及评分</a:t>
                      </a:r>
                      <a:endParaRPr lang="zh-CN" altLang="en-US" sz="2000" dirty="0"/>
                    </a:p>
                  </a:txBody>
                  <a:tcPr anchor="ctr" anchorCtr="0"/>
                </a:tc>
              </a:tr>
              <a:tr h="5499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5</a:t>
                      </a:r>
                      <a:endParaRPr lang="en-US" altLang="zh-CN" dirty="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 dirty="0"/>
                        <a:t>                   </a:t>
                      </a:r>
                      <a:r>
                        <a:rPr lang="zh-CN" altLang="en-US" sz="2000" dirty="0"/>
                        <a:t>对其他用户上传内容点赞</a:t>
                      </a:r>
                      <a:endParaRPr lang="zh-CN" altLang="en-US" sz="2000" dirty="0"/>
                    </a:p>
                  </a:txBody>
                  <a:tcPr anchor="ctr" anchorCtr="0"/>
                </a:tc>
              </a:tr>
              <a:tr h="549910"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6</a:t>
                      </a:r>
                      <a:endParaRPr lang="en-US" altLang="zh-CN" dirty="0"/>
                    </a:p>
                  </a:txBody>
                  <a:tcPr anchor="ctr" anchorCtr="0"/>
                </a:tc>
                <a:tc>
                  <a:txBody>
                    <a:bodyPr/>
                    <a:p>
                      <a:r>
                        <a:rPr lang="en-US" altLang="zh-CN" sz="2000" dirty="0"/>
                        <a:t>                   </a:t>
                      </a:r>
                      <a:r>
                        <a:rPr lang="zh-CN" altLang="en-US" sz="2000" dirty="0"/>
                        <a:t>对用户上传内容排行形成排行榜</a:t>
                      </a:r>
                      <a:endParaRPr lang="zh-CN" altLang="en-US" sz="2000" dirty="0"/>
                    </a:p>
                  </a:txBody>
                  <a:tcPr anchor="ctr" anchorCtr="0"/>
                </a:tc>
              </a:tr>
              <a:tr h="5499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7</a:t>
                      </a:r>
                      <a:endParaRPr lang="en-US" altLang="zh-CN" dirty="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 dirty="0"/>
                        <a:t>                   </a:t>
                      </a:r>
                      <a:r>
                        <a:rPr lang="zh-CN" altLang="en-US" sz="2000" dirty="0"/>
                        <a:t>用户个人界面</a:t>
                      </a:r>
                      <a:endParaRPr lang="zh-CN" altLang="en-US" sz="2000" dirty="0"/>
                    </a:p>
                  </a:txBody>
                  <a:tcPr anchor="ctr" anchorCtr="0"/>
                </a:tc>
              </a:tr>
              <a:tr h="5499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8</a:t>
                      </a:r>
                      <a:endParaRPr lang="en-US" altLang="zh-CN" dirty="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 dirty="0"/>
                        <a:t>                   </a:t>
                      </a:r>
                      <a:r>
                        <a:rPr lang="zh-CN" altLang="en-US" sz="2000" dirty="0"/>
                        <a:t>管理员界面</a:t>
                      </a:r>
                      <a:endParaRPr lang="zh-CN" altLang="en-US" sz="2000" dirty="0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0" y="266700"/>
            <a:ext cx="3330575" cy="460375"/>
            <a:chOff x="0" y="420"/>
            <a:chExt cx="5245" cy="725"/>
          </a:xfrm>
        </p:grpSpPr>
        <p:grpSp>
          <p:nvGrpSpPr>
            <p:cNvPr id="122882" name="组合 1"/>
            <p:cNvGrpSpPr/>
            <p:nvPr/>
          </p:nvGrpSpPr>
          <p:grpSpPr>
            <a:xfrm>
              <a:off x="0" y="515"/>
              <a:ext cx="720" cy="540"/>
              <a:chOff x="0" y="0"/>
              <a:chExt cx="457201" cy="285750"/>
            </a:xfrm>
          </p:grpSpPr>
          <p:sp>
            <p:nvSpPr>
              <p:cNvPr id="122883" name="矩形 2"/>
              <p:cNvSpPr/>
              <p:nvPr/>
            </p:nvSpPr>
            <p:spPr>
              <a:xfrm>
                <a:off x="0" y="0"/>
                <a:ext cx="342900" cy="285750"/>
              </a:xfrm>
              <a:prstGeom prst="rect">
                <a:avLst/>
              </a:prstGeom>
              <a:solidFill>
                <a:srgbClr val="40937D"/>
              </a:solidFill>
              <a:ln w="9525">
                <a:noFill/>
              </a:ln>
            </p:spPr>
            <p:txBody>
              <a:bodyPr anchor="ctr"/>
              <a:p>
                <a:pPr lvl="0" algn="ctr" eaLnBrk="1" hangingPunct="1"/>
                <a:endParaRPr lang="zh-CN" altLang="en-US" dirty="0">
                  <a:solidFill>
                    <a:srgbClr val="FFFFFF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2884" name="矩形 3"/>
              <p:cNvSpPr/>
              <p:nvPr/>
            </p:nvSpPr>
            <p:spPr>
              <a:xfrm>
                <a:off x="381000" y="0"/>
                <a:ext cx="76201" cy="285750"/>
              </a:xfrm>
              <a:prstGeom prst="rect">
                <a:avLst/>
              </a:prstGeom>
              <a:solidFill>
                <a:srgbClr val="35363A"/>
              </a:solidFill>
              <a:ln w="9525">
                <a:noFill/>
              </a:ln>
            </p:spPr>
            <p:txBody>
              <a:bodyPr anchor="ctr"/>
              <a:p>
                <a:pPr lvl="0" algn="ctr" eaLnBrk="1" hangingPunct="1"/>
                <a:endParaRPr lang="zh-CN" altLang="en-US" dirty="0">
                  <a:solidFill>
                    <a:srgbClr val="FFFFFF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22885" name="文本框 4"/>
            <p:cNvSpPr txBox="1"/>
            <p:nvPr/>
          </p:nvSpPr>
          <p:spPr>
            <a:xfrm>
              <a:off x="885" y="420"/>
              <a:ext cx="4360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zh-CN" altLang="en-US" sz="2400" b="1" dirty="0">
                  <a:solidFill>
                    <a:srgbClr val="262626"/>
                  </a:solidFill>
                  <a:latin typeface="微软雅黑" panose="020B0503020204020204" charset="-122"/>
                  <a:ea typeface="微软雅黑" panose="020B0503020204020204" charset="-122"/>
                </a:rPr>
                <a:t>技术要求</a:t>
              </a:r>
              <a:endParaRPr lang="zh-CN" altLang="en-US" sz="2400" b="1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" name="日期占位符 1"/>
          <p:cNvSpPr/>
          <p:nvPr>
            <p:ph type="dt" sz="half" idx="10"/>
          </p:nvPr>
        </p:nvSpPr>
        <p:spPr/>
        <p:txBody>
          <a:bodyPr/>
          <a:p>
            <a:pPr lvl="0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765191" y="1067608"/>
          <a:ext cx="8304696" cy="4948868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954156"/>
                <a:gridCol w="7350540"/>
              </a:tblGrid>
              <a:tr h="549910">
                <a:tc>
                  <a:txBody>
                    <a:bodyPr/>
                    <a:p>
                      <a:r>
                        <a:rPr lang="en-US" altLang="zh-CN" b="1" dirty="0">
                          <a:solidFill>
                            <a:sysClr val="window" lastClr="FFFFFF"/>
                          </a:solidFill>
                          <a:latin typeface="Arial Black" panose="020B0A04020102020204" charset="0"/>
                          <a:ea typeface="华文仿宋" charset="0"/>
                        </a:rPr>
                        <a:t> </a:t>
                      </a:r>
                      <a:r>
                        <a:rPr lang="zh-CN" altLang="en-US" b="1" dirty="0">
                          <a:solidFill>
                            <a:sysClr val="window" lastClr="FFFFFF"/>
                          </a:solidFill>
                          <a:latin typeface="Arial Black" panose="020B0A04020102020204" charset="0"/>
                          <a:ea typeface="华文仿宋" charset="0"/>
                        </a:rPr>
                        <a:t>编号</a:t>
                      </a:r>
                      <a:endParaRPr lang="zh-CN" altLang="en-US" b="1" dirty="0">
                        <a:solidFill>
                          <a:sysClr val="window" lastClr="FFFFFF"/>
                        </a:solidFill>
                        <a:latin typeface="Arial Black" panose="020B0A04020102020204" charset="0"/>
                        <a:ea typeface="华文仿宋" charset="0"/>
                      </a:endParaRPr>
                    </a:p>
                  </a:txBody>
                  <a:tcPr anchor="ctr" anchorCtr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solidFill>
                      <a:srgbClr val="336699"/>
                    </a:solidFill>
                  </a:tcPr>
                </a:tc>
                <a:tc>
                  <a:txBody>
                    <a:bodyPr/>
                    <a:p>
                      <a:r>
                        <a:rPr lang="zh-CN" altLang="en-US" b="1" dirty="0">
                          <a:solidFill>
                            <a:sysClr val="window" lastClr="FFFFFF"/>
                          </a:solidFill>
                          <a:latin typeface="Arial Black" panose="020B0A04020102020204" charset="0"/>
                          <a:ea typeface="华文仿宋" charset="0"/>
                        </a:rPr>
                        <a:t>                    </a:t>
                      </a:r>
                      <a:r>
                        <a:rPr lang="zh-CN" altLang="en-US" sz="2800" b="1" dirty="0">
                          <a:solidFill>
                            <a:sysClr val="window" lastClr="FFFFFF"/>
                          </a:solidFill>
                          <a:latin typeface="Arial Black" panose="020B0A04020102020204" charset="0"/>
                          <a:ea typeface="华文仿宋" charset="0"/>
                        </a:rPr>
                        <a:t>技术需求</a:t>
                      </a:r>
                      <a:endParaRPr lang="zh-CN" altLang="en-US" sz="2800" b="1" dirty="0">
                        <a:solidFill>
                          <a:sysClr val="window" lastClr="FFFFFF"/>
                        </a:solidFill>
                        <a:latin typeface="Arial Black" panose="020B0A04020102020204" charset="0"/>
                        <a:ea typeface="华文仿宋" charset="0"/>
                      </a:endParaRPr>
                    </a:p>
                  </a:txBody>
                  <a:tcPr anchor="ctr" anchorCtr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solidFill>
                      <a:srgbClr val="336699"/>
                    </a:solidFill>
                  </a:tcPr>
                </a:tc>
              </a:tr>
              <a:tr h="549749">
                <a:tc>
                  <a:txBody>
                    <a:bodyPr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Arial Black" panose="020B0A04020102020204" charset="0"/>
                          <a:ea typeface="华文仿宋" charset="0"/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Arial Black" panose="020B0A04020102020204" charset="0"/>
                        <a:ea typeface="华文仿宋" charset="0"/>
                      </a:endParaRPr>
                    </a:p>
                  </a:txBody>
                  <a:tcPr anchor="ctr" anchorCtr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solidFill>
                      <a:srgbClr val="3366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zh-CN" sz="2000" dirty="0">
                          <a:solidFill>
                            <a:sysClr val="windowText" lastClr="000000"/>
                          </a:solidFill>
                          <a:latin typeface="Arial Black" panose="020B0A04020102020204" charset="0"/>
                          <a:ea typeface="华文仿宋" charset="0"/>
                        </a:rPr>
                        <a:t>                   </a:t>
                      </a:r>
                      <a:r>
                        <a:rPr lang="zh-CN" altLang="en-US" sz="2000" dirty="0">
                          <a:solidFill>
                            <a:sysClr val="windowText" lastClr="000000"/>
                          </a:solidFill>
                          <a:latin typeface="Arial Black" panose="020B0A04020102020204" charset="0"/>
                          <a:ea typeface="华文仿宋" charset="0"/>
                        </a:rPr>
                        <a:t>注册登录</a:t>
                      </a:r>
                      <a:endParaRPr lang="zh-CN" altLang="en-US" sz="2000" dirty="0">
                        <a:solidFill>
                          <a:sysClr val="windowText" lastClr="000000"/>
                        </a:solidFill>
                        <a:latin typeface="Arial Black" panose="020B0A04020102020204" charset="0"/>
                        <a:ea typeface="华文仿宋" charset="0"/>
                      </a:endParaRPr>
                    </a:p>
                  </a:txBody>
                  <a:tcPr anchor="ctr" anchorCtr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solidFill>
                      <a:srgbClr val="336699">
                        <a:tint val="40000"/>
                      </a:srgbClr>
                    </a:solidFill>
                  </a:tcPr>
                </a:tc>
              </a:tr>
              <a:tr h="549749">
                <a:tc>
                  <a:txBody>
                    <a:bodyPr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Arial Black" panose="020B0A04020102020204" charset="0"/>
                          <a:ea typeface="华文仿宋" charset="0"/>
                        </a:rPr>
                        <a:t>2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Arial Black" panose="020B0A04020102020204" charset="0"/>
                        <a:ea typeface="华文仿宋" charset="0"/>
                      </a:endParaRPr>
                    </a:p>
                  </a:txBody>
                  <a:tcPr anchor="ctr" anchorCtr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solidFill>
                      <a:srgbClr val="3366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zh-CN" sz="2000" dirty="0">
                          <a:solidFill>
                            <a:sysClr val="windowText" lastClr="000000"/>
                          </a:solidFill>
                          <a:latin typeface="Arial Black" panose="020B0A04020102020204" charset="0"/>
                          <a:ea typeface="华文仿宋" charset="0"/>
                        </a:rPr>
                        <a:t>                   </a:t>
                      </a:r>
                      <a:r>
                        <a:rPr lang="zh-CN" altLang="en-US" sz="2000" dirty="0">
                          <a:solidFill>
                            <a:sysClr val="windowText" lastClr="000000"/>
                          </a:solidFill>
                          <a:latin typeface="Arial Black" panose="020B0A04020102020204" charset="0"/>
                          <a:ea typeface="华文仿宋" charset="0"/>
                        </a:rPr>
                        <a:t>上传内容技术</a:t>
                      </a:r>
                      <a:endParaRPr lang="zh-CN" altLang="en-US" sz="2000" dirty="0">
                        <a:solidFill>
                          <a:sysClr val="windowText" lastClr="000000"/>
                        </a:solidFill>
                        <a:latin typeface="Arial Black" panose="020B0A04020102020204" charset="0"/>
                        <a:ea typeface="华文仿宋" charset="0"/>
                      </a:endParaRPr>
                    </a:p>
                  </a:txBody>
                  <a:tcPr anchor="ctr" anchorCtr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solidFill>
                      <a:srgbClr val="336699">
                        <a:tint val="20000"/>
                      </a:srgbClr>
                    </a:solidFill>
                  </a:tcPr>
                </a:tc>
              </a:tr>
              <a:tr h="549910">
                <a:tc>
                  <a:txBody>
                    <a:bodyPr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Arial Black" panose="020B0A04020102020204" charset="0"/>
                          <a:ea typeface="华文仿宋" charset="0"/>
                        </a:rPr>
                        <a:t>3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Arial Black" panose="020B0A04020102020204" charset="0"/>
                        <a:ea typeface="华文仿宋" charset="0"/>
                      </a:endParaRPr>
                    </a:p>
                  </a:txBody>
                  <a:tcPr anchor="ctr" anchorCtr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solidFill>
                      <a:srgbClr val="3366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zh-CN" sz="2000" dirty="0">
                          <a:solidFill>
                            <a:sysClr val="windowText" lastClr="000000"/>
                          </a:solidFill>
                          <a:latin typeface="Arial Black" panose="020B0A04020102020204" charset="0"/>
                          <a:ea typeface="华文仿宋" charset="0"/>
                        </a:rPr>
                        <a:t>                   </a:t>
                      </a:r>
                      <a:r>
                        <a:rPr lang="zh-CN" altLang="en-US" sz="2000" dirty="0">
                          <a:solidFill>
                            <a:sysClr val="windowText" lastClr="000000"/>
                          </a:solidFill>
                          <a:latin typeface="Arial Black" panose="020B0A04020102020204" charset="0"/>
                          <a:ea typeface="华文仿宋" charset="0"/>
                        </a:rPr>
                        <a:t>景点和内容关联技术</a:t>
                      </a:r>
                      <a:endParaRPr lang="zh-CN" altLang="en-US" sz="2000" dirty="0">
                        <a:solidFill>
                          <a:sysClr val="windowText" lastClr="000000"/>
                        </a:solidFill>
                        <a:latin typeface="Arial Black" panose="020B0A04020102020204" charset="0"/>
                        <a:ea typeface="华文仿宋" charset="0"/>
                      </a:endParaRPr>
                    </a:p>
                  </a:txBody>
                  <a:tcPr anchor="ctr" anchorCtr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solidFill>
                      <a:srgbClr val="336699">
                        <a:tint val="40000"/>
                      </a:srgbClr>
                    </a:solidFill>
                  </a:tcPr>
                </a:tc>
              </a:tr>
              <a:tr h="5499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Arial Black" panose="020B0A04020102020204" charset="0"/>
                          <a:ea typeface="华文仿宋" charset="0"/>
                        </a:rPr>
                        <a:t>4</a:t>
                      </a:r>
                      <a:endParaRPr lang="en-US" altLang="zh-CN" dirty="0">
                        <a:solidFill>
                          <a:sysClr val="windowText" lastClr="000000"/>
                        </a:solidFill>
                        <a:latin typeface="Arial Black" panose="020B0A04020102020204" charset="0"/>
                        <a:ea typeface="华文仿宋" charset="0"/>
                      </a:endParaRPr>
                    </a:p>
                  </a:txBody>
                  <a:tcPr anchor="ctr" anchorCtr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solidFill>
                      <a:srgbClr val="3366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 dirty="0">
                          <a:solidFill>
                            <a:sysClr val="windowText" lastClr="000000"/>
                          </a:solidFill>
                          <a:latin typeface="Arial Black" panose="020B0A04020102020204" charset="0"/>
                          <a:ea typeface="华文仿宋" charset="0"/>
                        </a:rPr>
                        <a:t>                   </a:t>
                      </a:r>
                      <a:r>
                        <a:rPr lang="zh-CN" altLang="en-US" sz="2000" dirty="0">
                          <a:solidFill>
                            <a:sysClr val="windowText" lastClr="000000"/>
                          </a:solidFill>
                          <a:latin typeface="Arial Black" panose="020B0A04020102020204" charset="0"/>
                          <a:ea typeface="华文仿宋" charset="0"/>
                        </a:rPr>
                        <a:t>点赞功能实现</a:t>
                      </a:r>
                      <a:endParaRPr lang="zh-CN" altLang="en-US" sz="2000" dirty="0">
                        <a:solidFill>
                          <a:sysClr val="windowText" lastClr="000000"/>
                        </a:solidFill>
                        <a:latin typeface="Arial Black" panose="020B0A04020102020204" charset="0"/>
                        <a:ea typeface="华文仿宋" charset="0"/>
                      </a:endParaRPr>
                    </a:p>
                  </a:txBody>
                  <a:tcPr anchor="ctr" anchorCtr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solidFill>
                      <a:srgbClr val="336699">
                        <a:tint val="20000"/>
                      </a:srgbClr>
                    </a:solidFill>
                  </a:tcPr>
                </a:tc>
              </a:tr>
              <a:tr h="5499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Arial Black" panose="020B0A04020102020204" charset="0"/>
                          <a:ea typeface="华文仿宋" charset="0"/>
                        </a:rPr>
                        <a:t>5</a:t>
                      </a:r>
                      <a:endParaRPr lang="en-US" altLang="zh-CN" dirty="0">
                        <a:solidFill>
                          <a:sysClr val="windowText" lastClr="000000"/>
                        </a:solidFill>
                        <a:latin typeface="Arial Black" panose="020B0A04020102020204" charset="0"/>
                        <a:ea typeface="华文仿宋" charset="0"/>
                      </a:endParaRPr>
                    </a:p>
                  </a:txBody>
                  <a:tcPr anchor="ctr" anchorCtr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solidFill>
                      <a:srgbClr val="3366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 dirty="0">
                          <a:solidFill>
                            <a:sysClr val="windowText" lastClr="000000"/>
                          </a:solidFill>
                          <a:latin typeface="Arial Black" panose="020B0A04020102020204" charset="0"/>
                          <a:ea typeface="华文仿宋" charset="0"/>
                        </a:rPr>
                        <a:t>                   </a:t>
                      </a:r>
                      <a:r>
                        <a:rPr lang="zh-CN" altLang="en-US" sz="2000" dirty="0">
                          <a:solidFill>
                            <a:sysClr val="windowText" lastClr="000000"/>
                          </a:solidFill>
                          <a:latin typeface="Arial Black" panose="020B0A04020102020204" charset="0"/>
                          <a:ea typeface="华文仿宋" charset="0"/>
                        </a:rPr>
                        <a:t>排行功能实现</a:t>
                      </a:r>
                      <a:endParaRPr lang="zh-CN" altLang="en-US" sz="2000" dirty="0">
                        <a:solidFill>
                          <a:sysClr val="windowText" lastClr="000000"/>
                        </a:solidFill>
                        <a:latin typeface="Arial Black" panose="020B0A04020102020204" charset="0"/>
                        <a:ea typeface="华文仿宋" charset="0"/>
                      </a:endParaRPr>
                    </a:p>
                  </a:txBody>
                  <a:tcPr anchor="ctr" anchorCtr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solidFill>
                      <a:srgbClr val="336699">
                        <a:tint val="40000"/>
                      </a:srgbClr>
                    </a:solidFill>
                  </a:tcPr>
                </a:tc>
              </a:tr>
              <a:tr h="549910">
                <a:tc>
                  <a:txBody>
                    <a:bodyPr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Arial Black" panose="020B0A04020102020204" charset="0"/>
                          <a:ea typeface="华文仿宋" charset="0"/>
                        </a:rPr>
                        <a:t>6</a:t>
                      </a:r>
                      <a:endParaRPr lang="en-US" altLang="zh-CN" dirty="0">
                        <a:solidFill>
                          <a:sysClr val="windowText" lastClr="000000"/>
                        </a:solidFill>
                        <a:latin typeface="Arial Black" panose="020B0A04020102020204" charset="0"/>
                        <a:ea typeface="华文仿宋" charset="0"/>
                      </a:endParaRPr>
                    </a:p>
                  </a:txBody>
                  <a:tcPr anchor="ctr" anchorCtr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solidFill>
                      <a:srgbClr val="3366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zh-CN" sz="2000" dirty="0">
                          <a:solidFill>
                            <a:sysClr val="windowText" lastClr="000000"/>
                          </a:solidFill>
                          <a:latin typeface="Arial Black" panose="020B0A04020102020204" charset="0"/>
                          <a:ea typeface="华文仿宋" charset="0"/>
                        </a:rPr>
                        <a:t>                   </a:t>
                      </a:r>
                      <a:r>
                        <a:rPr lang="zh-CN" altLang="en-US" sz="2000" dirty="0">
                          <a:solidFill>
                            <a:sysClr val="windowText" lastClr="000000"/>
                          </a:solidFill>
                          <a:latin typeface="Arial Black" panose="020B0A04020102020204" charset="0"/>
                          <a:ea typeface="华文仿宋" charset="0"/>
                        </a:rPr>
                        <a:t>管理员权限实现</a:t>
                      </a:r>
                      <a:endParaRPr lang="zh-CN" altLang="en-US" sz="2000" dirty="0">
                        <a:solidFill>
                          <a:sysClr val="windowText" lastClr="000000"/>
                        </a:solidFill>
                        <a:latin typeface="Arial Black" panose="020B0A04020102020204" charset="0"/>
                        <a:ea typeface="华文仿宋" charset="0"/>
                      </a:endParaRPr>
                    </a:p>
                  </a:txBody>
                  <a:tcPr anchor="ctr" anchorCtr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solidFill>
                      <a:srgbClr val="336699">
                        <a:tint val="20000"/>
                      </a:srgbClr>
                    </a:solidFill>
                  </a:tcPr>
                </a:tc>
              </a:tr>
              <a:tr h="5499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Arial Black" panose="020B0A04020102020204" charset="0"/>
                          <a:ea typeface="华文仿宋" charset="0"/>
                        </a:rPr>
                        <a:t>7</a:t>
                      </a:r>
                      <a:endParaRPr lang="en-US" altLang="zh-CN" dirty="0">
                        <a:solidFill>
                          <a:sysClr val="windowText" lastClr="000000"/>
                        </a:solidFill>
                        <a:latin typeface="Arial Black" panose="020B0A04020102020204" charset="0"/>
                        <a:ea typeface="华文仿宋" charset="0"/>
                      </a:endParaRPr>
                    </a:p>
                  </a:txBody>
                  <a:tcPr anchor="ctr" anchorCtr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solidFill>
                      <a:srgbClr val="3366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 dirty="0">
                          <a:solidFill>
                            <a:sysClr val="windowText" lastClr="000000"/>
                          </a:solidFill>
                          <a:latin typeface="Arial Black" panose="020B0A04020102020204" charset="0"/>
                          <a:ea typeface="华文仿宋" charset="0"/>
                        </a:rPr>
                        <a:t>                   </a:t>
                      </a:r>
                      <a:r>
                        <a:rPr lang="zh-CN" altLang="en-US" sz="2000" dirty="0">
                          <a:solidFill>
                            <a:sysClr val="windowText" lastClr="000000"/>
                          </a:solidFill>
                          <a:latin typeface="Arial Black" panose="020B0A04020102020204" charset="0"/>
                          <a:ea typeface="华文仿宋" charset="0"/>
                        </a:rPr>
                        <a:t>查看上传内容功能实现</a:t>
                      </a:r>
                      <a:endParaRPr lang="zh-CN" altLang="en-US" sz="2000" dirty="0">
                        <a:solidFill>
                          <a:sysClr val="windowText" lastClr="000000"/>
                        </a:solidFill>
                        <a:latin typeface="Arial Black" panose="020B0A04020102020204" charset="0"/>
                        <a:ea typeface="华文仿宋" charset="0"/>
                      </a:endParaRPr>
                    </a:p>
                  </a:txBody>
                  <a:tcPr anchor="ctr" anchorCtr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solidFill>
                      <a:srgbClr val="336699">
                        <a:tint val="40000"/>
                      </a:srgbClr>
                    </a:solidFill>
                  </a:tcPr>
                </a:tc>
              </a:tr>
              <a:tr h="5499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Arial Black" panose="020B0A04020102020204" charset="0"/>
                          <a:ea typeface="华文仿宋" charset="0"/>
                        </a:rPr>
                        <a:t>8</a:t>
                      </a:r>
                      <a:endParaRPr lang="en-US" altLang="zh-CN" dirty="0">
                        <a:solidFill>
                          <a:sysClr val="windowText" lastClr="000000"/>
                        </a:solidFill>
                        <a:latin typeface="Arial Black" panose="020B0A04020102020204" charset="0"/>
                        <a:ea typeface="华文仿宋" charset="0"/>
                      </a:endParaRPr>
                    </a:p>
                  </a:txBody>
                  <a:tcPr anchor="ctr" anchorCtr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solidFill>
                      <a:srgbClr val="3366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 dirty="0">
                          <a:solidFill>
                            <a:sysClr val="windowText" lastClr="000000"/>
                          </a:solidFill>
                          <a:latin typeface="Arial Black" panose="020B0A04020102020204" charset="0"/>
                          <a:ea typeface="华文仿宋" charset="0"/>
                        </a:rPr>
                        <a:t>                   </a:t>
                      </a:r>
                      <a:r>
                        <a:rPr lang="zh-CN" altLang="en-US" sz="2000" dirty="0">
                          <a:solidFill>
                            <a:sysClr val="windowText" lastClr="000000"/>
                          </a:solidFill>
                          <a:latin typeface="Arial Black" panose="020B0A04020102020204" charset="0"/>
                          <a:ea typeface="华文仿宋" charset="0"/>
                        </a:rPr>
                        <a:t>用户端前端实现</a:t>
                      </a:r>
                      <a:endParaRPr lang="zh-CN" altLang="en-US" sz="2000" dirty="0">
                        <a:solidFill>
                          <a:sysClr val="windowText" lastClr="000000"/>
                        </a:solidFill>
                        <a:latin typeface="Arial Black" panose="020B0A04020102020204" charset="0"/>
                        <a:ea typeface="华文仿宋" charset="0"/>
                      </a:endParaRPr>
                    </a:p>
                  </a:txBody>
                  <a:tcPr anchor="ctr" anchorCtr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solidFill>
                      <a:srgbClr val="336699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0" y="266700"/>
            <a:ext cx="3330575" cy="460375"/>
            <a:chOff x="0" y="420"/>
            <a:chExt cx="5245" cy="725"/>
          </a:xfrm>
        </p:grpSpPr>
        <p:grpSp>
          <p:nvGrpSpPr>
            <p:cNvPr id="122882" name="组合 1"/>
            <p:cNvGrpSpPr/>
            <p:nvPr/>
          </p:nvGrpSpPr>
          <p:grpSpPr>
            <a:xfrm>
              <a:off x="0" y="515"/>
              <a:ext cx="720" cy="540"/>
              <a:chOff x="0" y="0"/>
              <a:chExt cx="457201" cy="285750"/>
            </a:xfrm>
          </p:grpSpPr>
          <p:sp>
            <p:nvSpPr>
              <p:cNvPr id="122883" name="矩形 2"/>
              <p:cNvSpPr/>
              <p:nvPr/>
            </p:nvSpPr>
            <p:spPr>
              <a:xfrm>
                <a:off x="0" y="0"/>
                <a:ext cx="342900" cy="285750"/>
              </a:xfrm>
              <a:prstGeom prst="rect">
                <a:avLst/>
              </a:prstGeom>
              <a:solidFill>
                <a:srgbClr val="40937D"/>
              </a:solidFill>
              <a:ln w="9525">
                <a:noFill/>
              </a:ln>
            </p:spPr>
            <p:txBody>
              <a:bodyPr anchor="ctr"/>
              <a:p>
                <a:pPr lvl="0" algn="ctr" eaLnBrk="1" hangingPunct="1"/>
                <a:endParaRPr lang="zh-CN" altLang="en-US" dirty="0">
                  <a:solidFill>
                    <a:srgbClr val="FFFFFF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2884" name="矩形 3"/>
              <p:cNvSpPr/>
              <p:nvPr/>
            </p:nvSpPr>
            <p:spPr>
              <a:xfrm>
                <a:off x="381000" y="0"/>
                <a:ext cx="76201" cy="285750"/>
              </a:xfrm>
              <a:prstGeom prst="rect">
                <a:avLst/>
              </a:prstGeom>
              <a:solidFill>
                <a:srgbClr val="35363A"/>
              </a:solidFill>
              <a:ln w="9525">
                <a:noFill/>
              </a:ln>
            </p:spPr>
            <p:txBody>
              <a:bodyPr anchor="ctr"/>
              <a:p>
                <a:pPr lvl="0" algn="ctr" eaLnBrk="1" hangingPunct="1"/>
                <a:endParaRPr lang="zh-CN" altLang="en-US" dirty="0">
                  <a:solidFill>
                    <a:srgbClr val="FFFFFF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22885" name="文本框 4"/>
            <p:cNvSpPr txBox="1"/>
            <p:nvPr/>
          </p:nvSpPr>
          <p:spPr>
            <a:xfrm>
              <a:off x="885" y="420"/>
              <a:ext cx="4360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zh-CN" altLang="en-US" sz="2400" b="1" dirty="0">
                  <a:solidFill>
                    <a:srgbClr val="262626"/>
                  </a:solidFill>
                  <a:latin typeface="微软雅黑" panose="020B0503020204020204" charset="-122"/>
                  <a:ea typeface="微软雅黑" panose="020B0503020204020204" charset="-122"/>
                </a:rPr>
                <a:t>技术要求</a:t>
              </a:r>
              <a:endParaRPr lang="zh-CN" altLang="en-US" sz="2400" b="1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" name="日期占位符 1"/>
          <p:cNvSpPr/>
          <p:nvPr>
            <p:ph type="dt" sz="half" idx="10"/>
          </p:nvPr>
        </p:nvSpPr>
        <p:spPr/>
        <p:txBody>
          <a:bodyPr/>
          <a:p>
            <a:pPr lvl="0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877586" y="1859453"/>
          <a:ext cx="8304696" cy="4948868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954156"/>
                <a:gridCol w="7350540"/>
              </a:tblGrid>
              <a:tr h="549910">
                <a:tc>
                  <a:txBody>
                    <a:bodyPr/>
                    <a:p>
                      <a:r>
                        <a:rPr lang="en-US" altLang="zh-CN" b="1" dirty="0">
                          <a:solidFill>
                            <a:sysClr val="window" lastClr="FFFFFF"/>
                          </a:solidFill>
                          <a:latin typeface="Arial Black" panose="020B0A04020102020204" charset="0"/>
                          <a:ea typeface="华文仿宋" charset="0"/>
                        </a:rPr>
                        <a:t> </a:t>
                      </a:r>
                      <a:r>
                        <a:rPr lang="zh-CN" altLang="en-US" b="1" dirty="0">
                          <a:solidFill>
                            <a:sysClr val="window" lastClr="FFFFFF"/>
                          </a:solidFill>
                          <a:latin typeface="Arial Black" panose="020B0A04020102020204" charset="0"/>
                          <a:ea typeface="华文仿宋" charset="0"/>
                        </a:rPr>
                        <a:t>编号</a:t>
                      </a:r>
                      <a:endParaRPr lang="zh-CN" altLang="en-US" b="1" dirty="0">
                        <a:solidFill>
                          <a:sysClr val="window" lastClr="FFFFFF"/>
                        </a:solidFill>
                        <a:latin typeface="Arial Black" panose="020B0A04020102020204" charset="0"/>
                        <a:ea typeface="华文仿宋" charset="0"/>
                      </a:endParaRPr>
                    </a:p>
                  </a:txBody>
                  <a:tcPr anchor="ctr" anchorCtr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solidFill>
                      <a:srgbClr val="336699"/>
                    </a:solidFill>
                  </a:tcPr>
                </a:tc>
                <a:tc>
                  <a:txBody>
                    <a:bodyPr/>
                    <a:p>
                      <a:r>
                        <a:rPr lang="zh-CN" altLang="en-US" b="1" dirty="0">
                          <a:solidFill>
                            <a:sysClr val="window" lastClr="FFFFFF"/>
                          </a:solidFill>
                          <a:latin typeface="Arial Black" panose="020B0A04020102020204" charset="0"/>
                          <a:ea typeface="华文仿宋" charset="0"/>
                        </a:rPr>
                        <a:t>                    </a:t>
                      </a:r>
                      <a:r>
                        <a:rPr lang="zh-CN" altLang="en-US" sz="2800" b="1" dirty="0">
                          <a:solidFill>
                            <a:sysClr val="window" lastClr="FFFFFF"/>
                          </a:solidFill>
                          <a:latin typeface="Arial Black" panose="020B0A04020102020204" charset="0"/>
                          <a:ea typeface="华文仿宋" charset="0"/>
                          <a:sym typeface="+mn-ea"/>
                        </a:rPr>
                        <a:t>性能需求</a:t>
                      </a:r>
                      <a:endParaRPr lang="zh-CN" altLang="en-US" sz="2800" b="1" dirty="0">
                        <a:solidFill>
                          <a:sysClr val="window" lastClr="FFFFFF"/>
                        </a:solidFill>
                        <a:latin typeface="Arial Black" panose="020B0A04020102020204" charset="0"/>
                        <a:ea typeface="华文仿宋" charset="0"/>
                      </a:endParaRPr>
                    </a:p>
                  </a:txBody>
                  <a:tcPr anchor="ctr" anchorCtr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solidFill>
                      <a:srgbClr val="336699"/>
                    </a:solidFill>
                  </a:tcPr>
                </a:tc>
              </a:tr>
              <a:tr h="549749">
                <a:tc>
                  <a:txBody>
                    <a:bodyPr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Arial Black" panose="020B0A04020102020204" charset="0"/>
                          <a:ea typeface="华文仿宋" charset="0"/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Arial Black" panose="020B0A04020102020204" charset="0"/>
                        <a:ea typeface="华文仿宋" charset="0"/>
                      </a:endParaRPr>
                    </a:p>
                  </a:txBody>
                  <a:tcPr anchor="ctr" anchorCtr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solidFill>
                      <a:srgbClr val="3366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zh-CN" sz="2000" dirty="0">
                          <a:solidFill>
                            <a:sysClr val="windowText" lastClr="000000"/>
                          </a:solidFill>
                          <a:latin typeface="Arial Black" panose="020B0A04020102020204" charset="0"/>
                          <a:ea typeface="华文仿宋" charset="0"/>
                        </a:rPr>
                        <a:t>                   </a:t>
                      </a:r>
                      <a:r>
                        <a:rPr lang="zh-CN" sz="2000">
                          <a:latin typeface="Calibri" panose="020F0502020204030204" charset="0"/>
                          <a:ea typeface="宋体" panose="02010600030101010101" pitchFamily="2" charset="-122"/>
                          <a:sym typeface="+mn-ea"/>
                        </a:rPr>
                        <a:t>登陆时间最长不超过</a:t>
                      </a:r>
                      <a:r>
                        <a:rPr lang="en-US" sz="2000">
                          <a:latin typeface="Calibri" panose="020F0502020204030204" charset="0"/>
                          <a:ea typeface="宋体" panose="02010600030101010101" pitchFamily="2" charset="-122"/>
                          <a:cs typeface="Times New Roman" panose="02020603050405020304" charset="0"/>
                          <a:sym typeface="+mn-ea"/>
                        </a:rPr>
                        <a:t>5</a:t>
                      </a:r>
                      <a:r>
                        <a:rPr lang="zh-CN" sz="2000">
                          <a:latin typeface="Calibri" panose="020F0502020204030204" charset="0"/>
                          <a:ea typeface="宋体" panose="02010600030101010101" pitchFamily="2" charset="-122"/>
                          <a:sym typeface="+mn-ea"/>
                        </a:rPr>
                        <a:t>秒</a:t>
                      </a:r>
                      <a:endParaRPr lang="zh-CN" altLang="en-US" sz="2000" dirty="0">
                        <a:solidFill>
                          <a:sysClr val="windowText" lastClr="000000"/>
                        </a:solidFill>
                        <a:latin typeface="Arial Black" panose="020B0A04020102020204" charset="0"/>
                        <a:ea typeface="华文仿宋" charset="0"/>
                      </a:endParaRPr>
                    </a:p>
                  </a:txBody>
                  <a:tcPr anchor="ctr" anchorCtr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solidFill>
                      <a:srgbClr val="336699">
                        <a:tint val="40000"/>
                      </a:srgbClr>
                    </a:solidFill>
                  </a:tcPr>
                </a:tc>
              </a:tr>
              <a:tr h="549749">
                <a:tc>
                  <a:txBody>
                    <a:bodyPr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Arial Black" panose="020B0A04020102020204" charset="0"/>
                          <a:ea typeface="华文仿宋" charset="0"/>
                        </a:rPr>
                        <a:t>2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Arial Black" panose="020B0A04020102020204" charset="0"/>
                        <a:ea typeface="华文仿宋" charset="0"/>
                      </a:endParaRPr>
                    </a:p>
                  </a:txBody>
                  <a:tcPr anchor="ctr" anchorCtr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solidFill>
                      <a:srgbClr val="3366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zh-CN" sz="2000" dirty="0">
                          <a:solidFill>
                            <a:sysClr val="windowText" lastClr="000000"/>
                          </a:solidFill>
                          <a:latin typeface="Arial Black" panose="020B0A04020102020204" charset="0"/>
                          <a:ea typeface="华文仿宋" charset="0"/>
                        </a:rPr>
                        <a:t>                   </a:t>
                      </a:r>
                      <a:r>
                        <a:rPr lang="zh-CN" sz="2000">
                          <a:latin typeface="Calibri" panose="020F0502020204030204" charset="0"/>
                          <a:ea typeface="宋体" panose="02010600030101010101" pitchFamily="2" charset="-122"/>
                          <a:sym typeface="+mn-ea"/>
                        </a:rPr>
                        <a:t>页面刷新时间不超过</a:t>
                      </a:r>
                      <a:r>
                        <a:rPr lang="en-US" sz="2000">
                          <a:latin typeface="Calibri" panose="020F0502020204030204" charset="0"/>
                          <a:ea typeface="宋体" panose="02010600030101010101" pitchFamily="2" charset="-122"/>
                          <a:cs typeface="Times New Roman" panose="02020603050405020304" charset="0"/>
                          <a:sym typeface="+mn-ea"/>
                        </a:rPr>
                        <a:t>5</a:t>
                      </a:r>
                      <a:r>
                        <a:rPr lang="zh-CN" sz="2000">
                          <a:latin typeface="Calibri" panose="020F0502020204030204" charset="0"/>
                          <a:ea typeface="宋体" panose="02010600030101010101" pitchFamily="2" charset="-122"/>
                          <a:sym typeface="+mn-ea"/>
                        </a:rPr>
                        <a:t>秒</a:t>
                      </a:r>
                      <a:endParaRPr lang="zh-CN" altLang="en-US" sz="2000" dirty="0">
                        <a:solidFill>
                          <a:sysClr val="windowText" lastClr="000000"/>
                        </a:solidFill>
                        <a:latin typeface="Arial Black" panose="020B0A04020102020204" charset="0"/>
                        <a:ea typeface="华文仿宋" charset="0"/>
                      </a:endParaRPr>
                    </a:p>
                  </a:txBody>
                  <a:tcPr anchor="ctr" anchorCtr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solidFill>
                      <a:srgbClr val="336699">
                        <a:tint val="20000"/>
                      </a:srgbClr>
                    </a:solidFill>
                  </a:tcPr>
                </a:tc>
              </a:tr>
              <a:tr h="549910">
                <a:tc>
                  <a:txBody>
                    <a:bodyPr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Arial Black" panose="020B0A04020102020204" charset="0"/>
                          <a:ea typeface="华文仿宋" charset="0"/>
                        </a:rPr>
                        <a:t>3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Arial Black" panose="020B0A04020102020204" charset="0"/>
                        <a:ea typeface="华文仿宋" charset="0"/>
                      </a:endParaRPr>
                    </a:p>
                  </a:txBody>
                  <a:tcPr anchor="ctr" anchorCtr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solidFill>
                      <a:srgbClr val="3366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zh-CN" sz="2000" dirty="0">
                          <a:solidFill>
                            <a:sysClr val="windowText" lastClr="000000"/>
                          </a:solidFill>
                          <a:latin typeface="Arial Black" panose="020B0A04020102020204" charset="0"/>
                          <a:ea typeface="华文仿宋" charset="0"/>
                        </a:rPr>
                        <a:t>                   </a:t>
                      </a:r>
                      <a:r>
                        <a:rPr lang="zh-CN" sz="2000">
                          <a:latin typeface="Calibri" panose="020F0502020204030204" charset="0"/>
                          <a:ea typeface="宋体" panose="02010600030101010101" pitchFamily="2" charset="-122"/>
                          <a:sym typeface="+mn-ea"/>
                        </a:rPr>
                        <a:t>页面跳转时间不超过</a:t>
                      </a:r>
                      <a:r>
                        <a:rPr lang="en-US" sz="2000">
                          <a:latin typeface="Calibri" panose="020F0502020204030204" charset="0"/>
                          <a:ea typeface="宋体" panose="02010600030101010101" pitchFamily="2" charset="-122"/>
                          <a:cs typeface="Times New Roman" panose="02020603050405020304" charset="0"/>
                          <a:sym typeface="+mn-ea"/>
                        </a:rPr>
                        <a:t>3</a:t>
                      </a:r>
                      <a:r>
                        <a:rPr lang="zh-CN" sz="2000">
                          <a:latin typeface="Calibri" panose="020F0502020204030204" charset="0"/>
                          <a:ea typeface="宋体" panose="02010600030101010101" pitchFamily="2" charset="-122"/>
                          <a:sym typeface="+mn-ea"/>
                        </a:rPr>
                        <a:t>秒。</a:t>
                      </a:r>
                      <a:endParaRPr lang="zh-CN" altLang="en-US" sz="2000" dirty="0">
                        <a:solidFill>
                          <a:sysClr val="windowText" lastClr="000000"/>
                        </a:solidFill>
                        <a:latin typeface="Arial Black" panose="020B0A04020102020204" charset="0"/>
                        <a:ea typeface="华文仿宋" charset="0"/>
                      </a:endParaRPr>
                    </a:p>
                  </a:txBody>
                  <a:tcPr anchor="ctr" anchorCtr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solidFill>
                      <a:srgbClr val="336699">
                        <a:tint val="40000"/>
                      </a:srgbClr>
                    </a:solidFill>
                  </a:tcPr>
                </a:tc>
              </a:tr>
              <a:tr h="5499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Arial Black" panose="020B0A04020102020204" charset="0"/>
                          <a:ea typeface="华文仿宋" charset="0"/>
                        </a:rPr>
                        <a:t>4</a:t>
                      </a:r>
                      <a:endParaRPr lang="en-US" altLang="zh-CN" dirty="0">
                        <a:solidFill>
                          <a:sysClr val="windowText" lastClr="000000"/>
                        </a:solidFill>
                        <a:latin typeface="Arial Black" panose="020B0A04020102020204" charset="0"/>
                        <a:ea typeface="华文仿宋" charset="0"/>
                      </a:endParaRPr>
                    </a:p>
                  </a:txBody>
                  <a:tcPr anchor="ctr" anchorCtr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solidFill>
                      <a:srgbClr val="3366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 dirty="0">
                          <a:solidFill>
                            <a:sysClr val="windowText" lastClr="000000"/>
                          </a:solidFill>
                          <a:latin typeface="Arial Black" panose="020B0A04020102020204" charset="0"/>
                          <a:ea typeface="华文仿宋" charset="0"/>
                        </a:rPr>
                        <a:t>                   </a:t>
                      </a:r>
                      <a:r>
                        <a:rPr lang="zh-CN" sz="2000">
                          <a:latin typeface="Calibri" panose="020F0502020204030204" charset="0"/>
                          <a:ea typeface="宋体" panose="02010600030101010101" pitchFamily="2" charset="-122"/>
                          <a:sym typeface="+mn-ea"/>
                        </a:rPr>
                        <a:t>静态用户（注册用户）在</a:t>
                      </a:r>
                      <a:r>
                        <a:rPr lang="en-US" sz="2000">
                          <a:latin typeface="Calibri" panose="020F0502020204030204" charset="0"/>
                          <a:ea typeface="宋体" panose="02010600030101010101" pitchFamily="2" charset="-122"/>
                          <a:cs typeface="Times New Roman" panose="02020603050405020304" charset="0"/>
                          <a:sym typeface="+mn-ea"/>
                        </a:rPr>
                        <a:t>500</a:t>
                      </a:r>
                      <a:r>
                        <a:rPr lang="zh-CN" sz="2000">
                          <a:latin typeface="Calibri" panose="020F0502020204030204" charset="0"/>
                          <a:ea typeface="宋体" panose="02010600030101010101" pitchFamily="2" charset="-122"/>
                          <a:sym typeface="+mn-ea"/>
                        </a:rPr>
                        <a:t>以上。</a:t>
                      </a:r>
                      <a:endParaRPr lang="zh-CN" altLang="en-US" sz="2000" dirty="0">
                        <a:solidFill>
                          <a:sysClr val="windowText" lastClr="000000"/>
                        </a:solidFill>
                        <a:latin typeface="Arial Black" panose="020B0A04020102020204" charset="0"/>
                        <a:ea typeface="华文仿宋" charset="0"/>
                      </a:endParaRPr>
                    </a:p>
                  </a:txBody>
                  <a:tcPr anchor="ctr" anchorCtr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solidFill>
                      <a:srgbClr val="336699">
                        <a:tint val="40000"/>
                      </a:srgbClr>
                    </a:solidFill>
                  </a:tcPr>
                </a:tc>
              </a:tr>
              <a:tr h="549910">
                <a:tc>
                  <a:txBody>
                    <a:bodyPr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Arial Black" panose="020B0A04020102020204" charset="0"/>
                          <a:ea typeface="华文仿宋" charset="0"/>
                        </a:rPr>
                        <a:t>5</a:t>
                      </a:r>
                      <a:endParaRPr lang="en-US" altLang="zh-CN" dirty="0">
                        <a:solidFill>
                          <a:sysClr val="windowText" lastClr="000000"/>
                        </a:solidFill>
                        <a:latin typeface="Arial Black" panose="020B0A04020102020204" charset="0"/>
                        <a:ea typeface="华文仿宋" charset="0"/>
                      </a:endParaRPr>
                    </a:p>
                  </a:txBody>
                  <a:tcPr anchor="ctr" anchorCtr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solidFill>
                      <a:srgbClr val="3366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zh-CN" sz="2000" dirty="0">
                          <a:solidFill>
                            <a:sysClr val="windowText" lastClr="000000"/>
                          </a:solidFill>
                          <a:latin typeface="Arial Black" panose="020B0A04020102020204" charset="0"/>
                          <a:ea typeface="华文仿宋" charset="0"/>
                        </a:rPr>
                        <a:t>                   </a:t>
                      </a:r>
                      <a:r>
                        <a:rPr lang="zh-CN" sz="2000">
                          <a:latin typeface="Calibri" panose="020F0502020204030204" charset="0"/>
                          <a:ea typeface="宋体" panose="02010600030101010101" pitchFamily="2" charset="-122"/>
                          <a:sym typeface="+mn-ea"/>
                        </a:rPr>
                        <a:t>动态用户（注册用户）在</a:t>
                      </a:r>
                      <a:r>
                        <a:rPr lang="en-US" sz="2000">
                          <a:latin typeface="Calibri" panose="020F0502020204030204" charset="0"/>
                          <a:ea typeface="宋体" panose="02010600030101010101" pitchFamily="2" charset="-122"/>
                          <a:cs typeface="Times New Roman" panose="02020603050405020304" charset="0"/>
                          <a:sym typeface="+mn-ea"/>
                        </a:rPr>
                        <a:t>500</a:t>
                      </a:r>
                      <a:r>
                        <a:rPr lang="zh-CN" sz="2000">
                          <a:latin typeface="Calibri" panose="020F0502020204030204" charset="0"/>
                          <a:ea typeface="宋体" panose="02010600030101010101" pitchFamily="2" charset="-122"/>
                          <a:sym typeface="+mn-ea"/>
                        </a:rPr>
                        <a:t>以上。</a:t>
                      </a:r>
                      <a:endParaRPr lang="zh-CN" altLang="en-US" sz="2000" dirty="0">
                        <a:solidFill>
                          <a:sysClr val="windowText" lastClr="000000"/>
                        </a:solidFill>
                        <a:latin typeface="Arial Black" panose="020B0A04020102020204" charset="0"/>
                        <a:ea typeface="华文仿宋" charset="0"/>
                      </a:endParaRPr>
                    </a:p>
                  </a:txBody>
                  <a:tcPr anchor="ctr" anchorCtr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solidFill>
                      <a:srgbClr val="336699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3556000" y="2817813"/>
            <a:ext cx="5080000" cy="1222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1050" b="0">
                <a:latin typeface="Calibri" panose="020F0502020204030204" charset="0"/>
                <a:ea typeface="宋体" panose="02010600030101010101" pitchFamily="2" charset="-122"/>
              </a:rPr>
              <a:t>性能需求</a:t>
            </a:r>
            <a:r>
              <a:rPr lang="en-US" sz="105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 </a:t>
            </a:r>
            <a:r>
              <a:rPr lang="en-US" sz="1050" b="0">
                <a:latin typeface="Wingdings" panose="05000000000000000000" charset="0"/>
                <a:ea typeface="宋体" panose="02010600030101010101" pitchFamily="2" charset="-122"/>
              </a:rPr>
              <a:t>Ø </a:t>
            </a:r>
            <a:r>
              <a:rPr lang="zh-CN" sz="1050" b="0">
                <a:latin typeface="Calibri" panose="020F0502020204030204" charset="0"/>
                <a:ea typeface="宋体" panose="02010600030101010101" pitchFamily="2" charset="-122"/>
              </a:rPr>
              <a:t>登陆时间最长不超过</a:t>
            </a:r>
            <a:r>
              <a:rPr lang="en-US" sz="105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5</a:t>
            </a:r>
            <a:r>
              <a:rPr lang="zh-CN" sz="1050" b="0">
                <a:latin typeface="Calibri" panose="020F0502020204030204" charset="0"/>
                <a:ea typeface="宋体" panose="02010600030101010101" pitchFamily="2" charset="-122"/>
              </a:rPr>
              <a:t>秒。 </a:t>
            </a:r>
            <a:r>
              <a:rPr lang="en-US" sz="1050" b="0">
                <a:latin typeface="Wingdings" panose="05000000000000000000" charset="0"/>
                <a:ea typeface="宋体" panose="02010600030101010101" pitchFamily="2" charset="-122"/>
              </a:rPr>
              <a:t>Ø </a:t>
            </a:r>
            <a:r>
              <a:rPr lang="zh-CN" sz="1050" b="0">
                <a:latin typeface="Calibri" panose="020F0502020204030204" charset="0"/>
                <a:ea typeface="宋体" panose="02010600030101010101" pitchFamily="2" charset="-122"/>
              </a:rPr>
              <a:t>页面刷新时间不超过</a:t>
            </a:r>
            <a:r>
              <a:rPr lang="en-US" sz="105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5</a:t>
            </a:r>
            <a:r>
              <a:rPr lang="zh-CN" sz="1050" b="0">
                <a:latin typeface="Calibri" panose="020F0502020204030204" charset="0"/>
                <a:ea typeface="宋体" panose="02010600030101010101" pitchFamily="2" charset="-122"/>
              </a:rPr>
              <a:t>秒。 </a:t>
            </a:r>
            <a:r>
              <a:rPr lang="en-US" sz="1050" b="0">
                <a:latin typeface="Wingdings" panose="05000000000000000000" charset="0"/>
                <a:ea typeface="宋体" panose="02010600030101010101" pitchFamily="2" charset="-122"/>
              </a:rPr>
              <a:t>Ø </a:t>
            </a:r>
            <a:r>
              <a:rPr lang="zh-CN" sz="1050" b="0">
                <a:latin typeface="Calibri" panose="020F0502020204030204" charset="0"/>
                <a:ea typeface="宋体" panose="02010600030101010101" pitchFamily="2" charset="-122"/>
              </a:rPr>
              <a:t>页面跳转时间不超过</a:t>
            </a:r>
            <a:r>
              <a:rPr lang="en-US" sz="105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3</a:t>
            </a:r>
            <a:r>
              <a:rPr lang="zh-CN" sz="1050" b="0">
                <a:latin typeface="Calibri" panose="020F0502020204030204" charset="0"/>
                <a:ea typeface="宋体" panose="02010600030101010101" pitchFamily="2" charset="-122"/>
              </a:rPr>
              <a:t>秒。</a:t>
            </a:r>
            <a:r>
              <a:rPr lang="en-US" sz="1050" b="0">
                <a:latin typeface="Wingdings" panose="05000000000000000000" charset="0"/>
                <a:ea typeface="宋体" panose="02010600030101010101" pitchFamily="2" charset="-122"/>
              </a:rPr>
              <a:t>Ø </a:t>
            </a:r>
            <a:r>
              <a:rPr lang="zh-CN" sz="1050" b="0">
                <a:latin typeface="Calibri" panose="020F0502020204030204" charset="0"/>
                <a:ea typeface="宋体" panose="02010600030101010101" pitchFamily="2" charset="-122"/>
              </a:rPr>
              <a:t>静态用户（注册用户）在</a:t>
            </a:r>
            <a:r>
              <a:rPr lang="en-US" sz="105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500</a:t>
            </a:r>
            <a:r>
              <a:rPr lang="zh-CN" sz="1050" b="0">
                <a:latin typeface="Calibri" panose="020F0502020204030204" charset="0"/>
                <a:ea typeface="宋体" panose="02010600030101010101" pitchFamily="2" charset="-122"/>
              </a:rPr>
              <a:t>以上。</a:t>
            </a:r>
            <a:r>
              <a:rPr lang="en-US" sz="1050" b="0">
                <a:latin typeface="Wingdings" panose="05000000000000000000" charset="0"/>
                <a:ea typeface="宋体" panose="02010600030101010101" pitchFamily="2" charset="-122"/>
              </a:rPr>
              <a:t>Ø </a:t>
            </a:r>
            <a:r>
              <a:rPr lang="zh-CN" sz="1050" b="0">
                <a:latin typeface="Calibri" panose="020F0502020204030204" charset="0"/>
                <a:ea typeface="宋体" panose="02010600030101010101" pitchFamily="2" charset="-122"/>
              </a:rPr>
              <a:t>动态用户（在线用户）在</a:t>
            </a:r>
            <a:r>
              <a:rPr lang="en-US" sz="105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150</a:t>
            </a:r>
            <a:r>
              <a:rPr lang="zh-CN" sz="1050" b="0">
                <a:latin typeface="Calibri" panose="020F0502020204030204" charset="0"/>
                <a:ea typeface="宋体" panose="02010600030101010101" pitchFamily="2" charset="-122"/>
              </a:rPr>
              <a:t>以上。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9026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83050" y="848995"/>
            <a:ext cx="4025900" cy="4024313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29027" name="组合 30"/>
          <p:cNvGrpSpPr/>
          <p:nvPr/>
        </p:nvGrpSpPr>
        <p:grpSpPr>
          <a:xfrm>
            <a:off x="4178300" y="1566863"/>
            <a:ext cx="1687513" cy="3201987"/>
            <a:chOff x="0" y="0"/>
            <a:chExt cx="1687976" cy="3202328"/>
          </a:xfrm>
        </p:grpSpPr>
        <p:cxnSp>
          <p:nvCxnSpPr>
            <p:cNvPr id="129028" name="直接连接符 9"/>
            <p:cNvCxnSpPr/>
            <p:nvPr/>
          </p:nvCxnSpPr>
          <p:spPr>
            <a:xfrm>
              <a:off x="723014" y="2282514"/>
              <a:ext cx="340242" cy="818707"/>
            </a:xfrm>
            <a:prstGeom prst="line">
              <a:avLst/>
            </a:prstGeom>
            <a:ln w="3175" cap="flat" cmpd="sng">
              <a:solidFill>
                <a:schemeClr val="bg1">
                  <a:alpha val="40999"/>
                </a:schemeClr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129029" name="直接连接符 12"/>
            <p:cNvCxnSpPr/>
            <p:nvPr/>
          </p:nvCxnSpPr>
          <p:spPr>
            <a:xfrm flipV="1">
              <a:off x="489098" y="2282514"/>
              <a:ext cx="233916" cy="409353"/>
            </a:xfrm>
            <a:prstGeom prst="line">
              <a:avLst/>
            </a:prstGeom>
            <a:ln w="3175" cap="flat" cmpd="sng">
              <a:solidFill>
                <a:schemeClr val="bg1">
                  <a:alpha val="40999"/>
                </a:schemeClr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129030" name="直接连接符 15"/>
            <p:cNvCxnSpPr/>
            <p:nvPr/>
          </p:nvCxnSpPr>
          <p:spPr>
            <a:xfrm flipH="1" flipV="1">
              <a:off x="0" y="1931640"/>
              <a:ext cx="723014" cy="350874"/>
            </a:xfrm>
            <a:prstGeom prst="line">
              <a:avLst/>
            </a:prstGeom>
            <a:ln w="3175" cap="flat" cmpd="sng">
              <a:solidFill>
                <a:schemeClr val="bg1">
                  <a:alpha val="40999"/>
                </a:schemeClr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129031" name="直接连接符 18"/>
            <p:cNvCxnSpPr/>
            <p:nvPr/>
          </p:nvCxnSpPr>
          <p:spPr>
            <a:xfrm flipH="1" flipV="1">
              <a:off x="723014" y="2282514"/>
              <a:ext cx="946298" cy="204676"/>
            </a:xfrm>
            <a:prstGeom prst="line">
              <a:avLst/>
            </a:prstGeom>
            <a:ln w="3175" cap="flat" cmpd="sng">
              <a:solidFill>
                <a:schemeClr val="bg1">
                  <a:alpha val="40999"/>
                </a:schemeClr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129032" name="直接连接符 21"/>
            <p:cNvCxnSpPr/>
            <p:nvPr/>
          </p:nvCxnSpPr>
          <p:spPr>
            <a:xfrm flipV="1">
              <a:off x="1307805" y="2487192"/>
              <a:ext cx="349656" cy="715136"/>
            </a:xfrm>
            <a:prstGeom prst="line">
              <a:avLst/>
            </a:prstGeom>
            <a:ln w="3175" cap="flat" cmpd="sng">
              <a:solidFill>
                <a:schemeClr val="bg1">
                  <a:alpha val="40999"/>
                </a:schemeClr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129033" name="直接连接符 24"/>
            <p:cNvCxnSpPr/>
            <p:nvPr/>
          </p:nvCxnSpPr>
          <p:spPr>
            <a:xfrm flipH="1" flipV="1">
              <a:off x="361507" y="0"/>
              <a:ext cx="361508" cy="2284010"/>
            </a:xfrm>
            <a:prstGeom prst="line">
              <a:avLst/>
            </a:prstGeom>
            <a:ln w="3175" cap="flat" cmpd="sng">
              <a:solidFill>
                <a:schemeClr val="bg1">
                  <a:alpha val="40999"/>
                </a:schemeClr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129034" name="椭圆 27"/>
            <p:cNvSpPr/>
            <p:nvPr/>
          </p:nvSpPr>
          <p:spPr>
            <a:xfrm>
              <a:off x="702570" y="2256088"/>
              <a:ext cx="67468" cy="67468"/>
            </a:xfrm>
            <a:prstGeom prst="ellipse">
              <a:avLst/>
            </a:prstGeom>
            <a:solidFill>
              <a:schemeClr val="bg1">
                <a:alpha val="98999"/>
              </a:schemeClr>
            </a:solidFill>
            <a:ln w="9525">
              <a:noFill/>
            </a:ln>
          </p:spPr>
          <p:txBody>
            <a:bodyPr anchor="ctr"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29035" name="椭圆 29"/>
            <p:cNvSpPr/>
            <p:nvPr/>
          </p:nvSpPr>
          <p:spPr>
            <a:xfrm>
              <a:off x="1620508" y="2451020"/>
              <a:ext cx="67468" cy="67468"/>
            </a:xfrm>
            <a:prstGeom prst="ellipse">
              <a:avLst/>
            </a:prstGeom>
            <a:solidFill>
              <a:schemeClr val="bg1">
                <a:alpha val="98999"/>
              </a:schemeClr>
            </a:solidFill>
            <a:ln w="9525">
              <a:noFill/>
            </a:ln>
          </p:spPr>
          <p:txBody>
            <a:bodyPr anchor="ctr"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29036" name="文本框 31"/>
          <p:cNvSpPr txBox="1"/>
          <p:nvPr/>
        </p:nvSpPr>
        <p:spPr>
          <a:xfrm>
            <a:off x="4902200" y="1647825"/>
            <a:ext cx="2401888" cy="1938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ctr" eaLnBrk="1" hangingPunct="1"/>
            <a:r>
              <a:rPr lang="en-US" altLang="x-none" sz="6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PART</a:t>
            </a:r>
            <a:endParaRPr lang="en-US" altLang="x-none" sz="6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ctr" eaLnBrk="1" hangingPunct="1"/>
            <a:r>
              <a:rPr lang="en-US" altLang="x-none" sz="6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zh-CN" altLang="en-US" sz="6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9037" name="文本框 32"/>
          <p:cNvSpPr txBox="1"/>
          <p:nvPr/>
        </p:nvSpPr>
        <p:spPr>
          <a:xfrm>
            <a:off x="5289550" y="3564255"/>
            <a:ext cx="2428875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用例流程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日期占位符 1"/>
          <p:cNvSpPr/>
          <p:nvPr>
            <p:ph type="dt" sz="half" idx="10"/>
          </p:nvPr>
        </p:nvSpPr>
        <p:spPr/>
        <p:txBody>
          <a:bodyPr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0" y="266700"/>
            <a:ext cx="3330575" cy="460375"/>
            <a:chOff x="0" y="420"/>
            <a:chExt cx="5245" cy="725"/>
          </a:xfrm>
        </p:grpSpPr>
        <p:grpSp>
          <p:nvGrpSpPr>
            <p:cNvPr id="122882" name="组合 1"/>
            <p:cNvGrpSpPr/>
            <p:nvPr/>
          </p:nvGrpSpPr>
          <p:grpSpPr>
            <a:xfrm>
              <a:off x="0" y="515"/>
              <a:ext cx="720" cy="540"/>
              <a:chOff x="0" y="0"/>
              <a:chExt cx="457201" cy="285750"/>
            </a:xfrm>
          </p:grpSpPr>
          <p:sp>
            <p:nvSpPr>
              <p:cNvPr id="122883" name="矩形 2"/>
              <p:cNvSpPr/>
              <p:nvPr/>
            </p:nvSpPr>
            <p:spPr>
              <a:xfrm>
                <a:off x="0" y="0"/>
                <a:ext cx="342900" cy="285750"/>
              </a:xfrm>
              <a:prstGeom prst="rect">
                <a:avLst/>
              </a:prstGeom>
              <a:solidFill>
                <a:srgbClr val="40937D"/>
              </a:solidFill>
              <a:ln w="9525">
                <a:noFill/>
              </a:ln>
            </p:spPr>
            <p:txBody>
              <a:bodyPr anchor="ctr"/>
              <a:p>
                <a:pPr lvl="0" algn="ctr" eaLnBrk="1" hangingPunct="1"/>
                <a:endParaRPr lang="zh-CN" altLang="en-US" dirty="0">
                  <a:solidFill>
                    <a:srgbClr val="FFFFFF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2884" name="矩形 3"/>
              <p:cNvSpPr/>
              <p:nvPr/>
            </p:nvSpPr>
            <p:spPr>
              <a:xfrm>
                <a:off x="381000" y="0"/>
                <a:ext cx="76201" cy="285750"/>
              </a:xfrm>
              <a:prstGeom prst="rect">
                <a:avLst/>
              </a:prstGeom>
              <a:solidFill>
                <a:srgbClr val="35363A"/>
              </a:solidFill>
              <a:ln w="9525">
                <a:noFill/>
              </a:ln>
            </p:spPr>
            <p:txBody>
              <a:bodyPr anchor="ctr"/>
              <a:p>
                <a:pPr lvl="0" algn="ctr" eaLnBrk="1" hangingPunct="1"/>
                <a:endParaRPr lang="zh-CN" altLang="en-US" dirty="0">
                  <a:solidFill>
                    <a:srgbClr val="FFFFFF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22885" name="文本框 4"/>
            <p:cNvSpPr txBox="1"/>
            <p:nvPr/>
          </p:nvSpPr>
          <p:spPr>
            <a:xfrm>
              <a:off x="885" y="420"/>
              <a:ext cx="4360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zh-CN" altLang="en-US" sz="2400" b="1" dirty="0">
                  <a:solidFill>
                    <a:srgbClr val="262626"/>
                  </a:solidFill>
                  <a:latin typeface="微软雅黑" panose="020B0503020204020204" charset="-122"/>
                  <a:ea typeface="微软雅黑" panose="020B0503020204020204" charset="-122"/>
                </a:rPr>
                <a:t>实体联系图</a:t>
              </a:r>
              <a:endParaRPr lang="zh-CN" altLang="en-US" sz="2400" b="1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" name="日期占位符 1"/>
          <p:cNvSpPr/>
          <p:nvPr>
            <p:ph type="dt" sz="half" idx="10"/>
          </p:nvPr>
        </p:nvSpPr>
        <p:spPr/>
        <p:txBody>
          <a:bodyPr/>
          <a:p>
            <a:pPr lvl="0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l="838" t="262"/>
          <a:stretch>
            <a:fillRect/>
          </a:stretch>
        </p:blipFill>
        <p:spPr>
          <a:xfrm>
            <a:off x="1988185" y="816610"/>
            <a:ext cx="8114030" cy="56343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0" y="266700"/>
            <a:ext cx="3330575" cy="460375"/>
            <a:chOff x="0" y="420"/>
            <a:chExt cx="5245" cy="725"/>
          </a:xfrm>
        </p:grpSpPr>
        <p:grpSp>
          <p:nvGrpSpPr>
            <p:cNvPr id="122882" name="组合 1"/>
            <p:cNvGrpSpPr/>
            <p:nvPr/>
          </p:nvGrpSpPr>
          <p:grpSpPr>
            <a:xfrm>
              <a:off x="0" y="515"/>
              <a:ext cx="720" cy="540"/>
              <a:chOff x="0" y="0"/>
              <a:chExt cx="457201" cy="285750"/>
            </a:xfrm>
          </p:grpSpPr>
          <p:sp>
            <p:nvSpPr>
              <p:cNvPr id="122883" name="矩形 2"/>
              <p:cNvSpPr/>
              <p:nvPr/>
            </p:nvSpPr>
            <p:spPr>
              <a:xfrm>
                <a:off x="0" y="0"/>
                <a:ext cx="342900" cy="285750"/>
              </a:xfrm>
              <a:prstGeom prst="rect">
                <a:avLst/>
              </a:prstGeom>
              <a:solidFill>
                <a:srgbClr val="40937D"/>
              </a:solidFill>
              <a:ln w="9525">
                <a:noFill/>
              </a:ln>
            </p:spPr>
            <p:txBody>
              <a:bodyPr anchor="ctr"/>
              <a:p>
                <a:pPr lvl="0" algn="ctr" eaLnBrk="1" hangingPunct="1"/>
                <a:endParaRPr lang="zh-CN" altLang="en-US" dirty="0">
                  <a:solidFill>
                    <a:srgbClr val="FFFFFF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2884" name="矩形 3"/>
              <p:cNvSpPr/>
              <p:nvPr/>
            </p:nvSpPr>
            <p:spPr>
              <a:xfrm>
                <a:off x="381000" y="0"/>
                <a:ext cx="76201" cy="285750"/>
              </a:xfrm>
              <a:prstGeom prst="rect">
                <a:avLst/>
              </a:prstGeom>
              <a:solidFill>
                <a:srgbClr val="35363A"/>
              </a:solidFill>
              <a:ln w="9525">
                <a:noFill/>
              </a:ln>
            </p:spPr>
            <p:txBody>
              <a:bodyPr anchor="ctr"/>
              <a:p>
                <a:pPr lvl="0" algn="ctr" eaLnBrk="1" hangingPunct="1"/>
                <a:endParaRPr lang="zh-CN" altLang="en-US" dirty="0">
                  <a:solidFill>
                    <a:srgbClr val="FFFFFF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22885" name="文本框 4"/>
            <p:cNvSpPr txBox="1"/>
            <p:nvPr/>
          </p:nvSpPr>
          <p:spPr>
            <a:xfrm>
              <a:off x="885" y="420"/>
              <a:ext cx="4360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zh-CN" altLang="en-US" sz="2400" b="1" dirty="0">
                  <a:solidFill>
                    <a:srgbClr val="262626"/>
                  </a:solidFill>
                  <a:latin typeface="微软雅黑" panose="020B0503020204020204" charset="-122"/>
                  <a:ea typeface="微软雅黑" panose="020B0503020204020204" charset="-122"/>
                </a:rPr>
                <a:t>实体联系图</a:t>
              </a:r>
              <a:endParaRPr lang="zh-CN" altLang="en-US" sz="2400" b="1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" name="日期占位符 1"/>
          <p:cNvSpPr/>
          <p:nvPr>
            <p:ph type="dt" sz="half" idx="10"/>
          </p:nvPr>
        </p:nvSpPr>
        <p:spPr/>
        <p:txBody>
          <a:bodyPr/>
          <a:p>
            <a:pPr lvl="0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8495" y="1144905"/>
            <a:ext cx="8334375" cy="45675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3906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83050" y="831850"/>
            <a:ext cx="4025900" cy="4024313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23907" name="组合 30"/>
          <p:cNvGrpSpPr/>
          <p:nvPr/>
        </p:nvGrpSpPr>
        <p:grpSpPr>
          <a:xfrm>
            <a:off x="4178300" y="1566863"/>
            <a:ext cx="1687513" cy="3201987"/>
            <a:chOff x="0" y="0"/>
            <a:chExt cx="1687976" cy="3202328"/>
          </a:xfrm>
        </p:grpSpPr>
        <p:cxnSp>
          <p:nvCxnSpPr>
            <p:cNvPr id="123908" name="直接连接符 9"/>
            <p:cNvCxnSpPr/>
            <p:nvPr/>
          </p:nvCxnSpPr>
          <p:spPr>
            <a:xfrm>
              <a:off x="723014" y="2282514"/>
              <a:ext cx="340242" cy="818707"/>
            </a:xfrm>
            <a:prstGeom prst="line">
              <a:avLst/>
            </a:prstGeom>
            <a:ln w="3175" cap="flat" cmpd="sng">
              <a:solidFill>
                <a:schemeClr val="bg1">
                  <a:alpha val="40999"/>
                </a:schemeClr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123909" name="直接连接符 12"/>
            <p:cNvCxnSpPr/>
            <p:nvPr/>
          </p:nvCxnSpPr>
          <p:spPr>
            <a:xfrm flipV="1">
              <a:off x="489098" y="2282514"/>
              <a:ext cx="233916" cy="409353"/>
            </a:xfrm>
            <a:prstGeom prst="line">
              <a:avLst/>
            </a:prstGeom>
            <a:ln w="3175" cap="flat" cmpd="sng">
              <a:solidFill>
                <a:schemeClr val="bg1">
                  <a:alpha val="40999"/>
                </a:schemeClr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123910" name="直接连接符 15"/>
            <p:cNvCxnSpPr/>
            <p:nvPr/>
          </p:nvCxnSpPr>
          <p:spPr>
            <a:xfrm flipH="1" flipV="1">
              <a:off x="0" y="1931640"/>
              <a:ext cx="723014" cy="350874"/>
            </a:xfrm>
            <a:prstGeom prst="line">
              <a:avLst/>
            </a:prstGeom>
            <a:ln w="3175" cap="flat" cmpd="sng">
              <a:solidFill>
                <a:schemeClr val="bg1">
                  <a:alpha val="40999"/>
                </a:schemeClr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123911" name="直接连接符 18"/>
            <p:cNvCxnSpPr/>
            <p:nvPr/>
          </p:nvCxnSpPr>
          <p:spPr>
            <a:xfrm flipH="1" flipV="1">
              <a:off x="723014" y="2282514"/>
              <a:ext cx="946298" cy="204676"/>
            </a:xfrm>
            <a:prstGeom prst="line">
              <a:avLst/>
            </a:prstGeom>
            <a:ln w="3175" cap="flat" cmpd="sng">
              <a:solidFill>
                <a:schemeClr val="bg1">
                  <a:alpha val="40999"/>
                </a:schemeClr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123912" name="直接连接符 21"/>
            <p:cNvCxnSpPr/>
            <p:nvPr/>
          </p:nvCxnSpPr>
          <p:spPr>
            <a:xfrm flipV="1">
              <a:off x="1307805" y="2487192"/>
              <a:ext cx="349656" cy="715136"/>
            </a:xfrm>
            <a:prstGeom prst="line">
              <a:avLst/>
            </a:prstGeom>
            <a:ln w="3175" cap="flat" cmpd="sng">
              <a:solidFill>
                <a:schemeClr val="bg1">
                  <a:alpha val="40999"/>
                </a:schemeClr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123913" name="直接连接符 24"/>
            <p:cNvCxnSpPr/>
            <p:nvPr/>
          </p:nvCxnSpPr>
          <p:spPr>
            <a:xfrm flipH="1" flipV="1">
              <a:off x="361507" y="0"/>
              <a:ext cx="361508" cy="2284010"/>
            </a:xfrm>
            <a:prstGeom prst="line">
              <a:avLst/>
            </a:prstGeom>
            <a:ln w="3175" cap="flat" cmpd="sng">
              <a:solidFill>
                <a:schemeClr val="bg1">
                  <a:alpha val="40999"/>
                </a:schemeClr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123914" name="椭圆 27"/>
            <p:cNvSpPr/>
            <p:nvPr/>
          </p:nvSpPr>
          <p:spPr>
            <a:xfrm>
              <a:off x="702570" y="2256088"/>
              <a:ext cx="67468" cy="67468"/>
            </a:xfrm>
            <a:prstGeom prst="ellipse">
              <a:avLst/>
            </a:prstGeom>
            <a:solidFill>
              <a:schemeClr val="bg1">
                <a:alpha val="98999"/>
              </a:schemeClr>
            </a:solidFill>
            <a:ln w="9525">
              <a:noFill/>
            </a:ln>
          </p:spPr>
          <p:txBody>
            <a:bodyPr anchor="ctr"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23915" name="椭圆 29"/>
            <p:cNvSpPr/>
            <p:nvPr/>
          </p:nvSpPr>
          <p:spPr>
            <a:xfrm>
              <a:off x="1620508" y="2451020"/>
              <a:ext cx="67468" cy="67468"/>
            </a:xfrm>
            <a:prstGeom prst="ellipse">
              <a:avLst/>
            </a:prstGeom>
            <a:solidFill>
              <a:schemeClr val="bg1">
                <a:alpha val="98999"/>
              </a:schemeClr>
            </a:solidFill>
            <a:ln w="9525">
              <a:noFill/>
            </a:ln>
          </p:spPr>
          <p:txBody>
            <a:bodyPr anchor="ctr"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23916" name="文本框 31"/>
          <p:cNvSpPr txBox="1"/>
          <p:nvPr/>
        </p:nvSpPr>
        <p:spPr>
          <a:xfrm>
            <a:off x="4902200" y="1647825"/>
            <a:ext cx="2401888" cy="1938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ctr" eaLnBrk="1" hangingPunct="1"/>
            <a:r>
              <a:rPr lang="en-US" altLang="x-none" sz="6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PART</a:t>
            </a:r>
            <a:endParaRPr lang="en-US" altLang="x-none" sz="6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ctr" eaLnBrk="1" hangingPunct="1"/>
            <a:r>
              <a:rPr lang="en-US" altLang="x-none" sz="6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zh-CN" altLang="en-US" sz="6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3917" name="文本框 32"/>
          <p:cNvSpPr txBox="1"/>
          <p:nvPr/>
        </p:nvSpPr>
        <p:spPr>
          <a:xfrm>
            <a:off x="5241925" y="3587750"/>
            <a:ext cx="2428875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项目简介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日期占位符 1"/>
          <p:cNvSpPr/>
          <p:nvPr>
            <p:ph type="dt" sz="half" idx="10"/>
          </p:nvPr>
        </p:nvSpPr>
        <p:spPr/>
        <p:txBody>
          <a:bodyPr/>
          <a:p>
            <a:pPr lvl="0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0" y="266700"/>
            <a:ext cx="3330575" cy="460375"/>
            <a:chOff x="0" y="420"/>
            <a:chExt cx="5245" cy="725"/>
          </a:xfrm>
        </p:grpSpPr>
        <p:grpSp>
          <p:nvGrpSpPr>
            <p:cNvPr id="122882" name="组合 1"/>
            <p:cNvGrpSpPr/>
            <p:nvPr/>
          </p:nvGrpSpPr>
          <p:grpSpPr>
            <a:xfrm>
              <a:off x="0" y="515"/>
              <a:ext cx="720" cy="540"/>
              <a:chOff x="0" y="0"/>
              <a:chExt cx="457201" cy="285750"/>
            </a:xfrm>
          </p:grpSpPr>
          <p:sp>
            <p:nvSpPr>
              <p:cNvPr id="122883" name="矩形 2"/>
              <p:cNvSpPr/>
              <p:nvPr/>
            </p:nvSpPr>
            <p:spPr>
              <a:xfrm>
                <a:off x="0" y="0"/>
                <a:ext cx="342900" cy="285750"/>
              </a:xfrm>
              <a:prstGeom prst="rect">
                <a:avLst/>
              </a:prstGeom>
              <a:solidFill>
                <a:srgbClr val="40937D"/>
              </a:solidFill>
              <a:ln w="9525">
                <a:noFill/>
              </a:ln>
            </p:spPr>
            <p:txBody>
              <a:bodyPr anchor="ctr"/>
              <a:p>
                <a:pPr lvl="0" algn="ctr" eaLnBrk="1" hangingPunct="1"/>
                <a:endParaRPr lang="zh-CN" altLang="en-US" dirty="0">
                  <a:solidFill>
                    <a:srgbClr val="FFFFFF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2884" name="矩形 3"/>
              <p:cNvSpPr/>
              <p:nvPr/>
            </p:nvSpPr>
            <p:spPr>
              <a:xfrm>
                <a:off x="381000" y="0"/>
                <a:ext cx="76201" cy="285750"/>
              </a:xfrm>
              <a:prstGeom prst="rect">
                <a:avLst/>
              </a:prstGeom>
              <a:solidFill>
                <a:srgbClr val="35363A"/>
              </a:solidFill>
              <a:ln w="9525">
                <a:noFill/>
              </a:ln>
            </p:spPr>
            <p:txBody>
              <a:bodyPr anchor="ctr"/>
              <a:p>
                <a:pPr lvl="0" algn="ctr" eaLnBrk="1" hangingPunct="1"/>
                <a:endParaRPr lang="zh-CN" altLang="en-US" dirty="0">
                  <a:solidFill>
                    <a:srgbClr val="FFFFFF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22885" name="文本框 4"/>
            <p:cNvSpPr txBox="1"/>
            <p:nvPr/>
          </p:nvSpPr>
          <p:spPr>
            <a:xfrm>
              <a:off x="885" y="420"/>
              <a:ext cx="4360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zh-CN" altLang="en-US" sz="2400" b="1" dirty="0">
                  <a:solidFill>
                    <a:srgbClr val="262626"/>
                  </a:solidFill>
                  <a:latin typeface="微软雅黑" panose="020B0503020204020204" charset="-122"/>
                  <a:ea typeface="微软雅黑" panose="020B0503020204020204" charset="-122"/>
                </a:rPr>
                <a:t>用例图</a:t>
              </a:r>
              <a:endParaRPr lang="zh-CN" altLang="en-US" sz="2400" b="1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" name="日期占位符 1"/>
          <p:cNvSpPr/>
          <p:nvPr>
            <p:ph type="dt" sz="half" idx="10"/>
          </p:nvPr>
        </p:nvSpPr>
        <p:spPr/>
        <p:txBody>
          <a:bodyPr/>
          <a:p>
            <a:pPr lvl="0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6115" y="1235710"/>
            <a:ext cx="8320405" cy="43865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0" y="266700"/>
            <a:ext cx="3330575" cy="460375"/>
            <a:chOff x="0" y="420"/>
            <a:chExt cx="5245" cy="725"/>
          </a:xfrm>
        </p:grpSpPr>
        <p:grpSp>
          <p:nvGrpSpPr>
            <p:cNvPr id="122882" name="组合 1"/>
            <p:cNvGrpSpPr/>
            <p:nvPr/>
          </p:nvGrpSpPr>
          <p:grpSpPr>
            <a:xfrm>
              <a:off x="0" y="515"/>
              <a:ext cx="720" cy="540"/>
              <a:chOff x="0" y="0"/>
              <a:chExt cx="457201" cy="285750"/>
            </a:xfrm>
          </p:grpSpPr>
          <p:sp>
            <p:nvSpPr>
              <p:cNvPr id="122883" name="矩形 2"/>
              <p:cNvSpPr/>
              <p:nvPr/>
            </p:nvSpPr>
            <p:spPr>
              <a:xfrm>
                <a:off x="0" y="0"/>
                <a:ext cx="342900" cy="285750"/>
              </a:xfrm>
              <a:prstGeom prst="rect">
                <a:avLst/>
              </a:prstGeom>
              <a:solidFill>
                <a:srgbClr val="40937D"/>
              </a:solidFill>
              <a:ln w="9525">
                <a:noFill/>
              </a:ln>
            </p:spPr>
            <p:txBody>
              <a:bodyPr anchor="ctr"/>
              <a:p>
                <a:pPr lvl="0" algn="ctr" eaLnBrk="1" hangingPunct="1"/>
                <a:endParaRPr lang="zh-CN" altLang="en-US" dirty="0">
                  <a:solidFill>
                    <a:srgbClr val="FFFFFF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2884" name="矩形 3"/>
              <p:cNvSpPr/>
              <p:nvPr/>
            </p:nvSpPr>
            <p:spPr>
              <a:xfrm>
                <a:off x="381000" y="0"/>
                <a:ext cx="76201" cy="285750"/>
              </a:xfrm>
              <a:prstGeom prst="rect">
                <a:avLst/>
              </a:prstGeom>
              <a:solidFill>
                <a:srgbClr val="35363A"/>
              </a:solidFill>
              <a:ln w="9525">
                <a:noFill/>
              </a:ln>
            </p:spPr>
            <p:txBody>
              <a:bodyPr anchor="ctr"/>
              <a:p>
                <a:pPr lvl="0" algn="ctr" eaLnBrk="1" hangingPunct="1"/>
                <a:endParaRPr lang="zh-CN" altLang="en-US" dirty="0">
                  <a:solidFill>
                    <a:srgbClr val="FFFFFF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22885" name="文本框 4"/>
            <p:cNvSpPr txBox="1"/>
            <p:nvPr/>
          </p:nvSpPr>
          <p:spPr>
            <a:xfrm>
              <a:off x="885" y="420"/>
              <a:ext cx="4360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zh-CN" altLang="en-US" sz="2400" b="1" dirty="0">
                  <a:solidFill>
                    <a:srgbClr val="262626"/>
                  </a:solidFill>
                  <a:latin typeface="微软雅黑" panose="020B0503020204020204" charset="-122"/>
                  <a:ea typeface="微软雅黑" panose="020B0503020204020204" charset="-122"/>
                </a:rPr>
                <a:t>流程设计</a:t>
              </a:r>
              <a:endParaRPr lang="zh-CN" altLang="en-US" sz="2400" b="1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" name="日期占位符 1"/>
          <p:cNvSpPr/>
          <p:nvPr>
            <p:ph type="dt" sz="half" idx="10"/>
          </p:nvPr>
        </p:nvSpPr>
        <p:spPr/>
        <p:txBody>
          <a:bodyPr/>
          <a:p>
            <a:pPr lvl="0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2700" y="727075"/>
            <a:ext cx="7086600" cy="53981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0" y="266700"/>
            <a:ext cx="3330575" cy="460375"/>
            <a:chOff x="0" y="420"/>
            <a:chExt cx="5245" cy="725"/>
          </a:xfrm>
        </p:grpSpPr>
        <p:grpSp>
          <p:nvGrpSpPr>
            <p:cNvPr id="122882" name="组合 1"/>
            <p:cNvGrpSpPr/>
            <p:nvPr/>
          </p:nvGrpSpPr>
          <p:grpSpPr>
            <a:xfrm>
              <a:off x="0" y="515"/>
              <a:ext cx="720" cy="540"/>
              <a:chOff x="0" y="0"/>
              <a:chExt cx="457201" cy="285750"/>
            </a:xfrm>
          </p:grpSpPr>
          <p:sp>
            <p:nvSpPr>
              <p:cNvPr id="122883" name="矩形 2"/>
              <p:cNvSpPr/>
              <p:nvPr/>
            </p:nvSpPr>
            <p:spPr>
              <a:xfrm>
                <a:off x="0" y="0"/>
                <a:ext cx="342900" cy="285750"/>
              </a:xfrm>
              <a:prstGeom prst="rect">
                <a:avLst/>
              </a:prstGeom>
              <a:solidFill>
                <a:srgbClr val="40937D"/>
              </a:solidFill>
              <a:ln w="9525">
                <a:noFill/>
              </a:ln>
            </p:spPr>
            <p:txBody>
              <a:bodyPr anchor="ctr"/>
              <a:p>
                <a:pPr lvl="0" algn="ctr" eaLnBrk="1" hangingPunct="1"/>
                <a:endParaRPr lang="zh-CN" altLang="en-US" dirty="0">
                  <a:solidFill>
                    <a:srgbClr val="FFFFFF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2884" name="矩形 3"/>
              <p:cNvSpPr/>
              <p:nvPr/>
            </p:nvSpPr>
            <p:spPr>
              <a:xfrm>
                <a:off x="381000" y="0"/>
                <a:ext cx="76201" cy="285750"/>
              </a:xfrm>
              <a:prstGeom prst="rect">
                <a:avLst/>
              </a:prstGeom>
              <a:solidFill>
                <a:srgbClr val="35363A"/>
              </a:solidFill>
              <a:ln w="9525">
                <a:noFill/>
              </a:ln>
            </p:spPr>
            <p:txBody>
              <a:bodyPr anchor="ctr"/>
              <a:p>
                <a:pPr lvl="0" algn="ctr" eaLnBrk="1" hangingPunct="1"/>
                <a:endParaRPr lang="zh-CN" altLang="en-US" dirty="0">
                  <a:solidFill>
                    <a:srgbClr val="FFFFFF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22885" name="文本框 4"/>
            <p:cNvSpPr txBox="1"/>
            <p:nvPr/>
          </p:nvSpPr>
          <p:spPr>
            <a:xfrm>
              <a:off x="885" y="420"/>
              <a:ext cx="4360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zh-CN" altLang="en-US" sz="2400" b="1" dirty="0">
                  <a:solidFill>
                    <a:srgbClr val="262626"/>
                  </a:solidFill>
                  <a:latin typeface="微软雅黑" panose="020B0503020204020204" charset="-122"/>
                  <a:ea typeface="微软雅黑" panose="020B0503020204020204" charset="-122"/>
                </a:rPr>
                <a:t>过程设计</a:t>
              </a:r>
              <a:endParaRPr lang="zh-CN" altLang="en-US" sz="2400" b="1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" name="日期占位符 1"/>
          <p:cNvSpPr/>
          <p:nvPr>
            <p:ph type="dt" sz="half" idx="10"/>
          </p:nvPr>
        </p:nvSpPr>
        <p:spPr/>
        <p:txBody>
          <a:bodyPr/>
          <a:p>
            <a:pPr lvl="0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1705" y="1135380"/>
            <a:ext cx="7767955" cy="45866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6194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83050" y="831850"/>
            <a:ext cx="4025900" cy="4024313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36195" name="组合 30"/>
          <p:cNvGrpSpPr/>
          <p:nvPr/>
        </p:nvGrpSpPr>
        <p:grpSpPr>
          <a:xfrm>
            <a:off x="4178300" y="1566863"/>
            <a:ext cx="1687513" cy="3201987"/>
            <a:chOff x="0" y="0"/>
            <a:chExt cx="1687976" cy="3202328"/>
          </a:xfrm>
        </p:grpSpPr>
        <p:cxnSp>
          <p:nvCxnSpPr>
            <p:cNvPr id="136196" name="直接连接符 9"/>
            <p:cNvCxnSpPr/>
            <p:nvPr/>
          </p:nvCxnSpPr>
          <p:spPr>
            <a:xfrm>
              <a:off x="723014" y="2282514"/>
              <a:ext cx="340242" cy="818707"/>
            </a:xfrm>
            <a:prstGeom prst="line">
              <a:avLst/>
            </a:prstGeom>
            <a:ln w="3175" cap="flat" cmpd="sng">
              <a:solidFill>
                <a:schemeClr val="bg1">
                  <a:alpha val="40999"/>
                </a:schemeClr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136197" name="直接连接符 12"/>
            <p:cNvCxnSpPr/>
            <p:nvPr/>
          </p:nvCxnSpPr>
          <p:spPr>
            <a:xfrm flipV="1">
              <a:off x="489098" y="2282514"/>
              <a:ext cx="233916" cy="409353"/>
            </a:xfrm>
            <a:prstGeom prst="line">
              <a:avLst/>
            </a:prstGeom>
            <a:ln w="3175" cap="flat" cmpd="sng">
              <a:solidFill>
                <a:schemeClr val="bg1">
                  <a:alpha val="40999"/>
                </a:schemeClr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136198" name="直接连接符 15"/>
            <p:cNvCxnSpPr/>
            <p:nvPr/>
          </p:nvCxnSpPr>
          <p:spPr>
            <a:xfrm flipH="1" flipV="1">
              <a:off x="0" y="1931640"/>
              <a:ext cx="723014" cy="350874"/>
            </a:xfrm>
            <a:prstGeom prst="line">
              <a:avLst/>
            </a:prstGeom>
            <a:ln w="3175" cap="flat" cmpd="sng">
              <a:solidFill>
                <a:schemeClr val="bg1">
                  <a:alpha val="40999"/>
                </a:schemeClr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136199" name="直接连接符 18"/>
            <p:cNvCxnSpPr/>
            <p:nvPr/>
          </p:nvCxnSpPr>
          <p:spPr>
            <a:xfrm flipH="1" flipV="1">
              <a:off x="723014" y="2282514"/>
              <a:ext cx="946298" cy="204676"/>
            </a:xfrm>
            <a:prstGeom prst="line">
              <a:avLst/>
            </a:prstGeom>
            <a:ln w="3175" cap="flat" cmpd="sng">
              <a:solidFill>
                <a:schemeClr val="bg1">
                  <a:alpha val="40999"/>
                </a:schemeClr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136200" name="直接连接符 21"/>
            <p:cNvCxnSpPr/>
            <p:nvPr/>
          </p:nvCxnSpPr>
          <p:spPr>
            <a:xfrm flipV="1">
              <a:off x="1307805" y="2487192"/>
              <a:ext cx="349656" cy="715136"/>
            </a:xfrm>
            <a:prstGeom prst="line">
              <a:avLst/>
            </a:prstGeom>
            <a:ln w="3175" cap="flat" cmpd="sng">
              <a:solidFill>
                <a:schemeClr val="bg1">
                  <a:alpha val="40999"/>
                </a:schemeClr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136201" name="直接连接符 24"/>
            <p:cNvCxnSpPr/>
            <p:nvPr/>
          </p:nvCxnSpPr>
          <p:spPr>
            <a:xfrm flipH="1" flipV="1">
              <a:off x="361507" y="0"/>
              <a:ext cx="361508" cy="2284010"/>
            </a:xfrm>
            <a:prstGeom prst="line">
              <a:avLst/>
            </a:prstGeom>
            <a:ln w="3175" cap="flat" cmpd="sng">
              <a:solidFill>
                <a:schemeClr val="bg1">
                  <a:alpha val="40999"/>
                </a:schemeClr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136202" name="椭圆 27"/>
            <p:cNvSpPr/>
            <p:nvPr/>
          </p:nvSpPr>
          <p:spPr>
            <a:xfrm>
              <a:off x="702570" y="2256088"/>
              <a:ext cx="67468" cy="67468"/>
            </a:xfrm>
            <a:prstGeom prst="ellipse">
              <a:avLst/>
            </a:prstGeom>
            <a:solidFill>
              <a:schemeClr val="bg1">
                <a:alpha val="98999"/>
              </a:schemeClr>
            </a:solidFill>
            <a:ln w="9525">
              <a:noFill/>
            </a:ln>
          </p:spPr>
          <p:txBody>
            <a:bodyPr anchor="ctr"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36203" name="椭圆 29"/>
            <p:cNvSpPr/>
            <p:nvPr/>
          </p:nvSpPr>
          <p:spPr>
            <a:xfrm>
              <a:off x="1620508" y="2451020"/>
              <a:ext cx="67468" cy="67468"/>
            </a:xfrm>
            <a:prstGeom prst="ellipse">
              <a:avLst/>
            </a:prstGeom>
            <a:solidFill>
              <a:schemeClr val="bg1">
                <a:alpha val="98999"/>
              </a:schemeClr>
            </a:solidFill>
            <a:ln w="9525">
              <a:noFill/>
            </a:ln>
          </p:spPr>
          <p:txBody>
            <a:bodyPr anchor="ctr"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36204" name="文本框 31"/>
          <p:cNvSpPr txBox="1"/>
          <p:nvPr/>
        </p:nvSpPr>
        <p:spPr>
          <a:xfrm>
            <a:off x="4902200" y="1647825"/>
            <a:ext cx="2401888" cy="1938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ctr" eaLnBrk="1" hangingPunct="1"/>
            <a:r>
              <a:rPr lang="en-US" altLang="x-none" sz="6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PART</a:t>
            </a:r>
            <a:endParaRPr lang="en-US" altLang="x-none" sz="6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ctr" eaLnBrk="1" hangingPunct="1"/>
            <a:r>
              <a:rPr lang="en-US" altLang="x-none" sz="6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04</a:t>
            </a:r>
            <a:endParaRPr lang="zh-CN" altLang="en-US" sz="6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6205" name="文本框 32"/>
          <p:cNvSpPr txBox="1"/>
          <p:nvPr/>
        </p:nvSpPr>
        <p:spPr>
          <a:xfrm>
            <a:off x="5241925" y="3587750"/>
            <a:ext cx="2428875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配置示例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日期占位符 1"/>
          <p:cNvSpPr/>
          <p:nvPr>
            <p:ph type="dt" sz="half" idx="10"/>
          </p:nvPr>
        </p:nvSpPr>
        <p:spPr/>
        <p:txBody>
          <a:bodyPr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2882" name="组合 1"/>
          <p:cNvGrpSpPr/>
          <p:nvPr/>
        </p:nvGrpSpPr>
        <p:grpSpPr>
          <a:xfrm>
            <a:off x="0" y="327025"/>
            <a:ext cx="457200" cy="342900"/>
            <a:chOff x="0" y="0"/>
            <a:chExt cx="457201" cy="285750"/>
          </a:xfrm>
        </p:grpSpPr>
        <p:sp>
          <p:nvSpPr>
            <p:cNvPr id="122883" name="矩形 2"/>
            <p:cNvSpPr/>
            <p:nvPr/>
          </p:nvSpPr>
          <p:spPr>
            <a:xfrm>
              <a:off x="0" y="0"/>
              <a:ext cx="342900" cy="285750"/>
            </a:xfrm>
            <a:prstGeom prst="rect">
              <a:avLst/>
            </a:prstGeom>
            <a:solidFill>
              <a:srgbClr val="40937D"/>
            </a:solidFill>
            <a:ln w="9525">
              <a:noFill/>
            </a:ln>
          </p:spPr>
          <p:txBody>
            <a:bodyPr anchor="ctr"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22884" name="矩形 3"/>
            <p:cNvSpPr/>
            <p:nvPr/>
          </p:nvSpPr>
          <p:spPr>
            <a:xfrm>
              <a:off x="381000" y="0"/>
              <a:ext cx="76201" cy="285750"/>
            </a:xfrm>
            <a:prstGeom prst="rect">
              <a:avLst/>
            </a:prstGeom>
            <a:solidFill>
              <a:srgbClr val="35363A"/>
            </a:solidFill>
            <a:ln w="9525">
              <a:noFill/>
            </a:ln>
          </p:spPr>
          <p:txBody>
            <a:bodyPr anchor="ctr"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22885" name="文本框 4"/>
          <p:cNvSpPr txBox="1"/>
          <p:nvPr/>
        </p:nvSpPr>
        <p:spPr>
          <a:xfrm>
            <a:off x="725805" y="267970"/>
            <a:ext cx="27686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2400" b="1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技术要求</a:t>
            </a:r>
            <a:endParaRPr lang="zh-CN" altLang="en-US" sz="2400" b="1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日期占位符 1"/>
          <p:cNvSpPr/>
          <p:nvPr>
            <p:ph type="dt" sz="half" idx="10"/>
          </p:nvPr>
        </p:nvSpPr>
        <p:spPr/>
        <p:txBody>
          <a:bodyPr/>
          <a:p>
            <a:pPr lvl="0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5" name="TextBox 164"/>
          <p:cNvSpPr/>
          <p:nvPr/>
        </p:nvSpPr>
        <p:spPr>
          <a:xfrm>
            <a:off x="1467485" y="1597660"/>
            <a:ext cx="8563610" cy="4092575"/>
          </a:xfrm>
          <a:custGeom>
            <a:avLst/>
            <a:gdLst>
              <a:gd name="connsiteX0" fmla="*/ 0 w 13444"/>
              <a:gd name="connsiteY0" fmla="*/ 75 h 4247"/>
              <a:gd name="connsiteX1" fmla="*/ 13444 w 13444"/>
              <a:gd name="connsiteY1" fmla="*/ 0 h 4247"/>
              <a:gd name="connsiteX2" fmla="*/ 13416 w 13444"/>
              <a:gd name="connsiteY2" fmla="*/ 4247 h 4247"/>
              <a:gd name="connsiteX3" fmla="*/ 4 w 13444"/>
              <a:gd name="connsiteY3" fmla="*/ 4247 h 4247"/>
              <a:gd name="connsiteX4" fmla="*/ 0 w 13444"/>
              <a:gd name="connsiteY4" fmla="*/ 75 h 4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44" h="4247">
                <a:moveTo>
                  <a:pt x="0" y="75"/>
                </a:moveTo>
                <a:lnTo>
                  <a:pt x="13444" y="0"/>
                </a:lnTo>
                <a:lnTo>
                  <a:pt x="13416" y="4247"/>
                </a:lnTo>
                <a:lnTo>
                  <a:pt x="4" y="4247"/>
                </a:lnTo>
                <a:lnTo>
                  <a:pt x="0" y="75"/>
                </a:lnTo>
                <a:close/>
              </a:path>
            </a:pathLst>
          </a:cu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zh-CN" altLang="en-US" sz="200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数据库                                                         </a:t>
            </a:r>
            <a:r>
              <a:rPr lang="en-US" altLang="zh-CN" sz="200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MySQL</a:t>
            </a:r>
            <a:endParaRPr lang="zh-CN" altLang="en-US" sz="2000" dirty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lvl="0">
              <a:lnSpc>
                <a:spcPct val="100000"/>
              </a:lnSpc>
            </a:pPr>
            <a:endParaRPr lang="zh-CN" altLang="en-US" sz="2000" dirty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lvl="0">
              <a:lnSpc>
                <a:spcPct val="100000"/>
              </a:lnSpc>
            </a:pPr>
            <a:endParaRPr lang="zh-CN" altLang="en-US" sz="2000" dirty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lvl="0">
              <a:lnSpc>
                <a:spcPct val="100000"/>
              </a:lnSpc>
            </a:pPr>
            <a:endParaRPr lang="zh-CN" altLang="en-US" sz="2000" dirty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lvl="0">
              <a:lnSpc>
                <a:spcPct val="100000"/>
              </a:lnSpc>
            </a:pPr>
            <a:r>
              <a:rPr lang="zh-CN" altLang="en-US" sz="200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网页前端                                                      </a:t>
            </a:r>
            <a:r>
              <a:rPr lang="en-US" altLang="zh-CN" sz="200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HTML</a:t>
            </a:r>
            <a:endParaRPr lang="zh-CN" altLang="en-US" sz="2000" dirty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lvl="0">
              <a:lnSpc>
                <a:spcPct val="100000"/>
              </a:lnSpc>
            </a:pPr>
            <a:endParaRPr lang="zh-CN" altLang="en-US" sz="2000" dirty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lvl="0">
              <a:lnSpc>
                <a:spcPct val="100000"/>
              </a:lnSpc>
            </a:pPr>
            <a:endParaRPr lang="zh-CN" altLang="en-US" sz="2000" dirty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lvl="0">
              <a:lnSpc>
                <a:spcPct val="100000"/>
              </a:lnSpc>
            </a:pPr>
            <a:endParaRPr lang="zh-CN" altLang="en-US" sz="2000" dirty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lvl="0">
              <a:lnSpc>
                <a:spcPct val="100000"/>
              </a:lnSpc>
            </a:pPr>
            <a:r>
              <a:rPr lang="zh-CN" altLang="en-US" sz="200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网页后端                                                      </a:t>
            </a:r>
            <a:r>
              <a:rPr lang="en-US" sz="200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PHP</a:t>
            </a:r>
            <a:endParaRPr lang="zh-CN" altLang="en-US" sz="2000" dirty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lvl="0">
              <a:lnSpc>
                <a:spcPct val="100000"/>
              </a:lnSpc>
            </a:pPr>
            <a:r>
              <a:rPr lang="zh-CN" altLang="en-US" sz="200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</a:t>
            </a:r>
            <a:endParaRPr lang="zh-CN" altLang="en-US" sz="2000" dirty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lvl="0">
              <a:lnSpc>
                <a:spcPct val="100000"/>
              </a:lnSpc>
            </a:pPr>
            <a:endParaRPr lang="zh-CN" altLang="en-US" sz="2000" dirty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lvl="0">
              <a:lnSpc>
                <a:spcPct val="100000"/>
              </a:lnSpc>
            </a:pPr>
            <a:endParaRPr lang="zh-CN" altLang="en-US" sz="2000" dirty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lvl="0">
              <a:lnSpc>
                <a:spcPct val="100000"/>
              </a:lnSpc>
            </a:pPr>
            <a:r>
              <a:rPr lang="zh-CN" altLang="en-US" sz="200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服务器                                                         </a:t>
            </a:r>
            <a:r>
              <a:rPr lang="en-US" altLang="zh-CN" sz="200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XAMPP-apache</a:t>
            </a:r>
            <a:endParaRPr lang="en-US" altLang="zh-CN" sz="2000" dirty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2882" name="组合 1"/>
          <p:cNvGrpSpPr/>
          <p:nvPr/>
        </p:nvGrpSpPr>
        <p:grpSpPr>
          <a:xfrm>
            <a:off x="0" y="327025"/>
            <a:ext cx="457200" cy="342900"/>
            <a:chOff x="0" y="0"/>
            <a:chExt cx="457201" cy="285750"/>
          </a:xfrm>
        </p:grpSpPr>
        <p:sp>
          <p:nvSpPr>
            <p:cNvPr id="122883" name="矩形 2"/>
            <p:cNvSpPr/>
            <p:nvPr/>
          </p:nvSpPr>
          <p:spPr>
            <a:xfrm>
              <a:off x="0" y="0"/>
              <a:ext cx="342900" cy="285750"/>
            </a:xfrm>
            <a:prstGeom prst="rect">
              <a:avLst/>
            </a:prstGeom>
            <a:solidFill>
              <a:srgbClr val="40937D"/>
            </a:solidFill>
            <a:ln w="9525">
              <a:noFill/>
            </a:ln>
          </p:spPr>
          <p:txBody>
            <a:bodyPr anchor="ctr"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22884" name="矩形 3"/>
            <p:cNvSpPr/>
            <p:nvPr/>
          </p:nvSpPr>
          <p:spPr>
            <a:xfrm>
              <a:off x="381000" y="0"/>
              <a:ext cx="76201" cy="285750"/>
            </a:xfrm>
            <a:prstGeom prst="rect">
              <a:avLst/>
            </a:prstGeom>
            <a:solidFill>
              <a:srgbClr val="35363A"/>
            </a:solidFill>
            <a:ln w="9525">
              <a:noFill/>
            </a:ln>
          </p:spPr>
          <p:txBody>
            <a:bodyPr anchor="ctr"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22885" name="文本框 4"/>
          <p:cNvSpPr txBox="1"/>
          <p:nvPr/>
        </p:nvSpPr>
        <p:spPr>
          <a:xfrm>
            <a:off x="725805" y="267970"/>
            <a:ext cx="27686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2400" b="1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成本要求</a:t>
            </a:r>
            <a:endParaRPr lang="zh-CN" altLang="en-US" sz="2400" b="1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日期占位符 1"/>
          <p:cNvSpPr/>
          <p:nvPr>
            <p:ph type="dt" sz="half" idx="10"/>
          </p:nvPr>
        </p:nvSpPr>
        <p:spPr/>
        <p:txBody>
          <a:bodyPr/>
          <a:p>
            <a:pPr lvl="0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5" name="TextBox 164"/>
          <p:cNvSpPr/>
          <p:nvPr/>
        </p:nvSpPr>
        <p:spPr>
          <a:xfrm>
            <a:off x="1632585" y="1536700"/>
            <a:ext cx="8563610" cy="4092575"/>
          </a:xfrm>
          <a:custGeom>
            <a:avLst/>
            <a:gdLst>
              <a:gd name="connsiteX0" fmla="*/ 0 w 13444"/>
              <a:gd name="connsiteY0" fmla="*/ 75 h 4247"/>
              <a:gd name="connsiteX1" fmla="*/ 13444 w 13444"/>
              <a:gd name="connsiteY1" fmla="*/ 0 h 4247"/>
              <a:gd name="connsiteX2" fmla="*/ 13416 w 13444"/>
              <a:gd name="connsiteY2" fmla="*/ 4247 h 4247"/>
              <a:gd name="connsiteX3" fmla="*/ 4 w 13444"/>
              <a:gd name="connsiteY3" fmla="*/ 4247 h 4247"/>
              <a:gd name="connsiteX4" fmla="*/ 0 w 13444"/>
              <a:gd name="connsiteY4" fmla="*/ 75 h 4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44" h="4247">
                <a:moveTo>
                  <a:pt x="0" y="75"/>
                </a:moveTo>
                <a:lnTo>
                  <a:pt x="13444" y="0"/>
                </a:lnTo>
                <a:lnTo>
                  <a:pt x="13416" y="4247"/>
                </a:lnTo>
                <a:lnTo>
                  <a:pt x="4" y="4247"/>
                </a:lnTo>
                <a:lnTo>
                  <a:pt x="0" y="75"/>
                </a:lnTo>
                <a:close/>
              </a:path>
            </a:pathLst>
          </a:cu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zh-CN" altLang="en-US" sz="200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域名                                                                </a:t>
            </a:r>
            <a:r>
              <a:rPr lang="en-US" sz="200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100</a:t>
            </a:r>
            <a:endParaRPr lang="zh-CN" altLang="en-US" sz="2000" dirty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lvl="0">
              <a:lnSpc>
                <a:spcPct val="100000"/>
              </a:lnSpc>
            </a:pPr>
            <a:endParaRPr lang="zh-CN" altLang="en-US" sz="2000" dirty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lvl="0">
              <a:lnSpc>
                <a:spcPct val="100000"/>
              </a:lnSpc>
            </a:pPr>
            <a:endParaRPr lang="zh-CN" altLang="en-US" sz="2000" dirty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lvl="0">
              <a:lnSpc>
                <a:spcPct val="100000"/>
              </a:lnSpc>
            </a:pPr>
            <a:endParaRPr lang="zh-CN" altLang="en-US" sz="2000" dirty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lvl="0">
              <a:lnSpc>
                <a:spcPct val="100000"/>
              </a:lnSpc>
            </a:pPr>
            <a:r>
              <a:rPr lang="zh-CN" altLang="en-US" sz="200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服务器                                                             </a:t>
            </a:r>
            <a:r>
              <a:rPr lang="en-US" sz="200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100</a:t>
            </a:r>
            <a:endParaRPr lang="zh-CN" altLang="en-US" sz="2000" dirty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lvl="0">
              <a:lnSpc>
                <a:spcPct val="100000"/>
              </a:lnSpc>
            </a:pPr>
            <a:endParaRPr lang="zh-CN" altLang="en-US" sz="2000" dirty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lvl="0">
              <a:lnSpc>
                <a:spcPct val="100000"/>
              </a:lnSpc>
            </a:pPr>
            <a:endParaRPr lang="zh-CN" altLang="en-US" sz="2000" dirty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lvl="0">
              <a:lnSpc>
                <a:spcPct val="100000"/>
              </a:lnSpc>
            </a:pPr>
            <a:endParaRPr lang="zh-CN" altLang="en-US" sz="2000" dirty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lvl="0">
              <a:lnSpc>
                <a:spcPct val="100000"/>
              </a:lnSpc>
            </a:pPr>
            <a:r>
              <a:rPr lang="zh-CN" altLang="en-US" sz="200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人工                                                                 </a:t>
            </a:r>
            <a:r>
              <a:rPr lang="en-US" altLang="zh-CN" sz="200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100</a:t>
            </a:r>
            <a:endParaRPr lang="zh-CN" altLang="en-US" sz="2000" dirty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lvl="0">
              <a:lnSpc>
                <a:spcPct val="100000"/>
              </a:lnSpc>
            </a:pPr>
            <a:endParaRPr lang="zh-CN" altLang="en-US" sz="2000" dirty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lvl="0">
              <a:lnSpc>
                <a:spcPct val="100000"/>
              </a:lnSpc>
            </a:pPr>
            <a:r>
              <a:rPr lang="zh-CN" altLang="en-US" sz="200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</a:t>
            </a:r>
            <a:endParaRPr lang="zh-CN" altLang="en-US" sz="2000" dirty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lvl="0">
              <a:lnSpc>
                <a:spcPct val="100000"/>
              </a:lnSpc>
            </a:pPr>
            <a:endParaRPr lang="zh-CN" altLang="en-US" sz="2000" dirty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lvl="0">
              <a:lnSpc>
                <a:spcPct val="100000"/>
              </a:lnSpc>
            </a:pPr>
            <a:r>
              <a:rPr lang="zh-CN" altLang="en-US" sz="200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所需软件                                                          </a:t>
            </a:r>
            <a:r>
              <a:rPr lang="en-US" altLang="zh-CN" sz="200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100</a:t>
            </a:r>
            <a:endParaRPr lang="en-US" altLang="zh-CN" sz="2000" dirty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0" y="266700"/>
            <a:ext cx="3330575" cy="460375"/>
            <a:chOff x="0" y="420"/>
            <a:chExt cx="5245" cy="725"/>
          </a:xfrm>
        </p:grpSpPr>
        <p:grpSp>
          <p:nvGrpSpPr>
            <p:cNvPr id="122882" name="组合 1"/>
            <p:cNvGrpSpPr/>
            <p:nvPr/>
          </p:nvGrpSpPr>
          <p:grpSpPr>
            <a:xfrm>
              <a:off x="0" y="515"/>
              <a:ext cx="720" cy="540"/>
              <a:chOff x="0" y="0"/>
              <a:chExt cx="457201" cy="285750"/>
            </a:xfrm>
          </p:grpSpPr>
          <p:sp>
            <p:nvSpPr>
              <p:cNvPr id="122883" name="矩形 2"/>
              <p:cNvSpPr/>
              <p:nvPr/>
            </p:nvSpPr>
            <p:spPr>
              <a:xfrm>
                <a:off x="0" y="0"/>
                <a:ext cx="342900" cy="285750"/>
              </a:xfrm>
              <a:prstGeom prst="rect">
                <a:avLst/>
              </a:prstGeom>
              <a:solidFill>
                <a:srgbClr val="40937D"/>
              </a:solidFill>
              <a:ln w="9525">
                <a:noFill/>
              </a:ln>
            </p:spPr>
            <p:txBody>
              <a:bodyPr anchor="ctr"/>
              <a:p>
                <a:pPr lvl="0" algn="ctr" eaLnBrk="1" hangingPunct="1"/>
                <a:endParaRPr lang="zh-CN" altLang="en-US" dirty="0">
                  <a:solidFill>
                    <a:srgbClr val="FFFFFF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2884" name="矩形 3"/>
              <p:cNvSpPr/>
              <p:nvPr/>
            </p:nvSpPr>
            <p:spPr>
              <a:xfrm>
                <a:off x="381000" y="0"/>
                <a:ext cx="76201" cy="285750"/>
              </a:xfrm>
              <a:prstGeom prst="rect">
                <a:avLst/>
              </a:prstGeom>
              <a:solidFill>
                <a:srgbClr val="35363A"/>
              </a:solidFill>
              <a:ln w="9525">
                <a:noFill/>
              </a:ln>
            </p:spPr>
            <p:txBody>
              <a:bodyPr anchor="ctr"/>
              <a:p>
                <a:pPr lvl="0" algn="ctr" eaLnBrk="1" hangingPunct="1"/>
                <a:endParaRPr lang="zh-CN" altLang="en-US" dirty="0">
                  <a:solidFill>
                    <a:srgbClr val="FFFFFF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22885" name="文本框 4"/>
            <p:cNvSpPr txBox="1"/>
            <p:nvPr/>
          </p:nvSpPr>
          <p:spPr>
            <a:xfrm>
              <a:off x="885" y="420"/>
              <a:ext cx="4360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zh-CN" altLang="en-US" sz="2400" b="1" dirty="0">
                  <a:solidFill>
                    <a:srgbClr val="262626"/>
                  </a:solidFill>
                  <a:latin typeface="微软雅黑" panose="020B0503020204020204" charset="-122"/>
                  <a:ea typeface="微软雅黑" panose="020B0503020204020204" charset="-122"/>
                </a:rPr>
                <a:t>程序员开发</a:t>
              </a:r>
              <a:endParaRPr lang="zh-CN" altLang="en-US" sz="2400" b="1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" name="日期占位符 1"/>
          <p:cNvSpPr/>
          <p:nvPr>
            <p:ph type="dt" sz="half" idx="10"/>
          </p:nvPr>
        </p:nvSpPr>
        <p:spPr/>
        <p:txBody>
          <a:bodyPr/>
          <a:p>
            <a:pPr lvl="0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1654175" y="1863090"/>
            <a:ext cx="8563610" cy="3357245"/>
            <a:chOff x="2561" y="2341"/>
            <a:chExt cx="13486" cy="5287"/>
          </a:xfrm>
        </p:grpSpPr>
        <p:sp>
          <p:nvSpPr>
            <p:cNvPr id="5" name="TextBox 164"/>
            <p:cNvSpPr/>
            <p:nvPr/>
          </p:nvSpPr>
          <p:spPr>
            <a:xfrm>
              <a:off x="2561" y="4092"/>
              <a:ext cx="13486" cy="3536"/>
            </a:xfrm>
            <a:custGeom>
              <a:avLst/>
              <a:gdLst>
                <a:gd name="connsiteX0" fmla="*/ 0 w 13444"/>
                <a:gd name="connsiteY0" fmla="*/ 75 h 4247"/>
                <a:gd name="connsiteX1" fmla="*/ 13444 w 13444"/>
                <a:gd name="connsiteY1" fmla="*/ 0 h 4247"/>
                <a:gd name="connsiteX2" fmla="*/ 13416 w 13444"/>
                <a:gd name="connsiteY2" fmla="*/ 4247 h 4247"/>
                <a:gd name="connsiteX3" fmla="*/ 4 w 13444"/>
                <a:gd name="connsiteY3" fmla="*/ 4247 h 4247"/>
                <a:gd name="connsiteX4" fmla="*/ 0 w 13444"/>
                <a:gd name="connsiteY4" fmla="*/ 75 h 4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44" h="4247">
                  <a:moveTo>
                    <a:pt x="0" y="75"/>
                  </a:moveTo>
                  <a:lnTo>
                    <a:pt x="13444" y="0"/>
                  </a:lnTo>
                  <a:lnTo>
                    <a:pt x="13416" y="4247"/>
                  </a:lnTo>
                  <a:lnTo>
                    <a:pt x="4" y="4247"/>
                  </a:lnTo>
                  <a:lnTo>
                    <a:pt x="0" y="75"/>
                  </a:lnTo>
                  <a:close/>
                </a:path>
              </a:pathLst>
            </a:custGeom>
            <a:noFill/>
            <a:ln w="9525">
              <a:noFill/>
            </a:ln>
          </p:spPr>
          <p:txBody>
            <a:bodyPr wrap="square">
              <a:spAutoFit/>
            </a:bodyPr>
            <a:p>
              <a:pPr lvl="0">
                <a:lnSpc>
                  <a:spcPct val="100000"/>
                </a:lnSpc>
              </a:pPr>
              <a:r>
                <a:rPr lang="en-US" altLang="zh-CN" sz="2000" dirty="0">
                  <a:solidFill>
                    <a:sysClr val="windowText" lastClr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php</a:t>
              </a:r>
              <a:r>
                <a:rPr lang="zh-CN" altLang="en-US" sz="2000" dirty="0">
                  <a:solidFill>
                    <a:sysClr val="windowText" lastClr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编译环境                                            </a:t>
              </a:r>
              <a:r>
                <a:rPr lang="en-US" altLang="zh-CN" sz="2000" dirty="0">
                  <a:solidFill>
                    <a:sysClr val="windowText" lastClr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phpstrom</a:t>
              </a:r>
              <a:r>
                <a:rPr lang="zh-CN" altLang="en-US" sz="2000" dirty="0">
                  <a:solidFill>
                    <a:sysClr val="windowText" lastClr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 </a:t>
              </a:r>
              <a:endParaRPr lang="zh-CN" altLang="en-US" sz="200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  <a:p>
              <a:pPr lvl="0">
                <a:lnSpc>
                  <a:spcPct val="100000"/>
                </a:lnSpc>
              </a:pPr>
              <a:endParaRPr lang="zh-CN" altLang="en-US" sz="200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  <a:p>
              <a:pPr lvl="0">
                <a:lnSpc>
                  <a:spcPct val="100000"/>
                </a:lnSpc>
              </a:pPr>
              <a:endParaRPr lang="zh-CN" altLang="en-US" sz="200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  <a:p>
              <a:pPr lvl="0">
                <a:lnSpc>
                  <a:spcPct val="100000"/>
                </a:lnSpc>
              </a:pPr>
              <a:r>
                <a:rPr lang="zh-CN" altLang="en-US" sz="2000" dirty="0">
                  <a:solidFill>
                    <a:sysClr val="windowText" lastClr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数据库运行软件                                        </a:t>
              </a:r>
              <a:r>
                <a:rPr lang="en-US" altLang="zh-CN" sz="2000" dirty="0">
                  <a:solidFill>
                    <a:sysClr val="windowText" lastClr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Navicat Premium</a:t>
              </a:r>
              <a:endParaRPr lang="en-US" altLang="zh-CN" sz="200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  <a:p>
              <a:pPr lvl="0">
                <a:lnSpc>
                  <a:spcPct val="100000"/>
                </a:lnSpc>
              </a:pPr>
              <a:endParaRPr lang="zh-CN" altLang="en-US" sz="200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  <a:p>
              <a:pPr lvl="0">
                <a:lnSpc>
                  <a:spcPct val="100000"/>
                </a:lnSpc>
              </a:pPr>
              <a:endParaRPr lang="zh-CN" altLang="en-US" sz="200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  <a:p>
              <a:pPr lvl="0">
                <a:lnSpc>
                  <a:spcPct val="100000"/>
                </a:lnSpc>
              </a:pPr>
              <a:r>
                <a:rPr lang="zh-CN" altLang="en-US" sz="2000" dirty="0">
                  <a:solidFill>
                    <a:sysClr val="windowText" lastClr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服务器                                                      </a:t>
              </a:r>
              <a:r>
                <a:rPr lang="en-US" sz="2000" dirty="0">
                  <a:solidFill>
                    <a:sysClr val="windowText" lastClr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Apache</a:t>
              </a:r>
              <a:endParaRPr lang="en-US" altLang="zh-CN" sz="200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561" y="2341"/>
              <a:ext cx="2216" cy="72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p>
              <a:r>
                <a:rPr lang="zh-CN" altLang="en-US" sz="2400" b="1">
                  <a:solidFill>
                    <a:schemeClr val="accent4"/>
                  </a:solidFill>
                  <a:effectLst/>
                </a:rPr>
                <a:t>所需环境</a:t>
              </a:r>
              <a:endParaRPr lang="zh-CN" altLang="en-US" sz="2400" b="1">
                <a:solidFill>
                  <a:schemeClr val="accent4"/>
                </a:solidFill>
                <a:effectLst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0" y="266700"/>
            <a:ext cx="3330575" cy="460375"/>
            <a:chOff x="0" y="420"/>
            <a:chExt cx="5245" cy="725"/>
          </a:xfrm>
        </p:grpSpPr>
        <p:grpSp>
          <p:nvGrpSpPr>
            <p:cNvPr id="122882" name="组合 1"/>
            <p:cNvGrpSpPr/>
            <p:nvPr/>
          </p:nvGrpSpPr>
          <p:grpSpPr>
            <a:xfrm>
              <a:off x="0" y="515"/>
              <a:ext cx="720" cy="540"/>
              <a:chOff x="0" y="0"/>
              <a:chExt cx="457201" cy="285750"/>
            </a:xfrm>
          </p:grpSpPr>
          <p:sp>
            <p:nvSpPr>
              <p:cNvPr id="122883" name="矩形 2"/>
              <p:cNvSpPr/>
              <p:nvPr/>
            </p:nvSpPr>
            <p:spPr>
              <a:xfrm>
                <a:off x="0" y="0"/>
                <a:ext cx="342900" cy="285750"/>
              </a:xfrm>
              <a:prstGeom prst="rect">
                <a:avLst/>
              </a:prstGeom>
              <a:solidFill>
                <a:srgbClr val="40937D"/>
              </a:solidFill>
              <a:ln w="9525">
                <a:noFill/>
              </a:ln>
            </p:spPr>
            <p:txBody>
              <a:bodyPr anchor="ctr"/>
              <a:p>
                <a:pPr lvl="0" algn="ctr" eaLnBrk="1" hangingPunct="1"/>
                <a:endParaRPr lang="zh-CN" altLang="en-US" dirty="0">
                  <a:solidFill>
                    <a:srgbClr val="FFFFFF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2884" name="矩形 3"/>
              <p:cNvSpPr/>
              <p:nvPr/>
            </p:nvSpPr>
            <p:spPr>
              <a:xfrm>
                <a:off x="381000" y="0"/>
                <a:ext cx="76201" cy="285750"/>
              </a:xfrm>
              <a:prstGeom prst="rect">
                <a:avLst/>
              </a:prstGeom>
              <a:solidFill>
                <a:srgbClr val="35363A"/>
              </a:solidFill>
              <a:ln w="9525">
                <a:noFill/>
              </a:ln>
            </p:spPr>
            <p:txBody>
              <a:bodyPr anchor="ctr"/>
              <a:p>
                <a:pPr lvl="0" algn="ctr" eaLnBrk="1" hangingPunct="1"/>
                <a:endParaRPr lang="zh-CN" altLang="en-US" dirty="0">
                  <a:solidFill>
                    <a:srgbClr val="FFFFFF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22885" name="文本框 4"/>
            <p:cNvSpPr txBox="1"/>
            <p:nvPr/>
          </p:nvSpPr>
          <p:spPr>
            <a:xfrm>
              <a:off x="885" y="420"/>
              <a:ext cx="4360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zh-CN" altLang="en-US" sz="2400" b="1" dirty="0">
                  <a:solidFill>
                    <a:srgbClr val="262626"/>
                  </a:solidFill>
                  <a:latin typeface="微软雅黑" panose="020B0503020204020204" charset="-122"/>
                  <a:ea typeface="微软雅黑" panose="020B0503020204020204" charset="-122"/>
                </a:rPr>
                <a:t>普通用户使用</a:t>
              </a:r>
              <a:endParaRPr lang="zh-CN" altLang="en-US" sz="2400" b="1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" name="日期占位符 1"/>
          <p:cNvSpPr/>
          <p:nvPr>
            <p:ph type="dt" sz="half" idx="10"/>
          </p:nvPr>
        </p:nvSpPr>
        <p:spPr/>
        <p:txBody>
          <a:bodyPr/>
          <a:p>
            <a:pPr lvl="0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1612900" y="1440180"/>
            <a:ext cx="8563610" cy="3417570"/>
            <a:chOff x="2561" y="1944"/>
            <a:chExt cx="13486" cy="5382"/>
          </a:xfrm>
        </p:grpSpPr>
        <p:sp>
          <p:nvSpPr>
            <p:cNvPr id="5" name="TextBox 164"/>
            <p:cNvSpPr/>
            <p:nvPr/>
          </p:nvSpPr>
          <p:spPr>
            <a:xfrm>
              <a:off x="2561" y="3790"/>
              <a:ext cx="13486" cy="3536"/>
            </a:xfrm>
            <a:custGeom>
              <a:avLst/>
              <a:gdLst>
                <a:gd name="connsiteX0" fmla="*/ 0 w 13444"/>
                <a:gd name="connsiteY0" fmla="*/ 75 h 4247"/>
                <a:gd name="connsiteX1" fmla="*/ 13444 w 13444"/>
                <a:gd name="connsiteY1" fmla="*/ 0 h 4247"/>
                <a:gd name="connsiteX2" fmla="*/ 13416 w 13444"/>
                <a:gd name="connsiteY2" fmla="*/ 4247 h 4247"/>
                <a:gd name="connsiteX3" fmla="*/ 4 w 13444"/>
                <a:gd name="connsiteY3" fmla="*/ 4247 h 4247"/>
                <a:gd name="connsiteX4" fmla="*/ 0 w 13444"/>
                <a:gd name="connsiteY4" fmla="*/ 75 h 4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44" h="4247">
                  <a:moveTo>
                    <a:pt x="0" y="75"/>
                  </a:moveTo>
                  <a:lnTo>
                    <a:pt x="13444" y="0"/>
                  </a:lnTo>
                  <a:lnTo>
                    <a:pt x="13416" y="4247"/>
                  </a:lnTo>
                  <a:lnTo>
                    <a:pt x="4" y="4247"/>
                  </a:lnTo>
                  <a:lnTo>
                    <a:pt x="0" y="75"/>
                  </a:lnTo>
                  <a:close/>
                </a:path>
              </a:pathLst>
            </a:custGeom>
            <a:noFill/>
            <a:ln w="9525">
              <a:noFill/>
            </a:ln>
          </p:spPr>
          <p:txBody>
            <a:bodyPr wrap="square">
              <a:spAutoFit/>
            </a:bodyPr>
            <a:p>
              <a:pPr lvl="0">
                <a:lnSpc>
                  <a:spcPct val="100000"/>
                </a:lnSpc>
              </a:pPr>
              <a:r>
                <a:rPr lang="zh-CN" altLang="en-US" sz="2000" dirty="0">
                  <a:solidFill>
                    <a:sysClr val="windowText" lastClr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服务器                                               </a:t>
              </a:r>
              <a:r>
                <a:rPr lang="en-US" sz="2000" dirty="0">
                  <a:solidFill>
                    <a:sysClr val="windowText" lastClr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IIS</a:t>
              </a:r>
              <a:endParaRPr lang="zh-CN" altLang="en-US" sz="200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  <a:p>
              <a:pPr lvl="0">
                <a:lnSpc>
                  <a:spcPct val="100000"/>
                </a:lnSpc>
              </a:pPr>
              <a:endParaRPr lang="zh-CN" altLang="en-US" sz="200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  <a:p>
              <a:pPr lvl="0">
                <a:lnSpc>
                  <a:spcPct val="100000"/>
                </a:lnSpc>
              </a:pPr>
              <a:endParaRPr lang="zh-CN" altLang="en-US" sz="200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  <a:p>
              <a:pPr lvl="0">
                <a:lnSpc>
                  <a:spcPct val="100000"/>
                </a:lnSpc>
              </a:pPr>
              <a:r>
                <a:rPr lang="zh-CN" altLang="en-US" sz="2000" dirty="0">
                  <a:solidFill>
                    <a:sysClr val="windowText" lastClr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数据库管理软件                                  phpmyadmin</a:t>
              </a:r>
              <a:endParaRPr lang="zh-CN" altLang="en-US" sz="200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  <a:p>
              <a:pPr lvl="0">
                <a:lnSpc>
                  <a:spcPct val="100000"/>
                </a:lnSpc>
              </a:pPr>
              <a:endParaRPr lang="zh-CN" altLang="en-US" sz="200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  <a:p>
              <a:pPr lvl="0">
                <a:lnSpc>
                  <a:spcPct val="100000"/>
                </a:lnSpc>
              </a:pPr>
              <a:endParaRPr lang="zh-CN" altLang="en-US" sz="200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  <a:p>
              <a:pPr lvl="0">
                <a:lnSpc>
                  <a:spcPct val="100000"/>
                </a:lnSpc>
              </a:pPr>
              <a:r>
                <a:rPr lang="zh-CN" altLang="en-US" sz="2000" dirty="0">
                  <a:solidFill>
                    <a:sysClr val="windowText" lastClr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域名                                                   </a:t>
              </a:r>
              <a:r>
                <a:rPr lang="en-US" altLang="zh-CN" sz="2000" dirty="0">
                  <a:solidFill>
                    <a:sysClr val="windowText" lastClr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xxxxxxx</a:t>
              </a:r>
              <a:endParaRPr lang="en-US" altLang="zh-CN" sz="200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561" y="1944"/>
              <a:ext cx="2216" cy="72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p>
              <a:r>
                <a:rPr lang="zh-CN" altLang="en-US" sz="2400" b="1">
                  <a:solidFill>
                    <a:schemeClr val="accent4"/>
                  </a:solidFill>
                  <a:effectLst/>
                </a:rPr>
                <a:t>配置环境</a:t>
              </a:r>
              <a:endParaRPr lang="zh-CN" altLang="en-US" sz="2400" b="1">
                <a:solidFill>
                  <a:schemeClr val="accent4"/>
                </a:solidFill>
                <a:effectLst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2338" name="任意多边形 34"/>
          <p:cNvSpPr/>
          <p:nvPr/>
        </p:nvSpPr>
        <p:spPr>
          <a:xfrm>
            <a:off x="2524125" y="3679825"/>
            <a:ext cx="7154863" cy="3263900"/>
          </a:xfrm>
          <a:custGeom>
            <a:avLst/>
            <a:gdLst/>
            <a:ahLst/>
            <a:cxnLst>
              <a:cxn ang="0">
                <a:pos x="3577801" y="0"/>
              </a:cxn>
              <a:cxn ang="0">
                <a:pos x="7153739" y="3226980"/>
              </a:cxn>
              <a:cxn ang="0">
                <a:pos x="7155602" y="3263874"/>
              </a:cxn>
              <a:cxn ang="0">
                <a:pos x="0" y="3263874"/>
              </a:cxn>
              <a:cxn ang="0">
                <a:pos x="1863" y="3226980"/>
              </a:cxn>
              <a:cxn ang="0">
                <a:pos x="3577801" y="0"/>
              </a:cxn>
            </a:cxnLst>
            <a:pathLst>
              <a:path w="7155602" h="3263874">
                <a:moveTo>
                  <a:pt x="3577801" y="0"/>
                </a:moveTo>
                <a:cubicBezTo>
                  <a:pt x="5438912" y="0"/>
                  <a:pt x="6969665" y="1414434"/>
                  <a:pt x="7153739" y="3226980"/>
                </a:cubicBezTo>
                <a:lnTo>
                  <a:pt x="7155602" y="3263874"/>
                </a:lnTo>
                <a:lnTo>
                  <a:pt x="0" y="3263874"/>
                </a:lnTo>
                <a:lnTo>
                  <a:pt x="1863" y="3226980"/>
                </a:lnTo>
                <a:cubicBezTo>
                  <a:pt x="185937" y="1414434"/>
                  <a:pt x="1716690" y="0"/>
                  <a:pt x="3577801" y="0"/>
                </a:cubicBezTo>
                <a:close/>
              </a:path>
            </a:pathLst>
          </a:custGeom>
          <a:noFill/>
          <a:ln w="12700" cap="flat" cmpd="sng">
            <a:solidFill>
              <a:srgbClr val="BFBFBF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142339" name="图片 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35275" y="4054475"/>
            <a:ext cx="6534150" cy="280352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42340" name="组合 21"/>
          <p:cNvGrpSpPr/>
          <p:nvPr/>
        </p:nvGrpSpPr>
        <p:grpSpPr>
          <a:xfrm>
            <a:off x="8543925" y="4540250"/>
            <a:ext cx="566738" cy="604838"/>
            <a:chOff x="0" y="0"/>
            <a:chExt cx="1579866" cy="1685211"/>
          </a:xfrm>
        </p:grpSpPr>
        <p:grpSp>
          <p:nvGrpSpPr>
            <p:cNvPr id="142341" name="组合 16"/>
            <p:cNvGrpSpPr/>
            <p:nvPr/>
          </p:nvGrpSpPr>
          <p:grpSpPr>
            <a:xfrm>
              <a:off x="0" y="138230"/>
              <a:ext cx="1276851" cy="1546981"/>
              <a:chOff x="0" y="0"/>
              <a:chExt cx="1276851" cy="1546981"/>
            </a:xfrm>
          </p:grpSpPr>
          <p:sp>
            <p:nvSpPr>
              <p:cNvPr id="142342" name="等腰三角形 13"/>
              <p:cNvSpPr/>
              <p:nvPr/>
            </p:nvSpPr>
            <p:spPr>
              <a:xfrm>
                <a:off x="293490" y="699256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54B89E"/>
              </a:solidFill>
              <a:ln w="9525">
                <a:noFill/>
              </a:ln>
            </p:spPr>
            <p:txBody>
              <a:bodyPr anchor="ctr"/>
              <a:p>
                <a:pPr lvl="0" algn="ctr" eaLnBrk="1" hangingPunct="1"/>
                <a:endParaRPr lang="zh-CN" altLang="en-US" dirty="0">
                  <a:solidFill>
                    <a:srgbClr val="FFFFFF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2343" name="等腰三角形 14"/>
              <p:cNvSpPr/>
              <p:nvPr/>
            </p:nvSpPr>
            <p:spPr>
              <a:xfrm rot="3624834">
                <a:off x="-67818" y="482566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275A66"/>
              </a:solidFill>
              <a:ln w="9525">
                <a:noFill/>
              </a:ln>
            </p:spPr>
            <p:txBody>
              <a:bodyPr anchor="ctr"/>
              <a:p>
                <a:pPr lvl="0" algn="ctr" eaLnBrk="1" hangingPunct="1"/>
                <a:endParaRPr lang="zh-CN" altLang="en-US" dirty="0">
                  <a:solidFill>
                    <a:srgbClr val="FFFFFF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2344" name="等腰三角形 15"/>
              <p:cNvSpPr/>
              <p:nvPr/>
            </p:nvSpPr>
            <p:spPr>
              <a:xfrm rot="7249998">
                <a:off x="-64919" y="67818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283A52"/>
              </a:solidFill>
              <a:ln w="9525">
                <a:noFill/>
              </a:ln>
            </p:spPr>
            <p:txBody>
              <a:bodyPr anchor="ctr"/>
              <a:p>
                <a:pPr lvl="0" algn="ctr" eaLnBrk="1" hangingPunct="1"/>
                <a:endParaRPr lang="zh-CN" altLang="en-US" dirty="0">
                  <a:solidFill>
                    <a:srgbClr val="FFFFFF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42345" name="组合 17"/>
            <p:cNvGrpSpPr/>
            <p:nvPr/>
          </p:nvGrpSpPr>
          <p:grpSpPr>
            <a:xfrm flipH="1" flipV="1">
              <a:off x="303015" y="0"/>
              <a:ext cx="1276851" cy="1546981"/>
              <a:chOff x="0" y="0"/>
              <a:chExt cx="1276851" cy="1546981"/>
            </a:xfrm>
          </p:grpSpPr>
          <p:sp>
            <p:nvSpPr>
              <p:cNvPr id="142346" name="等腰三角形 18"/>
              <p:cNvSpPr/>
              <p:nvPr/>
            </p:nvSpPr>
            <p:spPr>
              <a:xfrm>
                <a:off x="293490" y="699256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54B89E"/>
              </a:solidFill>
              <a:ln w="9525">
                <a:noFill/>
              </a:ln>
            </p:spPr>
            <p:txBody>
              <a:bodyPr anchor="ctr"/>
              <a:p>
                <a:pPr lvl="0" algn="ctr" eaLnBrk="1" hangingPunct="1"/>
                <a:endParaRPr lang="zh-CN" altLang="en-US" dirty="0">
                  <a:solidFill>
                    <a:srgbClr val="FFFFFF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2347" name="等腰三角形 19"/>
              <p:cNvSpPr/>
              <p:nvPr/>
            </p:nvSpPr>
            <p:spPr>
              <a:xfrm rot="3624834">
                <a:off x="-67818" y="482566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275A66"/>
              </a:solidFill>
              <a:ln w="9525">
                <a:noFill/>
              </a:ln>
            </p:spPr>
            <p:txBody>
              <a:bodyPr anchor="ctr"/>
              <a:p>
                <a:pPr lvl="0" algn="ctr" eaLnBrk="1" hangingPunct="1"/>
                <a:endParaRPr lang="zh-CN" altLang="en-US" dirty="0">
                  <a:solidFill>
                    <a:srgbClr val="FFFFFF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2348" name="等腰三角形 20"/>
              <p:cNvSpPr/>
              <p:nvPr/>
            </p:nvSpPr>
            <p:spPr>
              <a:xfrm rot="7249998">
                <a:off x="-64919" y="67818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283A52"/>
              </a:solidFill>
              <a:ln w="9525">
                <a:noFill/>
              </a:ln>
            </p:spPr>
            <p:txBody>
              <a:bodyPr anchor="ctr"/>
              <a:p>
                <a:pPr lvl="0" algn="ctr" eaLnBrk="1" hangingPunct="1"/>
                <a:endParaRPr lang="zh-CN" altLang="en-US" dirty="0">
                  <a:solidFill>
                    <a:srgbClr val="FFFFFF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142349" name="组合 22"/>
          <p:cNvGrpSpPr/>
          <p:nvPr/>
        </p:nvGrpSpPr>
        <p:grpSpPr>
          <a:xfrm>
            <a:off x="2678113" y="5781675"/>
            <a:ext cx="201612" cy="214313"/>
            <a:chOff x="0" y="0"/>
            <a:chExt cx="1579866" cy="1685211"/>
          </a:xfrm>
        </p:grpSpPr>
        <p:grpSp>
          <p:nvGrpSpPr>
            <p:cNvPr id="142350" name="组合 23"/>
            <p:cNvGrpSpPr/>
            <p:nvPr/>
          </p:nvGrpSpPr>
          <p:grpSpPr>
            <a:xfrm>
              <a:off x="0" y="138230"/>
              <a:ext cx="1276851" cy="1546981"/>
              <a:chOff x="0" y="0"/>
              <a:chExt cx="1276851" cy="1546981"/>
            </a:xfrm>
          </p:grpSpPr>
          <p:sp>
            <p:nvSpPr>
              <p:cNvPr id="142351" name="等腰三角形 28"/>
              <p:cNvSpPr/>
              <p:nvPr/>
            </p:nvSpPr>
            <p:spPr>
              <a:xfrm>
                <a:off x="293490" y="699256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54B89E"/>
              </a:solidFill>
              <a:ln w="9525">
                <a:noFill/>
              </a:ln>
            </p:spPr>
            <p:txBody>
              <a:bodyPr anchor="ctr"/>
              <a:p>
                <a:pPr lvl="0" algn="ctr" eaLnBrk="1" hangingPunct="1"/>
                <a:endParaRPr lang="zh-CN" altLang="en-US" dirty="0">
                  <a:solidFill>
                    <a:srgbClr val="FFFFFF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2352" name="等腰三角形 29"/>
              <p:cNvSpPr/>
              <p:nvPr/>
            </p:nvSpPr>
            <p:spPr>
              <a:xfrm rot="3624834">
                <a:off x="-67818" y="482566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275A66"/>
              </a:solidFill>
              <a:ln w="9525">
                <a:noFill/>
              </a:ln>
            </p:spPr>
            <p:txBody>
              <a:bodyPr anchor="ctr"/>
              <a:p>
                <a:pPr lvl="0" algn="ctr" eaLnBrk="1" hangingPunct="1"/>
                <a:endParaRPr lang="zh-CN" altLang="en-US" dirty="0">
                  <a:solidFill>
                    <a:srgbClr val="FFFFFF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2353" name="等腰三角形 30"/>
              <p:cNvSpPr/>
              <p:nvPr/>
            </p:nvSpPr>
            <p:spPr>
              <a:xfrm rot="7249998">
                <a:off x="-64919" y="67818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283A52"/>
              </a:solidFill>
              <a:ln w="9525">
                <a:noFill/>
              </a:ln>
            </p:spPr>
            <p:txBody>
              <a:bodyPr anchor="ctr"/>
              <a:p>
                <a:pPr lvl="0" algn="ctr" eaLnBrk="1" hangingPunct="1"/>
                <a:endParaRPr lang="zh-CN" altLang="en-US" dirty="0">
                  <a:solidFill>
                    <a:srgbClr val="FFFFFF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42354" name="组合 24"/>
            <p:cNvGrpSpPr/>
            <p:nvPr/>
          </p:nvGrpSpPr>
          <p:grpSpPr>
            <a:xfrm flipH="1" flipV="1">
              <a:off x="303015" y="0"/>
              <a:ext cx="1276851" cy="1546981"/>
              <a:chOff x="0" y="0"/>
              <a:chExt cx="1276851" cy="1546981"/>
            </a:xfrm>
          </p:grpSpPr>
          <p:sp>
            <p:nvSpPr>
              <p:cNvPr id="142355" name="等腰三角形 25"/>
              <p:cNvSpPr/>
              <p:nvPr/>
            </p:nvSpPr>
            <p:spPr>
              <a:xfrm>
                <a:off x="293490" y="699256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54B89E"/>
              </a:solidFill>
              <a:ln w="9525">
                <a:noFill/>
              </a:ln>
            </p:spPr>
            <p:txBody>
              <a:bodyPr anchor="ctr"/>
              <a:p>
                <a:pPr lvl="0" algn="ctr" eaLnBrk="1" hangingPunct="1"/>
                <a:endParaRPr lang="zh-CN" altLang="en-US" dirty="0">
                  <a:solidFill>
                    <a:srgbClr val="FFFFFF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2356" name="等腰三角形 26"/>
              <p:cNvSpPr/>
              <p:nvPr/>
            </p:nvSpPr>
            <p:spPr>
              <a:xfrm rot="3624834">
                <a:off x="-67818" y="482566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275A66"/>
              </a:solidFill>
              <a:ln w="9525">
                <a:noFill/>
              </a:ln>
            </p:spPr>
            <p:txBody>
              <a:bodyPr anchor="ctr"/>
              <a:p>
                <a:pPr lvl="0" algn="ctr" eaLnBrk="1" hangingPunct="1"/>
                <a:endParaRPr lang="zh-CN" altLang="en-US" dirty="0">
                  <a:solidFill>
                    <a:srgbClr val="FFFFFF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2357" name="等腰三角形 27"/>
              <p:cNvSpPr/>
              <p:nvPr/>
            </p:nvSpPr>
            <p:spPr>
              <a:xfrm rot="7249998">
                <a:off x="-64919" y="67818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283A52"/>
              </a:solidFill>
              <a:ln w="9525">
                <a:noFill/>
              </a:ln>
            </p:spPr>
            <p:txBody>
              <a:bodyPr anchor="ctr"/>
              <a:p>
                <a:pPr lvl="0" algn="ctr" eaLnBrk="1" hangingPunct="1"/>
                <a:endParaRPr lang="zh-CN" altLang="en-US" dirty="0">
                  <a:solidFill>
                    <a:srgbClr val="FFFFFF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42358" name="文本框 35"/>
          <p:cNvSpPr txBox="1"/>
          <p:nvPr/>
        </p:nvSpPr>
        <p:spPr>
          <a:xfrm>
            <a:off x="3400425" y="1849438"/>
            <a:ext cx="5551488" cy="101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dist" eaLnBrk="1" hangingPunct="1"/>
            <a:r>
              <a:rPr lang="zh-CN" altLang="en-US" sz="6000" b="1" dirty="0">
                <a:solidFill>
                  <a:srgbClr val="40937D"/>
                </a:solidFill>
                <a:latin typeface="微软雅黑" panose="020B0503020204020204" charset="-122"/>
                <a:ea typeface="微软雅黑" panose="020B0503020204020204" charset="-122"/>
              </a:rPr>
              <a:t>共创美好未来</a:t>
            </a:r>
            <a:endParaRPr lang="zh-CN" altLang="en-US" sz="6000" b="1" dirty="0">
              <a:solidFill>
                <a:srgbClr val="40937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2359" name="矩形 36"/>
          <p:cNvSpPr/>
          <p:nvPr/>
        </p:nvSpPr>
        <p:spPr>
          <a:xfrm>
            <a:off x="3424238" y="2801938"/>
            <a:ext cx="5519737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dist" eaLnBrk="1" hangingPunct="1"/>
            <a:r>
              <a:rPr lang="en-US" altLang="x-none" dirty="0">
                <a:solidFill>
                  <a:srgbClr val="40404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Professional Commercial Project Plan</a:t>
            </a:r>
            <a:endParaRPr lang="zh-CN" altLang="en-US" dirty="0">
              <a:solidFill>
                <a:srgbClr val="404040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grpSp>
        <p:nvGrpSpPr>
          <p:cNvPr id="142360" name="组合 38"/>
          <p:cNvGrpSpPr/>
          <p:nvPr/>
        </p:nvGrpSpPr>
        <p:grpSpPr>
          <a:xfrm>
            <a:off x="9002713" y="4083050"/>
            <a:ext cx="201612" cy="215900"/>
            <a:chOff x="0" y="0"/>
            <a:chExt cx="1579866" cy="1685211"/>
          </a:xfrm>
        </p:grpSpPr>
        <p:grpSp>
          <p:nvGrpSpPr>
            <p:cNvPr id="142361" name="组合 39"/>
            <p:cNvGrpSpPr/>
            <p:nvPr/>
          </p:nvGrpSpPr>
          <p:grpSpPr>
            <a:xfrm>
              <a:off x="0" y="138230"/>
              <a:ext cx="1276851" cy="1546981"/>
              <a:chOff x="0" y="0"/>
              <a:chExt cx="1276851" cy="1546981"/>
            </a:xfrm>
          </p:grpSpPr>
          <p:sp>
            <p:nvSpPr>
              <p:cNvPr id="142362" name="等腰三角形 44"/>
              <p:cNvSpPr/>
              <p:nvPr/>
            </p:nvSpPr>
            <p:spPr>
              <a:xfrm>
                <a:off x="293490" y="699256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54B89E"/>
              </a:solidFill>
              <a:ln w="9525">
                <a:noFill/>
              </a:ln>
            </p:spPr>
            <p:txBody>
              <a:bodyPr anchor="ctr"/>
              <a:p>
                <a:pPr lvl="0" algn="ctr" eaLnBrk="1" hangingPunct="1"/>
                <a:endParaRPr lang="zh-CN" altLang="en-US" dirty="0">
                  <a:solidFill>
                    <a:srgbClr val="FFFFFF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2363" name="等腰三角形 45"/>
              <p:cNvSpPr/>
              <p:nvPr/>
            </p:nvSpPr>
            <p:spPr>
              <a:xfrm rot="3624834">
                <a:off x="-67818" y="482566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275A66"/>
              </a:solidFill>
              <a:ln w="9525">
                <a:noFill/>
              </a:ln>
            </p:spPr>
            <p:txBody>
              <a:bodyPr anchor="ctr"/>
              <a:p>
                <a:pPr lvl="0" algn="ctr" eaLnBrk="1" hangingPunct="1"/>
                <a:endParaRPr lang="zh-CN" altLang="en-US" dirty="0">
                  <a:solidFill>
                    <a:srgbClr val="FFFFFF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2364" name="等腰三角形 46"/>
              <p:cNvSpPr/>
              <p:nvPr/>
            </p:nvSpPr>
            <p:spPr>
              <a:xfrm rot="7249998">
                <a:off x="-64919" y="67818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283A52"/>
              </a:solidFill>
              <a:ln w="9525">
                <a:noFill/>
              </a:ln>
            </p:spPr>
            <p:txBody>
              <a:bodyPr anchor="ctr"/>
              <a:p>
                <a:pPr lvl="0" algn="ctr" eaLnBrk="1" hangingPunct="1"/>
                <a:endParaRPr lang="zh-CN" altLang="en-US" dirty="0">
                  <a:solidFill>
                    <a:srgbClr val="FFFFFF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42365" name="组合 40"/>
            <p:cNvGrpSpPr/>
            <p:nvPr/>
          </p:nvGrpSpPr>
          <p:grpSpPr>
            <a:xfrm flipH="1" flipV="1">
              <a:off x="303015" y="0"/>
              <a:ext cx="1276851" cy="1546981"/>
              <a:chOff x="0" y="0"/>
              <a:chExt cx="1276851" cy="1546981"/>
            </a:xfrm>
          </p:grpSpPr>
          <p:sp>
            <p:nvSpPr>
              <p:cNvPr id="142366" name="等腰三角形 41"/>
              <p:cNvSpPr/>
              <p:nvPr/>
            </p:nvSpPr>
            <p:spPr>
              <a:xfrm>
                <a:off x="293490" y="699256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54B89E"/>
              </a:solidFill>
              <a:ln w="9525">
                <a:noFill/>
              </a:ln>
            </p:spPr>
            <p:txBody>
              <a:bodyPr anchor="ctr"/>
              <a:p>
                <a:pPr lvl="0" algn="ctr" eaLnBrk="1" hangingPunct="1"/>
                <a:endParaRPr lang="zh-CN" altLang="en-US" dirty="0">
                  <a:solidFill>
                    <a:srgbClr val="FFFFFF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2367" name="等腰三角形 42"/>
              <p:cNvSpPr/>
              <p:nvPr/>
            </p:nvSpPr>
            <p:spPr>
              <a:xfrm rot="3624834">
                <a:off x="-67818" y="482566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275A66"/>
              </a:solidFill>
              <a:ln w="9525">
                <a:noFill/>
              </a:ln>
            </p:spPr>
            <p:txBody>
              <a:bodyPr anchor="ctr"/>
              <a:p>
                <a:pPr lvl="0" algn="ctr" eaLnBrk="1" hangingPunct="1"/>
                <a:endParaRPr lang="zh-CN" altLang="en-US" dirty="0">
                  <a:solidFill>
                    <a:srgbClr val="FFFFFF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2368" name="等腰三角形 43"/>
              <p:cNvSpPr/>
              <p:nvPr/>
            </p:nvSpPr>
            <p:spPr>
              <a:xfrm rot="7249998">
                <a:off x="-64919" y="67818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283A52"/>
              </a:solidFill>
              <a:ln w="9525">
                <a:noFill/>
              </a:ln>
            </p:spPr>
            <p:txBody>
              <a:bodyPr anchor="ctr"/>
              <a:p>
                <a:pPr lvl="0" algn="ctr" eaLnBrk="1" hangingPunct="1"/>
                <a:endParaRPr lang="zh-CN" altLang="en-US" dirty="0">
                  <a:solidFill>
                    <a:srgbClr val="FFFFFF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</p:grpSp>
      </p:grpSp>
      <p:cxnSp>
        <p:nvCxnSpPr>
          <p:cNvPr id="142369" name="直接连接符 48"/>
          <p:cNvCxnSpPr/>
          <p:nvPr/>
        </p:nvCxnSpPr>
        <p:spPr>
          <a:xfrm>
            <a:off x="4391025" y="4530725"/>
            <a:ext cx="806450" cy="806450"/>
          </a:xfrm>
          <a:prstGeom prst="line">
            <a:avLst/>
          </a:prstGeom>
          <a:ln w="3175" cap="flat" cmpd="sng">
            <a:solidFill>
              <a:schemeClr val="bg1">
                <a:alpha val="40999"/>
              </a:scheme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42370" name="直接连接符 49"/>
          <p:cNvCxnSpPr/>
          <p:nvPr/>
        </p:nvCxnSpPr>
        <p:spPr>
          <a:xfrm flipV="1">
            <a:off x="3460750" y="5337175"/>
            <a:ext cx="1736725" cy="876300"/>
          </a:xfrm>
          <a:prstGeom prst="line">
            <a:avLst/>
          </a:prstGeom>
          <a:ln w="3175" cap="flat" cmpd="sng">
            <a:solidFill>
              <a:schemeClr val="bg1">
                <a:alpha val="40999"/>
              </a:scheme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42371" name="直接连接符 52"/>
          <p:cNvCxnSpPr/>
          <p:nvPr/>
        </p:nvCxnSpPr>
        <p:spPr>
          <a:xfrm flipV="1">
            <a:off x="4170363" y="5337175"/>
            <a:ext cx="1027112" cy="1520825"/>
          </a:xfrm>
          <a:prstGeom prst="line">
            <a:avLst/>
          </a:prstGeom>
          <a:ln w="3175" cap="flat" cmpd="sng">
            <a:solidFill>
              <a:schemeClr val="bg1">
                <a:alpha val="40999"/>
              </a:scheme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42372" name="直接连接符 55"/>
          <p:cNvCxnSpPr/>
          <p:nvPr/>
        </p:nvCxnSpPr>
        <p:spPr>
          <a:xfrm>
            <a:off x="5059363" y="4537075"/>
            <a:ext cx="136525" cy="800100"/>
          </a:xfrm>
          <a:prstGeom prst="line">
            <a:avLst/>
          </a:prstGeom>
          <a:ln w="3175" cap="flat" cmpd="sng">
            <a:solidFill>
              <a:schemeClr val="bg1">
                <a:alpha val="40999"/>
              </a:scheme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42373" name="直接连接符 58"/>
          <p:cNvCxnSpPr/>
          <p:nvPr/>
        </p:nvCxnSpPr>
        <p:spPr>
          <a:xfrm>
            <a:off x="5199063" y="5337175"/>
            <a:ext cx="876300" cy="1520825"/>
          </a:xfrm>
          <a:prstGeom prst="line">
            <a:avLst/>
          </a:prstGeom>
          <a:ln w="3175" cap="flat" cmpd="sng">
            <a:solidFill>
              <a:schemeClr val="bg1">
                <a:alpha val="40999"/>
              </a:scheme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42374" name="直接连接符 61"/>
          <p:cNvCxnSpPr/>
          <p:nvPr/>
        </p:nvCxnSpPr>
        <p:spPr>
          <a:xfrm flipH="1">
            <a:off x="8315325" y="6389688"/>
            <a:ext cx="161925" cy="468312"/>
          </a:xfrm>
          <a:prstGeom prst="line">
            <a:avLst/>
          </a:prstGeom>
          <a:ln w="3175" cap="flat" cmpd="sng">
            <a:solidFill>
              <a:schemeClr val="bg1">
                <a:alpha val="40999"/>
              </a:scheme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42375" name="直接连接符 65"/>
          <p:cNvCxnSpPr/>
          <p:nvPr/>
        </p:nvCxnSpPr>
        <p:spPr>
          <a:xfrm flipH="1">
            <a:off x="3473450" y="4537075"/>
            <a:ext cx="914400" cy="1676400"/>
          </a:xfrm>
          <a:prstGeom prst="line">
            <a:avLst/>
          </a:prstGeom>
          <a:ln w="3175" cap="flat" cmpd="sng">
            <a:solidFill>
              <a:schemeClr val="bg1">
                <a:alpha val="40999"/>
              </a:scheme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42376" name="直接连接符 68"/>
          <p:cNvCxnSpPr/>
          <p:nvPr/>
        </p:nvCxnSpPr>
        <p:spPr>
          <a:xfrm flipH="1" flipV="1">
            <a:off x="3470275" y="6213475"/>
            <a:ext cx="696913" cy="650875"/>
          </a:xfrm>
          <a:prstGeom prst="line">
            <a:avLst/>
          </a:prstGeom>
          <a:ln w="3175" cap="flat" cmpd="sng">
            <a:solidFill>
              <a:schemeClr val="bg1">
                <a:alpha val="40999"/>
              </a:scheme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42377" name="直接连接符 71"/>
          <p:cNvCxnSpPr/>
          <p:nvPr/>
        </p:nvCxnSpPr>
        <p:spPr>
          <a:xfrm>
            <a:off x="4392613" y="4537075"/>
            <a:ext cx="663575" cy="0"/>
          </a:xfrm>
          <a:prstGeom prst="line">
            <a:avLst/>
          </a:prstGeom>
          <a:ln w="3175" cap="flat" cmpd="sng">
            <a:solidFill>
              <a:schemeClr val="bg1">
                <a:alpha val="40999"/>
              </a:schemeClr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42378" name="椭圆 74"/>
          <p:cNvSpPr/>
          <p:nvPr/>
        </p:nvSpPr>
        <p:spPr>
          <a:xfrm>
            <a:off x="5168900" y="5311775"/>
            <a:ext cx="66675" cy="66675"/>
          </a:xfrm>
          <a:prstGeom prst="ellipse">
            <a:avLst/>
          </a:prstGeom>
          <a:solidFill>
            <a:schemeClr val="bg1">
              <a:alpha val="98999"/>
            </a:schemeClr>
          </a:solidFill>
          <a:ln w="9525">
            <a:noFill/>
          </a:ln>
        </p:spPr>
        <p:txBody>
          <a:bodyPr anchor="ctr"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42379" name="椭圆 75"/>
          <p:cNvSpPr/>
          <p:nvPr/>
        </p:nvSpPr>
        <p:spPr>
          <a:xfrm>
            <a:off x="5021263" y="4503738"/>
            <a:ext cx="68262" cy="68262"/>
          </a:xfrm>
          <a:prstGeom prst="ellipse">
            <a:avLst/>
          </a:prstGeom>
          <a:solidFill>
            <a:schemeClr val="bg1">
              <a:alpha val="98999"/>
            </a:schemeClr>
          </a:solidFill>
          <a:ln w="9525">
            <a:noFill/>
          </a:ln>
        </p:spPr>
        <p:txBody>
          <a:bodyPr anchor="ctr"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42380" name="椭圆 76"/>
          <p:cNvSpPr/>
          <p:nvPr/>
        </p:nvSpPr>
        <p:spPr>
          <a:xfrm>
            <a:off x="3457575" y="6180138"/>
            <a:ext cx="66675" cy="66675"/>
          </a:xfrm>
          <a:prstGeom prst="ellipse">
            <a:avLst/>
          </a:prstGeom>
          <a:solidFill>
            <a:schemeClr val="bg1">
              <a:alpha val="98999"/>
            </a:schemeClr>
          </a:solidFill>
          <a:ln w="9525">
            <a:noFill/>
          </a:ln>
        </p:spPr>
        <p:txBody>
          <a:bodyPr anchor="ctr"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42381" name="椭圆 77"/>
          <p:cNvSpPr/>
          <p:nvPr/>
        </p:nvSpPr>
        <p:spPr>
          <a:xfrm>
            <a:off x="4143375" y="6824663"/>
            <a:ext cx="66675" cy="66675"/>
          </a:xfrm>
          <a:prstGeom prst="ellipse">
            <a:avLst/>
          </a:prstGeom>
          <a:solidFill>
            <a:schemeClr val="bg1">
              <a:alpha val="98999"/>
            </a:schemeClr>
          </a:solidFill>
          <a:ln w="9525">
            <a:noFill/>
          </a:ln>
        </p:spPr>
        <p:txBody>
          <a:bodyPr anchor="ctr"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42382" name="椭圆 78"/>
          <p:cNvSpPr/>
          <p:nvPr/>
        </p:nvSpPr>
        <p:spPr>
          <a:xfrm>
            <a:off x="4359275" y="4511675"/>
            <a:ext cx="66675" cy="68263"/>
          </a:xfrm>
          <a:prstGeom prst="ellipse">
            <a:avLst/>
          </a:prstGeom>
          <a:solidFill>
            <a:schemeClr val="bg1">
              <a:alpha val="98999"/>
            </a:schemeClr>
          </a:solidFill>
          <a:ln w="9525">
            <a:noFill/>
          </a:ln>
        </p:spPr>
        <p:txBody>
          <a:bodyPr anchor="ctr"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cxnSp>
        <p:nvCxnSpPr>
          <p:cNvPr id="142383" name="直接连接符 82"/>
          <p:cNvCxnSpPr/>
          <p:nvPr/>
        </p:nvCxnSpPr>
        <p:spPr>
          <a:xfrm flipH="1" flipV="1">
            <a:off x="8466138" y="6389688"/>
            <a:ext cx="449262" cy="147637"/>
          </a:xfrm>
          <a:prstGeom prst="line">
            <a:avLst/>
          </a:prstGeom>
          <a:ln w="3175" cap="flat" cmpd="sng">
            <a:solidFill>
              <a:schemeClr val="bg1">
                <a:alpha val="40999"/>
              </a:scheme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42384" name="直接连接符 85"/>
          <p:cNvCxnSpPr/>
          <p:nvPr/>
        </p:nvCxnSpPr>
        <p:spPr>
          <a:xfrm flipV="1">
            <a:off x="8815388" y="6537325"/>
            <a:ext cx="96837" cy="327025"/>
          </a:xfrm>
          <a:prstGeom prst="line">
            <a:avLst/>
          </a:prstGeom>
          <a:ln w="3175" cap="flat" cmpd="sng">
            <a:solidFill>
              <a:schemeClr val="bg1">
                <a:alpha val="40999"/>
              </a:scheme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42385" name="直接连接符 91"/>
          <p:cNvCxnSpPr/>
          <p:nvPr/>
        </p:nvCxnSpPr>
        <p:spPr>
          <a:xfrm flipH="1" flipV="1">
            <a:off x="8477250" y="6392863"/>
            <a:ext cx="312738" cy="465137"/>
          </a:xfrm>
          <a:prstGeom prst="line">
            <a:avLst/>
          </a:prstGeom>
          <a:ln w="3175" cap="flat" cmpd="sng">
            <a:solidFill>
              <a:schemeClr val="bg1">
                <a:alpha val="40999"/>
              </a:schemeClr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42386" name="椭圆 99"/>
          <p:cNvSpPr/>
          <p:nvPr/>
        </p:nvSpPr>
        <p:spPr>
          <a:xfrm>
            <a:off x="8447088" y="6386513"/>
            <a:ext cx="68262" cy="66675"/>
          </a:xfrm>
          <a:prstGeom prst="ellipse">
            <a:avLst/>
          </a:prstGeom>
          <a:solidFill>
            <a:schemeClr val="bg1">
              <a:alpha val="98999"/>
            </a:schemeClr>
          </a:solidFill>
          <a:ln w="9525">
            <a:noFill/>
          </a:ln>
        </p:spPr>
        <p:txBody>
          <a:bodyPr anchor="ctr"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42387" name="椭圆 100"/>
          <p:cNvSpPr/>
          <p:nvPr/>
        </p:nvSpPr>
        <p:spPr>
          <a:xfrm>
            <a:off x="8885238" y="6511925"/>
            <a:ext cx="66675" cy="68263"/>
          </a:xfrm>
          <a:prstGeom prst="ellipse">
            <a:avLst/>
          </a:prstGeom>
          <a:solidFill>
            <a:schemeClr val="bg1">
              <a:alpha val="98999"/>
            </a:schemeClr>
          </a:solidFill>
          <a:ln w="9525">
            <a:noFill/>
          </a:ln>
        </p:spPr>
        <p:txBody>
          <a:bodyPr anchor="ctr"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2" name="日期占位符 1"/>
          <p:cNvSpPr/>
          <p:nvPr>
            <p:ph type="dt" sz="half" idx="10"/>
          </p:nvPr>
        </p:nvSpPr>
        <p:spPr/>
        <p:txBody>
          <a:bodyPr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35170" name="组合 1"/>
          <p:cNvGrpSpPr/>
          <p:nvPr/>
        </p:nvGrpSpPr>
        <p:grpSpPr>
          <a:xfrm>
            <a:off x="0" y="327025"/>
            <a:ext cx="457200" cy="342900"/>
            <a:chOff x="0" y="0"/>
            <a:chExt cx="457201" cy="285750"/>
          </a:xfrm>
        </p:grpSpPr>
        <p:sp>
          <p:nvSpPr>
            <p:cNvPr id="135171" name="矩形 2"/>
            <p:cNvSpPr/>
            <p:nvPr/>
          </p:nvSpPr>
          <p:spPr>
            <a:xfrm>
              <a:off x="0" y="0"/>
              <a:ext cx="342900" cy="285750"/>
            </a:xfrm>
            <a:prstGeom prst="rect">
              <a:avLst/>
            </a:prstGeom>
            <a:solidFill>
              <a:srgbClr val="40937D"/>
            </a:solidFill>
            <a:ln w="9525">
              <a:noFill/>
            </a:ln>
          </p:spPr>
          <p:txBody>
            <a:bodyPr anchor="ctr"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35172" name="矩形 3"/>
            <p:cNvSpPr/>
            <p:nvPr/>
          </p:nvSpPr>
          <p:spPr>
            <a:xfrm>
              <a:off x="381000" y="0"/>
              <a:ext cx="76201" cy="285750"/>
            </a:xfrm>
            <a:prstGeom prst="rect">
              <a:avLst/>
            </a:prstGeom>
            <a:solidFill>
              <a:srgbClr val="35363A"/>
            </a:solidFill>
            <a:ln w="9525">
              <a:noFill/>
            </a:ln>
          </p:spPr>
          <p:txBody>
            <a:bodyPr anchor="ctr"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35173" name="文本框 4"/>
          <p:cNvSpPr txBox="1"/>
          <p:nvPr/>
        </p:nvSpPr>
        <p:spPr>
          <a:xfrm>
            <a:off x="561975" y="266700"/>
            <a:ext cx="27686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2400" b="1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项目名称</a:t>
            </a:r>
            <a:endParaRPr lang="zh-CN" altLang="en-US" sz="2400" b="1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5207" name="文本框 38"/>
          <p:cNvSpPr txBox="1"/>
          <p:nvPr/>
        </p:nvSpPr>
        <p:spPr>
          <a:xfrm>
            <a:off x="3811905" y="2369185"/>
            <a:ext cx="6833235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l" eaLnBrk="1" hangingPunct="1">
              <a:lnSpc>
                <a:spcPct val="150000"/>
              </a:lnSpc>
            </a:pPr>
            <a:r>
              <a:rPr lang="zh-CN" altLang="en-US" sz="4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指尖上的旅游</a:t>
            </a:r>
            <a:endParaRPr lang="zh-CN" altLang="en-US" sz="40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2" name="日期占位符 1"/>
          <p:cNvSpPr/>
          <p:nvPr>
            <p:ph type="dt" sz="half" idx="10"/>
          </p:nvPr>
        </p:nvSpPr>
        <p:spPr/>
        <p:txBody>
          <a:bodyPr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35170" name="组合 1"/>
          <p:cNvGrpSpPr/>
          <p:nvPr/>
        </p:nvGrpSpPr>
        <p:grpSpPr>
          <a:xfrm>
            <a:off x="0" y="327025"/>
            <a:ext cx="457200" cy="342900"/>
            <a:chOff x="0" y="0"/>
            <a:chExt cx="457201" cy="285750"/>
          </a:xfrm>
        </p:grpSpPr>
        <p:sp>
          <p:nvSpPr>
            <p:cNvPr id="135171" name="矩形 2"/>
            <p:cNvSpPr/>
            <p:nvPr/>
          </p:nvSpPr>
          <p:spPr>
            <a:xfrm>
              <a:off x="0" y="0"/>
              <a:ext cx="342900" cy="285750"/>
            </a:xfrm>
            <a:prstGeom prst="rect">
              <a:avLst/>
            </a:prstGeom>
            <a:solidFill>
              <a:srgbClr val="40937D"/>
            </a:solidFill>
            <a:ln w="9525">
              <a:noFill/>
            </a:ln>
          </p:spPr>
          <p:txBody>
            <a:bodyPr anchor="ctr"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35172" name="矩形 3"/>
            <p:cNvSpPr/>
            <p:nvPr/>
          </p:nvSpPr>
          <p:spPr>
            <a:xfrm>
              <a:off x="381000" y="0"/>
              <a:ext cx="76201" cy="285750"/>
            </a:xfrm>
            <a:prstGeom prst="rect">
              <a:avLst/>
            </a:prstGeom>
            <a:solidFill>
              <a:srgbClr val="35363A"/>
            </a:solidFill>
            <a:ln w="9525">
              <a:noFill/>
            </a:ln>
          </p:spPr>
          <p:txBody>
            <a:bodyPr anchor="ctr"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35173" name="文本框 4"/>
          <p:cNvSpPr txBox="1"/>
          <p:nvPr/>
        </p:nvSpPr>
        <p:spPr>
          <a:xfrm>
            <a:off x="561975" y="266700"/>
            <a:ext cx="27686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2400" b="1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招标单位</a:t>
            </a:r>
            <a:endParaRPr lang="zh-CN" altLang="en-US" sz="2400" b="1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5207" name="文本框 38"/>
          <p:cNvSpPr txBox="1"/>
          <p:nvPr/>
        </p:nvSpPr>
        <p:spPr>
          <a:xfrm>
            <a:off x="2270760" y="2054225"/>
            <a:ext cx="683323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l" eaLnBrk="1" hangingPunct="1">
              <a:lnSpc>
                <a:spcPct val="150000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同济大学</a:t>
            </a:r>
            <a:endParaRPr lang="zh-CN" altLang="en-US" sz="24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  <a:p>
            <a:pPr lvl="0" algn="l" eaLnBrk="1" hangingPunct="1">
              <a:lnSpc>
                <a:spcPct val="150000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电子与信息学院</a:t>
            </a:r>
            <a:endParaRPr lang="zh-CN" altLang="en-US" sz="24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2" name="日期占位符 1"/>
          <p:cNvSpPr/>
          <p:nvPr>
            <p:ph type="dt" sz="half" idx="10"/>
          </p:nvPr>
        </p:nvSpPr>
        <p:spPr/>
        <p:txBody>
          <a:bodyPr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35170" name="组合 1"/>
          <p:cNvGrpSpPr/>
          <p:nvPr/>
        </p:nvGrpSpPr>
        <p:grpSpPr>
          <a:xfrm>
            <a:off x="0" y="327025"/>
            <a:ext cx="457200" cy="342900"/>
            <a:chOff x="0" y="0"/>
            <a:chExt cx="457201" cy="285750"/>
          </a:xfrm>
        </p:grpSpPr>
        <p:sp>
          <p:nvSpPr>
            <p:cNvPr id="135171" name="矩形 2"/>
            <p:cNvSpPr/>
            <p:nvPr/>
          </p:nvSpPr>
          <p:spPr>
            <a:xfrm>
              <a:off x="0" y="0"/>
              <a:ext cx="342900" cy="285750"/>
            </a:xfrm>
            <a:prstGeom prst="rect">
              <a:avLst/>
            </a:prstGeom>
            <a:solidFill>
              <a:srgbClr val="40937D"/>
            </a:solidFill>
            <a:ln w="9525">
              <a:noFill/>
            </a:ln>
          </p:spPr>
          <p:txBody>
            <a:bodyPr anchor="ctr"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35172" name="矩形 3"/>
            <p:cNvSpPr/>
            <p:nvPr/>
          </p:nvSpPr>
          <p:spPr>
            <a:xfrm>
              <a:off x="381000" y="0"/>
              <a:ext cx="76201" cy="285750"/>
            </a:xfrm>
            <a:prstGeom prst="rect">
              <a:avLst/>
            </a:prstGeom>
            <a:solidFill>
              <a:srgbClr val="35363A"/>
            </a:solidFill>
            <a:ln w="9525">
              <a:noFill/>
            </a:ln>
          </p:spPr>
          <p:txBody>
            <a:bodyPr anchor="ctr"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35173" name="文本框 4"/>
          <p:cNvSpPr txBox="1"/>
          <p:nvPr/>
        </p:nvSpPr>
        <p:spPr>
          <a:xfrm>
            <a:off x="561975" y="266700"/>
            <a:ext cx="27686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2400" b="1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招标负责人</a:t>
            </a:r>
            <a:endParaRPr lang="zh-CN" altLang="en-US" sz="2400" b="1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5207" name="文本框 38"/>
          <p:cNvSpPr txBox="1"/>
          <p:nvPr/>
        </p:nvSpPr>
        <p:spPr>
          <a:xfrm>
            <a:off x="1163320" y="1885950"/>
            <a:ext cx="6833235" cy="34150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l" eaLnBrk="1" hangingPunct="1">
              <a:lnSpc>
                <a:spcPct val="150000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余淼          联系方式：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xxxxxxxxxx</a:t>
            </a:r>
            <a:endParaRPr lang="en-US" altLang="zh-CN" sz="24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  <a:p>
            <a:pPr lvl="0" algn="l" eaLnBrk="1" hangingPunct="1">
              <a:lnSpc>
                <a:spcPct val="150000"/>
              </a:lnSpc>
            </a:pPr>
            <a:endParaRPr lang="en-US" altLang="zh-CN" sz="24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ea"/>
            </a:endParaRPr>
          </a:p>
          <a:p>
            <a:pPr lvl="0" algn="l" eaLnBrk="1" hangingPunct="1">
              <a:lnSpc>
                <a:spcPct val="150000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田甘迅       联系方式：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xxxxxxxxxx</a:t>
            </a:r>
            <a:endParaRPr lang="en-US" altLang="zh-CN" sz="24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ea"/>
            </a:endParaRPr>
          </a:p>
          <a:p>
            <a:pPr lvl="0" algn="l" eaLnBrk="1" hangingPunct="1">
              <a:lnSpc>
                <a:spcPct val="150000"/>
              </a:lnSpc>
            </a:pPr>
            <a:endParaRPr lang="en-US" altLang="zh-CN" sz="24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ea"/>
            </a:endParaRPr>
          </a:p>
          <a:p>
            <a:pPr lvl="0" algn="l" eaLnBrk="1" hangingPunct="1">
              <a:lnSpc>
                <a:spcPct val="150000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斯提凡       联系方式：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xxxxxxxxxx</a:t>
            </a:r>
            <a:endParaRPr lang="en-US" altLang="zh-CN" sz="24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  <a:p>
            <a:pPr lvl="0" algn="l" eaLnBrk="1" hangingPunct="1">
              <a:lnSpc>
                <a:spcPct val="150000"/>
              </a:lnSpc>
            </a:pPr>
            <a:endParaRPr lang="en-US" altLang="zh-CN" sz="24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2" name="日期占位符 1"/>
          <p:cNvSpPr/>
          <p:nvPr>
            <p:ph type="dt" sz="half" idx="10"/>
          </p:nvPr>
        </p:nvSpPr>
        <p:spPr/>
        <p:txBody>
          <a:bodyPr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35170" name="组合 1"/>
          <p:cNvGrpSpPr/>
          <p:nvPr/>
        </p:nvGrpSpPr>
        <p:grpSpPr>
          <a:xfrm>
            <a:off x="0" y="327025"/>
            <a:ext cx="457200" cy="342900"/>
            <a:chOff x="0" y="0"/>
            <a:chExt cx="457201" cy="285750"/>
          </a:xfrm>
        </p:grpSpPr>
        <p:sp>
          <p:nvSpPr>
            <p:cNvPr id="135171" name="矩形 2"/>
            <p:cNvSpPr/>
            <p:nvPr/>
          </p:nvSpPr>
          <p:spPr>
            <a:xfrm>
              <a:off x="0" y="0"/>
              <a:ext cx="342900" cy="285750"/>
            </a:xfrm>
            <a:prstGeom prst="rect">
              <a:avLst/>
            </a:prstGeom>
            <a:solidFill>
              <a:srgbClr val="40937D"/>
            </a:solidFill>
            <a:ln w="9525">
              <a:noFill/>
            </a:ln>
          </p:spPr>
          <p:txBody>
            <a:bodyPr anchor="ctr"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35172" name="矩形 3"/>
            <p:cNvSpPr/>
            <p:nvPr/>
          </p:nvSpPr>
          <p:spPr>
            <a:xfrm>
              <a:off x="381000" y="0"/>
              <a:ext cx="76201" cy="285750"/>
            </a:xfrm>
            <a:prstGeom prst="rect">
              <a:avLst/>
            </a:prstGeom>
            <a:solidFill>
              <a:srgbClr val="35363A"/>
            </a:solidFill>
            <a:ln w="9525">
              <a:noFill/>
            </a:ln>
          </p:spPr>
          <p:txBody>
            <a:bodyPr anchor="ctr"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35173" name="文本框 4"/>
          <p:cNvSpPr txBox="1"/>
          <p:nvPr/>
        </p:nvSpPr>
        <p:spPr>
          <a:xfrm>
            <a:off x="561975" y="266700"/>
            <a:ext cx="27686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2400" b="1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项目定位</a:t>
            </a:r>
            <a:endParaRPr lang="zh-CN" altLang="en-US" sz="2400" b="1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5207" name="文本框 38"/>
          <p:cNvSpPr txBox="1"/>
          <p:nvPr/>
        </p:nvSpPr>
        <p:spPr>
          <a:xfrm>
            <a:off x="4154805" y="2101850"/>
            <a:ext cx="6833235" cy="29997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l" eaLnBrk="1" hangingPunct="1">
              <a:lnSpc>
                <a:spcPct val="150000"/>
              </a:lnSpc>
            </a:pPr>
            <a:r>
              <a:rPr lang="zh-CN" altLang="en-US" sz="18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关于旅游的</a:t>
            </a:r>
            <a:endParaRPr lang="zh-CN" altLang="en-US" sz="18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  <a:p>
            <a:pPr lvl="0" algn="l" eaLnBrk="1" hangingPunct="1">
              <a:lnSpc>
                <a:spcPct val="150000"/>
              </a:lnSpc>
            </a:pPr>
            <a:r>
              <a:rPr lang="zh-CN" altLang="en-US" sz="18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  </a:t>
            </a:r>
            <a:endParaRPr lang="zh-CN" altLang="en-US" sz="18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  <a:p>
            <a:pPr lvl="0" algn="l" eaLnBrk="1" hangingPunct="1">
              <a:lnSpc>
                <a:spcPct val="150000"/>
              </a:lnSpc>
            </a:pPr>
            <a:r>
              <a:rPr lang="zh-CN" altLang="en-US" sz="18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图片发布</a:t>
            </a:r>
            <a:endParaRPr lang="zh-CN" altLang="en-US" sz="18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  <a:p>
            <a:pPr lvl="0" algn="l" eaLnBrk="1" hangingPunct="1">
              <a:lnSpc>
                <a:spcPct val="150000"/>
              </a:lnSpc>
            </a:pPr>
            <a:endParaRPr lang="zh-CN" altLang="en-US" sz="18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  <a:p>
            <a:pPr lvl="0" algn="l" eaLnBrk="1" hangingPunct="1">
              <a:lnSpc>
                <a:spcPct val="150000"/>
              </a:lnSpc>
            </a:pPr>
            <a:r>
              <a:rPr lang="zh-CN" altLang="en-US" sz="18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信息交互  </a:t>
            </a:r>
            <a:endParaRPr lang="zh-CN" altLang="en-US" sz="18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  <a:p>
            <a:pPr lvl="0" algn="l" eaLnBrk="1" hangingPunct="1">
              <a:lnSpc>
                <a:spcPct val="150000"/>
              </a:lnSpc>
            </a:pPr>
            <a:endParaRPr lang="zh-CN" altLang="en-US" sz="18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  <a:p>
            <a:pPr lvl="0" algn="l" eaLnBrk="1" hangingPunct="1">
              <a:lnSpc>
                <a:spcPct val="150000"/>
              </a:lnSpc>
            </a:pPr>
            <a:r>
              <a:rPr lang="zh-CN" altLang="en-US" sz="18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网站</a:t>
            </a:r>
            <a:endParaRPr lang="zh-CN" altLang="en-US" sz="18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2" name="日期占位符 1"/>
          <p:cNvSpPr/>
          <p:nvPr>
            <p:ph type="dt" sz="half" idx="10"/>
          </p:nvPr>
        </p:nvSpPr>
        <p:spPr/>
        <p:txBody>
          <a:bodyPr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35170" name="组合 1"/>
          <p:cNvGrpSpPr/>
          <p:nvPr/>
        </p:nvGrpSpPr>
        <p:grpSpPr>
          <a:xfrm>
            <a:off x="0" y="327025"/>
            <a:ext cx="457200" cy="342900"/>
            <a:chOff x="0" y="0"/>
            <a:chExt cx="457201" cy="285750"/>
          </a:xfrm>
        </p:grpSpPr>
        <p:sp>
          <p:nvSpPr>
            <p:cNvPr id="135171" name="矩形 2"/>
            <p:cNvSpPr/>
            <p:nvPr/>
          </p:nvSpPr>
          <p:spPr>
            <a:xfrm>
              <a:off x="0" y="0"/>
              <a:ext cx="342900" cy="285750"/>
            </a:xfrm>
            <a:prstGeom prst="rect">
              <a:avLst/>
            </a:prstGeom>
            <a:solidFill>
              <a:srgbClr val="40937D"/>
            </a:solidFill>
            <a:ln w="9525">
              <a:noFill/>
            </a:ln>
          </p:spPr>
          <p:txBody>
            <a:bodyPr anchor="ctr"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35172" name="矩形 3"/>
            <p:cNvSpPr/>
            <p:nvPr/>
          </p:nvSpPr>
          <p:spPr>
            <a:xfrm>
              <a:off x="381000" y="0"/>
              <a:ext cx="76201" cy="285750"/>
            </a:xfrm>
            <a:prstGeom prst="rect">
              <a:avLst/>
            </a:prstGeom>
            <a:solidFill>
              <a:srgbClr val="35363A"/>
            </a:solidFill>
            <a:ln w="9525">
              <a:noFill/>
            </a:ln>
          </p:spPr>
          <p:txBody>
            <a:bodyPr anchor="ctr"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35173" name="文本框 4"/>
          <p:cNvSpPr txBox="1"/>
          <p:nvPr/>
        </p:nvSpPr>
        <p:spPr>
          <a:xfrm>
            <a:off x="561975" y="266700"/>
            <a:ext cx="27686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2400" b="1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旅游业前景</a:t>
            </a:r>
            <a:endParaRPr lang="zh-CN" altLang="en-US" sz="2400" b="1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5207" name="文本框 38"/>
          <p:cNvSpPr txBox="1"/>
          <p:nvPr/>
        </p:nvSpPr>
        <p:spPr>
          <a:xfrm>
            <a:off x="2440305" y="1491615"/>
            <a:ext cx="6833235" cy="3830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l" eaLnBrk="1" hangingPunct="1">
              <a:lnSpc>
                <a:spcPct val="150000"/>
              </a:lnSpc>
            </a:pPr>
            <a:r>
              <a:rPr lang="zh-CN" altLang="en-US" sz="18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旅游，人们印象中原本只是“玩一玩”的“小事”，如今，已成为关乎全体人民幸福的“大事”，越来越多地被写进国家文本。2018年，在国家政策支持下，走进新时代的中国旅游将展现出新的风貌。</a:t>
            </a:r>
            <a:endParaRPr lang="zh-CN" altLang="en-US" sz="18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  <a:p>
            <a:pPr lvl="0" algn="l" eaLnBrk="1" hangingPunct="1">
              <a:lnSpc>
                <a:spcPct val="150000"/>
              </a:lnSpc>
            </a:pPr>
            <a:r>
              <a: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2018年，中国正步入营造美丽中国、创造美好生活的新时代。品质化、个性化、分层化、享受化的体验性产品需求旺盛，用户体验至上的时代正在到来。消费习惯升级已势不可挡，顺应这一趋势进行内容、产品和服务的精品化、品质化提升是旅游产业转型升级的必由之路。</a:t>
            </a:r>
            <a:endParaRPr lang="zh-CN" altLang="en-US" sz="18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2" name="日期占位符 1"/>
          <p:cNvSpPr/>
          <p:nvPr>
            <p:ph type="dt" sz="half" idx="10"/>
          </p:nvPr>
        </p:nvSpPr>
        <p:spPr/>
        <p:txBody>
          <a:bodyPr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35170" name="组合 1"/>
          <p:cNvGrpSpPr/>
          <p:nvPr/>
        </p:nvGrpSpPr>
        <p:grpSpPr>
          <a:xfrm>
            <a:off x="0" y="327025"/>
            <a:ext cx="457200" cy="342900"/>
            <a:chOff x="0" y="0"/>
            <a:chExt cx="457201" cy="285750"/>
          </a:xfrm>
        </p:grpSpPr>
        <p:sp>
          <p:nvSpPr>
            <p:cNvPr id="135171" name="矩形 2"/>
            <p:cNvSpPr/>
            <p:nvPr/>
          </p:nvSpPr>
          <p:spPr>
            <a:xfrm>
              <a:off x="0" y="0"/>
              <a:ext cx="342900" cy="285750"/>
            </a:xfrm>
            <a:prstGeom prst="rect">
              <a:avLst/>
            </a:prstGeom>
            <a:solidFill>
              <a:srgbClr val="40937D"/>
            </a:solidFill>
            <a:ln w="9525">
              <a:noFill/>
            </a:ln>
          </p:spPr>
          <p:txBody>
            <a:bodyPr anchor="ctr"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35172" name="矩形 3"/>
            <p:cNvSpPr/>
            <p:nvPr/>
          </p:nvSpPr>
          <p:spPr>
            <a:xfrm>
              <a:off x="381000" y="0"/>
              <a:ext cx="76201" cy="285750"/>
            </a:xfrm>
            <a:prstGeom prst="rect">
              <a:avLst/>
            </a:prstGeom>
            <a:solidFill>
              <a:srgbClr val="35363A"/>
            </a:solidFill>
            <a:ln w="9525">
              <a:noFill/>
            </a:ln>
          </p:spPr>
          <p:txBody>
            <a:bodyPr anchor="ctr"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35173" name="文本框 4"/>
          <p:cNvSpPr txBox="1"/>
          <p:nvPr/>
        </p:nvSpPr>
        <p:spPr>
          <a:xfrm>
            <a:off x="561975" y="266700"/>
            <a:ext cx="27686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2400" b="1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旅游业前景</a:t>
            </a:r>
            <a:endParaRPr lang="zh-CN" altLang="en-US" sz="2400" b="1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5207" name="文本框 38"/>
          <p:cNvSpPr txBox="1"/>
          <p:nvPr/>
        </p:nvSpPr>
        <p:spPr>
          <a:xfrm>
            <a:off x="2326640" y="1301115"/>
            <a:ext cx="6833235" cy="2584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l" eaLnBrk="1" hangingPunct="1">
              <a:lnSpc>
                <a:spcPct val="150000"/>
              </a:lnSpc>
            </a:pPr>
            <a:endParaRPr lang="zh-CN" altLang="en-US" sz="18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  <a:p>
            <a:pPr lvl="0" algn="l" eaLnBrk="1" hangingPunct="1">
              <a:lnSpc>
                <a:spcPct val="150000"/>
              </a:lnSpc>
            </a:pPr>
            <a:r>
              <a:rPr lang="zh-CN" altLang="en-US" sz="18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2018年将成为中国旅游发展的品质之年，需从产品思维向用户思维转变，用匠心精神打造满足消费者需求的极致体验将成为重点，用户体验至上的时代正在到来。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　</a:t>
            </a:r>
            <a:endParaRPr lang="zh-CN" altLang="en-US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ea"/>
            </a:endParaRPr>
          </a:p>
          <a:p>
            <a:pPr lvl="0" algn="l" eaLnBrk="1" hangingPunct="1">
              <a:lnSpc>
                <a:spcPct val="150000"/>
              </a:lnSpc>
            </a:pPr>
            <a:endParaRPr lang="zh-CN" altLang="en-US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ea"/>
            </a:endParaRPr>
          </a:p>
          <a:p>
            <a:pPr lvl="0" algn="l" eaLnBrk="1" hangingPunct="1">
              <a:lnSpc>
                <a:spcPct val="150000"/>
              </a:lnSpc>
            </a:pPr>
            <a:endParaRPr lang="zh-CN" altLang="en-US" sz="18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2" name="日期占位符 1"/>
          <p:cNvSpPr/>
          <p:nvPr>
            <p:ph type="dt" sz="half" idx="10"/>
          </p:nvPr>
        </p:nvSpPr>
        <p:spPr/>
        <p:txBody>
          <a:bodyPr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130059" name="文本框 28"/>
          <p:cNvSpPr txBox="1"/>
          <p:nvPr/>
        </p:nvSpPr>
        <p:spPr>
          <a:xfrm>
            <a:off x="3266440" y="4147820"/>
            <a:ext cx="185483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eaLnBrk="1" hangingPunct="1"/>
            <a:r>
              <a: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旅游市场</a:t>
            </a:r>
            <a:endParaRPr lang="zh-CN" altLang="en-US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28"/>
          <p:cNvSpPr txBox="1"/>
          <p:nvPr/>
        </p:nvSpPr>
        <p:spPr>
          <a:xfrm>
            <a:off x="6677660" y="4147820"/>
            <a:ext cx="185483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eaLnBrk="1" hangingPunct="1"/>
            <a:r>
              <a: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旅游追求</a:t>
            </a:r>
            <a:endParaRPr lang="zh-CN" altLang="en-US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35170" name="组合 1"/>
          <p:cNvGrpSpPr/>
          <p:nvPr/>
        </p:nvGrpSpPr>
        <p:grpSpPr>
          <a:xfrm>
            <a:off x="0" y="327025"/>
            <a:ext cx="457200" cy="342900"/>
            <a:chOff x="0" y="0"/>
            <a:chExt cx="457201" cy="285750"/>
          </a:xfrm>
        </p:grpSpPr>
        <p:sp>
          <p:nvSpPr>
            <p:cNvPr id="135171" name="矩形 2"/>
            <p:cNvSpPr/>
            <p:nvPr/>
          </p:nvSpPr>
          <p:spPr>
            <a:xfrm>
              <a:off x="0" y="0"/>
              <a:ext cx="342900" cy="285750"/>
            </a:xfrm>
            <a:prstGeom prst="rect">
              <a:avLst/>
            </a:prstGeom>
            <a:solidFill>
              <a:srgbClr val="40937D"/>
            </a:solidFill>
            <a:ln w="9525">
              <a:noFill/>
            </a:ln>
          </p:spPr>
          <p:txBody>
            <a:bodyPr anchor="ctr"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35172" name="矩形 3"/>
            <p:cNvSpPr/>
            <p:nvPr/>
          </p:nvSpPr>
          <p:spPr>
            <a:xfrm>
              <a:off x="381000" y="0"/>
              <a:ext cx="76201" cy="285750"/>
            </a:xfrm>
            <a:prstGeom prst="rect">
              <a:avLst/>
            </a:prstGeom>
            <a:solidFill>
              <a:srgbClr val="35363A"/>
            </a:solidFill>
            <a:ln w="9525">
              <a:noFill/>
            </a:ln>
          </p:spPr>
          <p:txBody>
            <a:bodyPr anchor="ctr"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35173" name="文本框 4"/>
          <p:cNvSpPr txBox="1"/>
          <p:nvPr/>
        </p:nvSpPr>
        <p:spPr>
          <a:xfrm>
            <a:off x="561975" y="266700"/>
            <a:ext cx="27686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2400" b="1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信息时代背景</a:t>
            </a:r>
            <a:endParaRPr lang="zh-CN" altLang="en-US" sz="2400" b="1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5207" name="文本框 38"/>
          <p:cNvSpPr txBox="1"/>
          <p:nvPr/>
        </p:nvSpPr>
        <p:spPr>
          <a:xfrm>
            <a:off x="2326640" y="803910"/>
            <a:ext cx="6833235" cy="3830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l" eaLnBrk="1" hangingPunct="1">
              <a:lnSpc>
                <a:spcPct val="150000"/>
              </a:lnSpc>
            </a:pPr>
            <a:endParaRPr lang="zh-CN" altLang="en-US" sz="18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  <a:p>
            <a:pPr lvl="0" algn="l" eaLnBrk="1" hangingPunct="1">
              <a:lnSpc>
                <a:spcPct val="150000"/>
              </a:lnSpc>
            </a:pPr>
            <a:r>
              <a:rPr lang="zh-CN" altLang="en-US" sz="18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信息时代到来</a:t>
            </a:r>
            <a:endParaRPr lang="zh-CN" altLang="en-US" sz="18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  <a:p>
            <a:pPr lvl="0" algn="l" eaLnBrk="1" hangingPunct="1">
              <a:lnSpc>
                <a:spcPct val="150000"/>
              </a:lnSpc>
            </a:pPr>
            <a:endParaRPr lang="zh-CN" altLang="en-US" sz="18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  <a:p>
            <a:pPr lvl="0" algn="l" eaLnBrk="1" hangingPunct="1">
              <a:lnSpc>
                <a:spcPct val="150000"/>
              </a:lnSpc>
            </a:pPr>
            <a:r>
              <a:rPr lang="zh-CN" altLang="en-US" sz="18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每个人每时每刻都渴望从终端获得信息，也获得了数据，但是信息质量无法得到保证</a:t>
            </a:r>
            <a:endParaRPr lang="zh-CN" altLang="en-US" sz="18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  <a:p>
            <a:pPr lvl="0" algn="l" eaLnBrk="1" hangingPunct="1">
              <a:lnSpc>
                <a:spcPct val="150000"/>
              </a:lnSpc>
            </a:pPr>
            <a:endParaRPr lang="zh-CN" altLang="en-US" sz="18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  <a:p>
            <a:pPr lvl="0" algn="l" eaLnBrk="1" hangingPunct="1">
              <a:lnSpc>
                <a:spcPct val="150000"/>
              </a:lnSpc>
            </a:pPr>
            <a:r>
              <a:rPr lang="zh-CN" altLang="en-US" sz="18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每个人都想要把自己的信息发布到平台以获得关注，获得心理上的满足</a:t>
            </a:r>
            <a:endParaRPr lang="zh-CN" altLang="en-US" sz="18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  <a:p>
            <a:pPr lvl="0" algn="l" eaLnBrk="1" hangingPunct="1">
              <a:lnSpc>
                <a:spcPct val="150000"/>
              </a:lnSpc>
            </a:pPr>
            <a:endParaRPr lang="zh-CN" altLang="en-US" sz="18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2" name="日期占位符 1"/>
          <p:cNvSpPr/>
          <p:nvPr>
            <p:ph type="dt" sz="half" idx="10"/>
          </p:nvPr>
        </p:nvSpPr>
        <p:spPr/>
        <p:txBody>
          <a:bodyPr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2856249" y="4970145"/>
            <a:ext cx="6514121" cy="368328"/>
            <a:chOff x="7093" y="8613"/>
            <a:chExt cx="4613" cy="580"/>
          </a:xfrm>
        </p:grpSpPr>
        <p:sp>
          <p:nvSpPr>
            <p:cNvPr id="130059" name="文本框 28"/>
            <p:cNvSpPr txBox="1"/>
            <p:nvPr/>
          </p:nvSpPr>
          <p:spPr>
            <a:xfrm>
              <a:off x="7093" y="8613"/>
              <a:ext cx="1492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zh-CN" altLang="en-US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信息发布</a:t>
              </a:r>
              <a:endPara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0062" name="文本框 31"/>
            <p:cNvSpPr txBox="1"/>
            <p:nvPr/>
          </p:nvSpPr>
          <p:spPr>
            <a:xfrm>
              <a:off x="10216" y="8613"/>
              <a:ext cx="1490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zh-CN" altLang="en-US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信息优化</a:t>
              </a:r>
              <a:endPara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" name="文本框 31"/>
          <p:cNvSpPr txBox="1"/>
          <p:nvPr/>
        </p:nvSpPr>
        <p:spPr>
          <a:xfrm>
            <a:off x="5043993" y="4970145"/>
            <a:ext cx="2104062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信息获取</a:t>
            </a:r>
            <a:endParaRPr lang="zh-CN" altLang="en-US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EMPLATE_TOPIC_ID" val="2869567"/>
  <p:tag name="KSO_WM_TEMPLATE_OUTLINE_ID" val="14"/>
  <p:tag name="KSO_WM_TEMPLATE_SCENE_ID" val="1"/>
  <p:tag name="KSO_WM_TEMPLATE_JOB_ID" val="14"/>
  <p:tag name="KSO_WM_TEMPLATE_TOPIC_DEFAULT" val="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2597</Words>
  <Application>WPS 演示</Application>
  <PresentationFormat>宽屏</PresentationFormat>
  <Paragraphs>368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43" baseType="lpstr">
      <vt:lpstr>Arial</vt:lpstr>
      <vt:lpstr>宋体</vt:lpstr>
      <vt:lpstr>Wingdings</vt:lpstr>
      <vt:lpstr>微软雅黑 Light</vt:lpstr>
      <vt:lpstr>微软雅黑</vt:lpstr>
      <vt:lpstr>Calibri</vt:lpstr>
      <vt:lpstr>Arial Unicode MS</vt:lpstr>
      <vt:lpstr>Calibri Light</vt:lpstr>
      <vt:lpstr>Arial Black</vt:lpstr>
      <vt:lpstr>华文仿宋</vt:lpstr>
      <vt:lpstr>Times New Roman</vt:lpstr>
      <vt:lpstr>Wingdings</vt:lpstr>
      <vt:lpstr>仿宋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tianganxun</dc:creator>
  <cp:lastModifiedBy>tianganxun</cp:lastModifiedBy>
  <cp:revision>137</cp:revision>
  <dcterms:created xsi:type="dcterms:W3CDTF">2017-08-03T09:01:00Z</dcterms:created>
  <dcterms:modified xsi:type="dcterms:W3CDTF">2019-01-01T09:33:53Z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  <property fmtid="{D5CDD505-2E9C-101B-9397-08002B2CF9AE}" pid="3" name="KSORubyTemplateID">
    <vt:lpwstr>2</vt:lpwstr>
  </property>
</Properties>
</file>