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爱易" initials="A" lastIdx="1" clrIdx="0"/>
  <p:cmAuthor id="2" name="PC" initials="P" lastIdx="1" clrIdx="1"/>
  <p:cmAuthor id="3" name="Administrator" initials="A" lastIdx="1" clrIdx="2"/>
  <p:cmAuthor id="4" name="庄熳zhuangman" initials="庄熳zhuangman" lastIdx="1" clrIdx="3"/>
  <p:cmAuthor id="5" name="MSI" initials="M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DFB9"/>
    <a:srgbClr val="98D4D1"/>
    <a:srgbClr val="FDECBD"/>
    <a:srgbClr val="0000FF"/>
    <a:srgbClr val="FE02FF"/>
    <a:srgbClr val="CA70C7"/>
    <a:srgbClr val="FD03FE"/>
    <a:srgbClr val="C0504D"/>
    <a:srgbClr val="4F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54" y="276"/>
      </p:cViewPr>
      <p:guideLst>
        <p:guide orient="horz" pos="1761"/>
        <p:guide pos="36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7059" l="1681" r="95798">
                        <a14:foregroundMark x1="14286" y1="34314" x2="14286" y2="34314"/>
                        <a14:foregroundMark x1="16807" y1="47059" x2="16807" y2="47059"/>
                        <a14:foregroundMark x1="13445" y1="59804" x2="13445" y2="59804"/>
                        <a14:foregroundMark x1="28571" y1="44118" x2="28571" y2="44118"/>
                        <a14:foregroundMark x1="72269" y1="34314" x2="72269" y2="34314"/>
                        <a14:foregroundMark x1="47899" y1="17647" x2="47899" y2="17647"/>
                        <a14:foregroundMark x1="86555" y1="36275" x2="86555" y2="36275"/>
                        <a14:foregroundMark x1="26891" y1="84314" x2="26891" y2="84314"/>
                        <a14:foregroundMark x1="63025" y1="93137" x2="63025" y2="93137"/>
                        <a14:foregroundMark x1="63025" y1="92157" x2="63025" y2="98039"/>
                        <a14:foregroundMark x1="78151" y1="82353" x2="78151" y2="82353"/>
                        <a14:foregroundMark x1="33613" y1="91176" x2="33613" y2="91176"/>
                        <a14:foregroundMark x1="10924" y1="42157" x2="10924" y2="42157"/>
                        <a14:foregroundMark x1="17647" y1="18627" x2="17647" y2="18627"/>
                        <a14:foregroundMark x1="88235" y1="34314" x2="88235" y2="34314"/>
                        <a14:foregroundMark x1="83193" y1="25490" x2="83193" y2="25490"/>
                        <a14:foregroundMark x1="75630" y1="11765" x2="75630" y2="11765"/>
                        <a14:foregroundMark x1="41176" y1="5882" x2="41176" y2="5882"/>
                        <a14:foregroundMark x1="29412" y1="9804" x2="29412" y2="9804"/>
                        <a14:foregroundMark x1="22689" y1="12745" x2="22689" y2="12745"/>
                        <a14:foregroundMark x1="15126" y1="23529" x2="15126" y2="23529"/>
                        <a14:foregroundMark x1="11765" y1="31373" x2="11765" y2="31373"/>
                        <a14:foregroundMark x1="15966" y1="41176" x2="15966" y2="41176"/>
                        <a14:foregroundMark x1="15966" y1="51961" x2="15966" y2="51961"/>
                        <a14:foregroundMark x1="17647" y1="58824" x2="17647" y2="58824"/>
                        <a14:foregroundMark x1="6723" y1="63725" x2="6723" y2="63725"/>
                        <a14:foregroundMark x1="2521" y1="50980" x2="2521" y2="50980"/>
                        <a14:foregroundMark x1="87395" y1="45098" x2="87395" y2="45098"/>
                        <a14:foregroundMark x1="95798" y1="45098" x2="95798" y2="45098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308080" y="114935"/>
            <a:ext cx="565150" cy="56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 2"/>
          <p:cNvSpPr/>
          <p:nvPr userDrawn="1"/>
        </p:nvSpPr>
        <p:spPr>
          <a:xfrm>
            <a:off x="504190" y="647065"/>
            <a:ext cx="10040620" cy="76200"/>
          </a:xfrm>
          <a:custGeom>
            <a:avLst/>
            <a:gdLst>
              <a:gd name="connsiteX0" fmla="*/ 0 w 5429250"/>
              <a:gd name="connsiteY0" fmla="*/ 0 h 0"/>
              <a:gd name="connsiteX1" fmla="*/ 5429250 w 54292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9250">
                <a:moveTo>
                  <a:pt x="0" y="0"/>
                </a:moveTo>
                <a:lnTo>
                  <a:pt x="5429250" y="0"/>
                </a:lnTo>
              </a:path>
            </a:pathLst>
          </a:custGeom>
          <a:solidFill>
            <a:schemeClr val="accent5">
              <a:lumMod val="75000"/>
            </a:schemeClr>
          </a:solidFill>
          <a:ln w="44450">
            <a:gradFill>
              <a:gsLst>
                <a:gs pos="0">
                  <a:srgbClr val="0070C0"/>
                </a:gs>
                <a:gs pos="70000">
                  <a:srgbClr val="56A993">
                    <a:alpha val="100000"/>
                  </a:srgb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100000">
                  <a:srgbClr val="00924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04190" y="764755"/>
            <a:ext cx="26746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Noto Sans CJK SC DemiLight" panose="020B0400000000000000" charset="-122"/>
                <a:ea typeface="Noto Sans CJK SC DemiLight" panose="020B0400000000000000" charset="-122"/>
                <a:cs typeface="仿宋_GB2312" panose="02010609030101010101" charset="-122"/>
                <a:sym typeface="+mn-ea"/>
              </a:rPr>
              <a:t>迁移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SC DemiLight" panose="020B0400000000000000" charset="-122"/>
                <a:ea typeface="Noto Sans CJK SC DemiLight" panose="020B0400000000000000" charset="-122"/>
                <a:cs typeface="仿宋_GB2312" panose="02010609030101010101" charset="-122"/>
                <a:sym typeface="+mn-ea"/>
              </a:rPr>
              <a:t>树木现场照片其他树木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SC DemiLight" panose="020B0400000000000000" charset="-122"/>
              <a:ea typeface="Noto Sans CJK SC DemiLight" panose="020B0400000000000000" charset="-122"/>
              <a:cs typeface="仿宋_GB2312" panose="02010609030101010101" charset="-122"/>
              <a:sym typeface="+mn-ea"/>
            </a:endParaRPr>
          </a:p>
        </p:txBody>
      </p:sp>
      <p:sp>
        <p:nvSpPr>
          <p:cNvPr id="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04190" y="43180"/>
            <a:ext cx="10120630" cy="914400"/>
          </a:xfrm>
        </p:spPr>
        <p:txBody>
          <a:bodyPr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3200" b="0" kern="1200" dirty="0" smtClean="0">
                <a:solidFill>
                  <a:srgbClr val="0070C0"/>
                </a:solidFill>
                <a:latin typeface="Noto Sans CJK SC Medium" panose="020B0600000000000000" charset="-122"/>
                <a:ea typeface="Noto Sans CJK SC Medium" panose="020B0600000000000000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zh-CN" altLang="en-US" sz="2800" b="1" kern="1200" dirty="0" smtClean="0">
                <a:solidFill>
                  <a:srgbClr val="009589"/>
                </a:solidFill>
                <a:latin typeface="+mj-ea"/>
                <a:ea typeface="+mj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zh-CN" altLang="en-US" sz="2800" b="1" kern="1200" dirty="0" smtClean="0">
                <a:solidFill>
                  <a:srgbClr val="009589"/>
                </a:solidFill>
                <a:latin typeface="+mj-ea"/>
                <a:ea typeface="+mj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zh-CN" altLang="en-US" sz="2800" b="1" kern="1200" dirty="0" smtClean="0">
                <a:solidFill>
                  <a:srgbClr val="009589"/>
                </a:solidFill>
                <a:latin typeface="+mj-ea"/>
                <a:ea typeface="+mj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zh-CN" altLang="en-US" sz="2800" b="1" kern="1200" dirty="0">
                <a:solidFill>
                  <a:srgbClr val="009589"/>
                </a:solidFill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b="1">
                <a:cs typeface="Noto Sans CJK SC Medium" panose="020B0600000000000000" charset="-122"/>
                <a:sym typeface="+mn-ea"/>
              </a:rPr>
              <a:t>兰竹西路（昌盛路</a:t>
            </a:r>
            <a:r>
              <a:rPr lang="en-US" altLang="zh-CN" b="1">
                <a:cs typeface="Noto Sans CJK SC Medium" panose="020B0600000000000000" charset="-122"/>
                <a:sym typeface="+mn-ea"/>
              </a:rPr>
              <a:t>-</a:t>
            </a:r>
            <a:r>
              <a:rPr b="1">
                <a:cs typeface="Noto Sans CJK SC Medium" panose="020B0600000000000000" charset="-122"/>
                <a:sym typeface="+mn-ea"/>
              </a:rPr>
              <a:t>龙坪路）项目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02" b="97059" l="1681" r="95798">
                        <a14:foregroundMark x1="14286" y1="34314" x2="14286" y2="34314"/>
                        <a14:foregroundMark x1="16807" y1="47059" x2="16807" y2="47059"/>
                        <a14:foregroundMark x1="13445" y1="59804" x2="13445" y2="59804"/>
                        <a14:foregroundMark x1="28571" y1="44118" x2="28571" y2="44118"/>
                        <a14:foregroundMark x1="72269" y1="34314" x2="72269" y2="34314"/>
                        <a14:foregroundMark x1="47899" y1="17647" x2="47899" y2="17647"/>
                        <a14:foregroundMark x1="86555" y1="36275" x2="86555" y2="36275"/>
                        <a14:foregroundMark x1="26891" y1="84314" x2="26891" y2="84314"/>
                        <a14:foregroundMark x1="63025" y1="93137" x2="63025" y2="93137"/>
                        <a14:foregroundMark x1="63025" y1="92157" x2="63025" y2="98039"/>
                        <a14:foregroundMark x1="78151" y1="82353" x2="78151" y2="82353"/>
                        <a14:foregroundMark x1="33613" y1="91176" x2="33613" y2="91176"/>
                        <a14:foregroundMark x1="10924" y1="42157" x2="10924" y2="42157"/>
                        <a14:foregroundMark x1="17647" y1="18627" x2="17647" y2="18627"/>
                        <a14:foregroundMark x1="88235" y1="34314" x2="88235" y2="34314"/>
                        <a14:foregroundMark x1="83193" y1="25490" x2="83193" y2="25490"/>
                        <a14:foregroundMark x1="75630" y1="11765" x2="75630" y2="11765"/>
                        <a14:foregroundMark x1="41176" y1="5882" x2="41176" y2="5882"/>
                        <a14:foregroundMark x1="29412" y1="9804" x2="29412" y2="9804"/>
                        <a14:foregroundMark x1="22689" y1="12745" x2="22689" y2="12745"/>
                        <a14:foregroundMark x1="15126" y1="23529" x2="15126" y2="23529"/>
                        <a14:foregroundMark x1="11765" y1="31373" x2="11765" y2="31373"/>
                        <a14:foregroundMark x1="15966" y1="41176" x2="15966" y2="41176"/>
                        <a14:foregroundMark x1="15966" y1="51961" x2="15966" y2="51961"/>
                        <a14:foregroundMark x1="17647" y1="58824" x2="17647" y2="58824"/>
                        <a14:foregroundMark x1="6723" y1="63725" x2="6723" y2="63725"/>
                        <a14:foregroundMark x1="2521" y1="50980" x2="2521" y2="50980"/>
                        <a14:foregroundMark x1="87395" y1="45098" x2="87395" y2="45098"/>
                        <a14:foregroundMark x1="95798" y1="45098" x2="95798" y2="45098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308080" y="114935"/>
            <a:ext cx="565150" cy="56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Noto Sans CJK SC" panose="020B0500000000000000" charset="-122"/>
          <a:ea typeface="Noto Sans CJK SC" panose="020B0500000000000000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COMMONDATA" val="eyJoZGlkIjoiZjM5MmNiODBkYzY4NGNmNjlkYmRmOGJkODgyOGQ1ZWQifQ=="/>
  <p:tag name="KSO_WPP_MARK_KEY" val="8fffa14d-b9fa-4cb5-ad54-2dcee55bddd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SimSun</vt:lpstr>
      <vt:lpstr>Wingdings</vt:lpstr>
      <vt:lpstr>Noto Sans CJK SC</vt:lpstr>
      <vt:lpstr>Noto Sans CJK SC Medium</vt:lpstr>
      <vt:lpstr>Noto Sans CJK SC DemiLight</vt:lpstr>
      <vt:lpstr>仿宋_GB2312</vt:lpstr>
      <vt:lpstr>Droid Sans Fallback</vt:lpstr>
      <vt:lpstr>Arial Unicode MS</vt:lpstr>
      <vt:lpstr>Calibri</vt:lpstr>
      <vt:lpstr>Trebuchet MS</vt:lpstr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深圳市永久占用城市绿地、砍伐或迁移树木市政府审定会汇报材料</dc:title>
  <dc:creator>Administrator</dc:creator>
  <cp:lastModifiedBy>qin</cp:lastModifiedBy>
  <cp:revision>580</cp:revision>
  <dcterms:created xsi:type="dcterms:W3CDTF">2023-04-17T06:52:17Z</dcterms:created>
  <dcterms:modified xsi:type="dcterms:W3CDTF">2023-04-17T06:52:17Z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08C4F11D55EE4BDEAED52A65CEF88325_13</vt:lpwstr>
  </property>
</Properties>
</file>