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27c4c2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27c4c2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d27c4c2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d27c4c2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27c4c2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27c4c2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27c4c2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d27c4c2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Seminarska naloga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Interaktivnost in oblikovanje informacij 2024/25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0075" y="4526275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 sz="1800">
                <a:solidFill>
                  <a:schemeClr val="dk2"/>
                </a:solidFill>
              </a:rPr>
              <a:t>Tian Grumerec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Rubikova kocka + kretnje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16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/>
              <a:t>Opis projekta: </a:t>
            </a:r>
            <a:br>
              <a:rPr lang="sl"/>
            </a:br>
            <a:r>
              <a:rPr lang="sl"/>
              <a:t>V okviru druge seminarske naloge pri predmetu IOI sem implementiral delujočo rubikovo kocko, ki jo upravljamo preko kamere z ročnimi kretnjami.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l"/>
              <a:t>Lahko izbiramo os in vrsto/stolpec, ki ga potem lahko zavrtimo. Za implementacijo kretenj sem uporabil knjižnico mediapipe.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472" y="1017725"/>
            <a:ext cx="4284926" cy="34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Zastavljeni cilji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Implementacija prikaza rubikove kocke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Rotacije s pomočjo tipkovnice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Prepoznavanje določenih kretenj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Rotacije s pomočjo kret</a:t>
            </a:r>
            <a:r>
              <a:rPr lang="sl"/>
              <a:t>enj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Način za spreminjanje osi in vrste/stolpca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“Scramble Cube” funkcije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Samodejno reševanje kocke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Implementacija glasbe/zvokov glede na to kako blizu smo rešitvi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“Loading screen”?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Doseženi cilji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Implementacija prikaza rubikove kocke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Rotacije s pomočjo tipkovnice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Prepoznavanje določenih kretenj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Rotacije s pomočjo kretenj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Način za spreminjanje osi in vrste/stolpca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Kaj je potrebno še narediti?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“Scramble Cube” funkcije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Samodejno reševanje kocke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Implementacija glasbe/zvokov glede na to kako blizu smo rešitvi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l"/>
              <a:t>“Loading screen”?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