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F0E0C-8EE5-3728-FCE6-034FDC25DCC5}" v="130" dt="2025-01-13T09:38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27c4c29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27c4c29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d27c4c2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d27c4c29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d27c4c2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d27c4c29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d27c4c29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d27c4c29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Seminarska naloga 2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Interaktivnost in oblikovanje informacij 2024/25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07025" y="426762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800">
                <a:solidFill>
                  <a:schemeClr val="dk2"/>
                </a:solidFill>
              </a:rPr>
              <a:t>Tian Grumerec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Rubikova kocka + kretnje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6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b="1" dirty="0"/>
              <a:t>Opis projekta: </a:t>
            </a:r>
            <a:br>
              <a:rPr lang="sl" dirty="0"/>
            </a:br>
            <a:r>
              <a:rPr lang="sl" dirty="0"/>
              <a:t>V okviru druge seminarske naloge pri predmetu IOI sem implementiral delujočo </a:t>
            </a:r>
            <a:r>
              <a:rPr lang="sl" dirty="0" err="1"/>
              <a:t>rubikovo</a:t>
            </a:r>
            <a:r>
              <a:rPr lang="sl" dirty="0"/>
              <a:t> kocko, ki jo upravljamo preko kamere z ročnimi kretnjami. Po izbiri osi in vrste/stolpca lahko izbrano vrsto/stolpec zavrtimo. Rotacije so animirane.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l" dirty="0"/>
              <a:t>Uporabljene tehnologije: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l" dirty="0"/>
              <a:t>Knjižnica </a:t>
            </a:r>
            <a:r>
              <a:rPr lang="sl" dirty="0" err="1"/>
              <a:t>mediapipe</a:t>
            </a:r>
            <a:r>
              <a:rPr lang="sl" dirty="0"/>
              <a:t> za prepoznavo dlani.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l" dirty="0"/>
              <a:t>p5.js in HTML</a:t>
            </a:r>
          </a:p>
          <a:p>
            <a:pPr marL="131445" indent="0">
              <a:lnSpc>
                <a:spcPct val="114999"/>
              </a:lnSpc>
              <a:buSzPct val="100000"/>
              <a:buNone/>
            </a:pPr>
            <a:endParaRPr lang="sl" dirty="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400" y="874525"/>
            <a:ext cx="4357800" cy="356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4016"/>
            <a:ext cx="84672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Zastavljeni cilji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Implementacija prikaza </a:t>
            </a:r>
            <a:r>
              <a:rPr lang="sl" dirty="0" err="1"/>
              <a:t>rubikove</a:t>
            </a:r>
            <a:r>
              <a:rPr lang="sl" dirty="0"/>
              <a:t> kocke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Rotacije s pomočjo tipkovnice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Prepoznavanje določenih kretenj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Rotacije s pomočjo kretenj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Način za spreminjanje osi in vrste/stolpca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“</a:t>
            </a:r>
            <a:r>
              <a:rPr lang="sl" dirty="0" err="1"/>
              <a:t>Scramble</a:t>
            </a:r>
            <a:r>
              <a:rPr lang="sl" dirty="0"/>
              <a:t> </a:t>
            </a:r>
            <a:r>
              <a:rPr lang="sl" dirty="0" err="1"/>
              <a:t>Cube</a:t>
            </a:r>
            <a:r>
              <a:rPr lang="sl" dirty="0"/>
              <a:t>” funkcije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strike="sngStrike" dirty="0"/>
              <a:t>Samodejno reševanje kocke</a:t>
            </a:r>
            <a:endParaRPr strike="sngStrike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strike="sngStrike" dirty="0"/>
              <a:t>Implementacija glasbe/zvokov glede na to kako blizu smo rešitvi</a:t>
            </a:r>
            <a:endParaRPr strike="sngStrike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“</a:t>
            </a:r>
            <a:r>
              <a:rPr lang="sl" dirty="0" err="1"/>
              <a:t>Loading</a:t>
            </a:r>
            <a:r>
              <a:rPr lang="sl" dirty="0"/>
              <a:t> </a:t>
            </a:r>
            <a:r>
              <a:rPr lang="sl" dirty="0" err="1"/>
              <a:t>screen</a:t>
            </a:r>
            <a:r>
              <a:rPr lang="sl" dirty="0"/>
              <a:t>”?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276" y="857250"/>
            <a:ext cx="2587926" cy="24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Doseženi cilji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Implementacija prikaza </a:t>
            </a:r>
            <a:r>
              <a:rPr lang="sl" dirty="0" err="1"/>
              <a:t>rubikove</a:t>
            </a:r>
            <a:r>
              <a:rPr lang="sl" dirty="0"/>
              <a:t> kocke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Rotacije s pomočjo tipkovnice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Prepoznavanje določenih kretenj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Rotacije s pomočjo kretenj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Način za spreminjanje osi in vrste/stolpca</a:t>
            </a:r>
          </a:p>
          <a:p>
            <a:pPr>
              <a:lnSpc>
                <a:spcPct val="114999"/>
              </a:lnSpc>
              <a:buChar char="-"/>
            </a:pPr>
            <a:r>
              <a:rPr lang="sl" dirty="0"/>
              <a:t>"</a:t>
            </a:r>
            <a:r>
              <a:rPr lang="sl" dirty="0" err="1"/>
              <a:t>Loading</a:t>
            </a:r>
            <a:r>
              <a:rPr lang="sl" dirty="0"/>
              <a:t> </a:t>
            </a:r>
            <a:r>
              <a:rPr lang="sl" dirty="0" err="1"/>
              <a:t>Screen</a:t>
            </a:r>
            <a:r>
              <a:rPr lang="sl" dirty="0"/>
              <a:t>"</a:t>
            </a:r>
          </a:p>
          <a:p>
            <a:pPr>
              <a:lnSpc>
                <a:spcPct val="114999"/>
              </a:lnSpc>
              <a:buChar char="-"/>
            </a:pPr>
            <a:r>
              <a:rPr lang="sl" dirty="0"/>
              <a:t>"</a:t>
            </a:r>
            <a:r>
              <a:rPr lang="sl" dirty="0" err="1"/>
              <a:t>Scramble</a:t>
            </a:r>
            <a:r>
              <a:rPr lang="sl" dirty="0"/>
              <a:t>" funkcija</a:t>
            </a: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275" y="1197175"/>
            <a:ext cx="2155550" cy="14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871" y="3040952"/>
            <a:ext cx="2315400" cy="18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467" y="3042269"/>
            <a:ext cx="1878900" cy="17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113" y="3040952"/>
            <a:ext cx="1944207" cy="17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73FE11-B68E-0721-223D-0CC881762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0947" y="3671888"/>
            <a:ext cx="1569309" cy="896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sl" dirty="0"/>
              <a:t>Funkcionalnosti, ki jih nisem uspel implementirati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8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sl" dirty="0"/>
          </a:p>
          <a:p>
            <a:pPr>
              <a:buChar char="-"/>
            </a:pPr>
            <a:r>
              <a:rPr lang="sl" dirty="0"/>
              <a:t>Samodejno reševanje kocke – algoritmi kot so </a:t>
            </a:r>
            <a:r>
              <a:rPr lang="sl" dirty="0" err="1"/>
              <a:t>Kociemba</a:t>
            </a:r>
            <a:r>
              <a:rPr lang="sl" dirty="0"/>
              <a:t>, </a:t>
            </a:r>
            <a:r>
              <a:rPr lang="sl" dirty="0" err="1"/>
              <a:t>Thistlewaithe</a:t>
            </a:r>
            <a:r>
              <a:rPr lang="sl" dirty="0"/>
              <a:t>, </a:t>
            </a:r>
            <a:r>
              <a:rPr lang="sl" dirty="0" err="1"/>
              <a:t>Korf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 dirty="0"/>
              <a:t>Implementacija glasbe/zvokov glede na to kako blizu smo rešitvi</a:t>
            </a:r>
            <a:endParaRPr dirty="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850" y="1315450"/>
            <a:ext cx="2081650" cy="2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Slate</vt:lpstr>
      <vt:lpstr>Seminarska naloga 2</vt:lpstr>
      <vt:lpstr>Rubikova kocka + kretnje</vt:lpstr>
      <vt:lpstr>Zastavljeni cilji</vt:lpstr>
      <vt:lpstr>Doseženi cilji</vt:lpstr>
      <vt:lpstr>Funkcionalnosti, ki jih nisem uspel implementirati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30</cp:revision>
  <dcterms:modified xsi:type="dcterms:W3CDTF">2025-01-13T09:40:47Z</dcterms:modified>
</cp:coreProperties>
</file>