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8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324" r:id="rId3"/>
    <p:sldId id="258" r:id="rId4"/>
    <p:sldId id="327" r:id="rId5"/>
    <p:sldId id="326" r:id="rId6"/>
    <p:sldId id="276" r:id="rId7"/>
    <p:sldId id="325" r:id="rId8"/>
    <p:sldId id="1756" r:id="rId9"/>
    <p:sldId id="1757" r:id="rId10"/>
    <p:sldId id="1755" r:id="rId11"/>
    <p:sldId id="323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483810881" name="WPS_1679281038" initials="W" lastIdx="1" clrIdx="2"/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5AE93-9A20-44BF-830C-145E1EA5513A}" v="52" dt="2025-05-15T07:49:54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0887" autoAdjust="0"/>
  </p:normalViewPr>
  <p:slideViewPr>
    <p:cSldViewPr snapToGrid="0" showGuides="1">
      <p:cViewPr varScale="1">
        <p:scale>
          <a:sx n="92" d="100"/>
          <a:sy n="92" d="100"/>
        </p:scale>
        <p:origin x="1380" y="306"/>
      </p:cViewPr>
      <p:guideLst>
        <p:guide orient="horz" pos="2102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 Yun Zhang (CSI INTERFUSION INC)" userId="478c303d-c753-4ec6-8d16-649478a610c9" providerId="ADAL" clId="{5575AE93-9A20-44BF-830C-145E1EA5513A}"/>
    <pc:docChg chg="undo custSel addSld delSld modSld sldOrd">
      <pc:chgData name="Zi Yun Zhang (CSI INTERFUSION INC)" userId="478c303d-c753-4ec6-8d16-649478a610c9" providerId="ADAL" clId="{5575AE93-9A20-44BF-830C-145E1EA5513A}" dt="2025-05-15T07:58:14.920" v="899" actId="1076"/>
      <pc:docMkLst>
        <pc:docMk/>
      </pc:docMkLst>
      <pc:sldChg chg="modNotesTx">
        <pc:chgData name="Zi Yun Zhang (CSI INTERFUSION INC)" userId="478c303d-c753-4ec6-8d16-649478a610c9" providerId="ADAL" clId="{5575AE93-9A20-44BF-830C-145E1EA5513A}" dt="2025-05-12T04:41:53.283" v="0" actId="20577"/>
        <pc:sldMkLst>
          <pc:docMk/>
          <pc:sldMk cId="0" sldId="257"/>
        </pc:sldMkLst>
      </pc:sldChg>
      <pc:sldChg chg="modSp mod modNotesTx">
        <pc:chgData name="Zi Yun Zhang (CSI INTERFUSION INC)" userId="478c303d-c753-4ec6-8d16-649478a610c9" providerId="ADAL" clId="{5575AE93-9A20-44BF-830C-145E1EA5513A}" dt="2025-05-13T09:18:54.870" v="648" actId="1076"/>
        <pc:sldMkLst>
          <pc:docMk/>
          <pc:sldMk cId="0" sldId="258"/>
        </pc:sldMkLst>
        <pc:spChg chg="mod">
          <ac:chgData name="Zi Yun Zhang (CSI INTERFUSION INC)" userId="478c303d-c753-4ec6-8d16-649478a610c9" providerId="ADAL" clId="{5575AE93-9A20-44BF-830C-145E1EA5513A}" dt="2025-05-13T09:18:54.870" v="648" actId="1076"/>
          <ac:spMkLst>
            <pc:docMk/>
            <pc:sldMk cId="0" sldId="258"/>
            <ac:spMk id="1048600" creationId="{00000000-0000-0000-0000-000000000000}"/>
          </ac:spMkLst>
        </pc:spChg>
        <pc:spChg chg="mod">
          <ac:chgData name="Zi Yun Zhang (CSI INTERFUSION INC)" userId="478c303d-c753-4ec6-8d16-649478a610c9" providerId="ADAL" clId="{5575AE93-9A20-44BF-830C-145E1EA5513A}" dt="2025-05-13T09:18:52.551" v="647" actId="1076"/>
          <ac:spMkLst>
            <pc:docMk/>
            <pc:sldMk cId="0" sldId="258"/>
            <ac:spMk id="1048601" creationId="{00000000-0000-0000-0000-000000000000}"/>
          </ac:spMkLst>
        </pc:spChg>
        <pc:grpChg chg="mod">
          <ac:chgData name="Zi Yun Zhang (CSI INTERFUSION INC)" userId="478c303d-c753-4ec6-8d16-649478a610c9" providerId="ADAL" clId="{5575AE93-9A20-44BF-830C-145E1EA5513A}" dt="2025-05-12T06:29:52.526" v="2" actId="1076"/>
          <ac:grpSpMkLst>
            <pc:docMk/>
            <pc:sldMk cId="0" sldId="258"/>
            <ac:grpSpMk id="46" creationId="{00000000-0000-0000-0000-000000000000}"/>
          </ac:grpSpMkLst>
        </pc:grpChg>
      </pc:sldChg>
      <pc:sldChg chg="addSp delSp modSp mod">
        <pc:chgData name="Zi Yun Zhang (CSI INTERFUSION INC)" userId="478c303d-c753-4ec6-8d16-649478a610c9" providerId="ADAL" clId="{5575AE93-9A20-44BF-830C-145E1EA5513A}" dt="2025-05-12T09:14:51.163" v="55" actId="1076"/>
        <pc:sldMkLst>
          <pc:docMk/>
          <pc:sldMk cId="0" sldId="276"/>
        </pc:sldMkLst>
        <pc:spChg chg="add mod">
          <ac:chgData name="Zi Yun Zhang (CSI INTERFUSION INC)" userId="478c303d-c753-4ec6-8d16-649478a610c9" providerId="ADAL" clId="{5575AE93-9A20-44BF-830C-145E1EA5513A}" dt="2025-05-12T08:52:15.500" v="18" actId="20577"/>
          <ac:spMkLst>
            <pc:docMk/>
            <pc:sldMk cId="0" sldId="276"/>
            <ac:spMk id="4" creationId="{B495A651-389F-3FBA-C09D-CA7FD615A274}"/>
          </ac:spMkLst>
        </pc:spChg>
        <pc:picChg chg="add mod">
          <ac:chgData name="Zi Yun Zhang (CSI INTERFUSION INC)" userId="478c303d-c753-4ec6-8d16-649478a610c9" providerId="ADAL" clId="{5575AE93-9A20-44BF-830C-145E1EA5513A}" dt="2025-05-12T09:14:51.163" v="55" actId="1076"/>
          <ac:picMkLst>
            <pc:docMk/>
            <pc:sldMk cId="0" sldId="276"/>
            <ac:picMk id="6" creationId="{2176D095-EE1A-FBC3-67A2-05154C66E8D0}"/>
          </ac:picMkLst>
        </pc:picChg>
      </pc:sldChg>
      <pc:sldChg chg="addSp delSp modSp mod ord">
        <pc:chgData name="Zi Yun Zhang (CSI INTERFUSION INC)" userId="478c303d-c753-4ec6-8d16-649478a610c9" providerId="ADAL" clId="{5575AE93-9A20-44BF-830C-145E1EA5513A}" dt="2025-05-13T09:38:37.734" v="808" actId="478"/>
        <pc:sldMkLst>
          <pc:docMk/>
          <pc:sldMk cId="2148203075" sldId="324"/>
        </pc:sldMkLst>
        <pc:spChg chg="add mod">
          <ac:chgData name="Zi Yun Zhang (CSI INTERFUSION INC)" userId="478c303d-c753-4ec6-8d16-649478a610c9" providerId="ADAL" clId="{5575AE93-9A20-44BF-830C-145E1EA5513A}" dt="2025-05-13T09:25:20.889" v="697" actId="20577"/>
          <ac:spMkLst>
            <pc:docMk/>
            <pc:sldMk cId="2148203075" sldId="324"/>
            <ac:spMk id="2" creationId="{96D507F2-D4ED-7B8A-D55F-6A618BE669F6}"/>
          </ac:spMkLst>
        </pc:spChg>
        <pc:spChg chg="add mod">
          <ac:chgData name="Zi Yun Zhang (CSI INTERFUSION INC)" userId="478c303d-c753-4ec6-8d16-649478a610c9" providerId="ADAL" clId="{5575AE93-9A20-44BF-830C-145E1EA5513A}" dt="2025-05-13T09:38:17.795" v="807" actId="5793"/>
          <ac:spMkLst>
            <pc:docMk/>
            <pc:sldMk cId="2148203075" sldId="324"/>
            <ac:spMk id="3" creationId="{08EA0ED3-53BC-CD4E-7657-4165A6678F65}"/>
          </ac:spMkLst>
        </pc:spChg>
      </pc:sldChg>
      <pc:sldChg chg="addSp delSp modSp add mod">
        <pc:chgData name="Zi Yun Zhang (CSI INTERFUSION INC)" userId="478c303d-c753-4ec6-8d16-649478a610c9" providerId="ADAL" clId="{5575AE93-9A20-44BF-830C-145E1EA5513A}" dt="2025-05-15T07:46:56.111" v="883" actId="255"/>
        <pc:sldMkLst>
          <pc:docMk/>
          <pc:sldMk cId="832760660" sldId="325"/>
        </pc:sldMkLst>
        <pc:spChg chg="add mod">
          <ac:chgData name="Zi Yun Zhang (CSI INTERFUSION INC)" userId="478c303d-c753-4ec6-8d16-649478a610c9" providerId="ADAL" clId="{5575AE93-9A20-44BF-830C-145E1EA5513A}" dt="2025-05-15T07:43:04.435" v="845" actId="1076"/>
          <ac:spMkLst>
            <pc:docMk/>
            <pc:sldMk cId="832760660" sldId="325"/>
            <ac:spMk id="2" creationId="{AC7E19A0-E456-1357-DA07-1EBE9D0B38F6}"/>
          </ac:spMkLst>
        </pc:spChg>
        <pc:spChg chg="mod">
          <ac:chgData name="Zi Yun Zhang (CSI INTERFUSION INC)" userId="478c303d-c753-4ec6-8d16-649478a610c9" providerId="ADAL" clId="{5575AE93-9A20-44BF-830C-145E1EA5513A}" dt="2025-05-12T09:15:14.521" v="61" actId="20577"/>
          <ac:spMkLst>
            <pc:docMk/>
            <pc:sldMk cId="832760660" sldId="325"/>
            <ac:spMk id="3" creationId="{AC7266A9-4F4A-2EB4-05A7-D4EF5C1266CF}"/>
          </ac:spMkLst>
        </pc:spChg>
        <pc:spChg chg="mod">
          <ac:chgData name="Zi Yun Zhang (CSI INTERFUSION INC)" userId="478c303d-c753-4ec6-8d16-649478a610c9" providerId="ADAL" clId="{5575AE93-9A20-44BF-830C-145E1EA5513A}" dt="2025-05-12T09:19:09.465" v="147"/>
          <ac:spMkLst>
            <pc:docMk/>
            <pc:sldMk cId="832760660" sldId="325"/>
            <ac:spMk id="4" creationId="{4C0F5103-F7D0-A650-948E-2C3C8A1D5FCB}"/>
          </ac:spMkLst>
        </pc:spChg>
        <pc:spChg chg="add mod">
          <ac:chgData name="Zi Yun Zhang (CSI INTERFUSION INC)" userId="478c303d-c753-4ec6-8d16-649478a610c9" providerId="ADAL" clId="{5575AE93-9A20-44BF-830C-145E1EA5513A}" dt="2025-05-15T07:46:56.111" v="883" actId="255"/>
          <ac:spMkLst>
            <pc:docMk/>
            <pc:sldMk cId="832760660" sldId="325"/>
            <ac:spMk id="11" creationId="{3824DA36-F1EF-9388-9561-A8E472EE4318}"/>
          </ac:spMkLst>
        </pc:spChg>
        <pc:spChg chg="add mod">
          <ac:chgData name="Zi Yun Zhang (CSI INTERFUSION INC)" userId="478c303d-c753-4ec6-8d16-649478a610c9" providerId="ADAL" clId="{5575AE93-9A20-44BF-830C-145E1EA5513A}" dt="2025-05-15T07:46:48.515" v="882" actId="255"/>
          <ac:spMkLst>
            <pc:docMk/>
            <pc:sldMk cId="832760660" sldId="325"/>
            <ac:spMk id="12" creationId="{0924EFB7-2FF4-F829-0185-BA7EDB6C43FF}"/>
          </ac:spMkLst>
        </pc:spChg>
        <pc:spChg chg="mod">
          <ac:chgData name="Zi Yun Zhang (CSI INTERFUSION INC)" userId="478c303d-c753-4ec6-8d16-649478a610c9" providerId="ADAL" clId="{5575AE93-9A20-44BF-830C-145E1EA5513A}" dt="2025-05-15T07:46:20.473" v="857" actId="14100"/>
          <ac:spMkLst>
            <pc:docMk/>
            <pc:sldMk cId="832760660" sldId="325"/>
            <ac:spMk id="13" creationId="{33EA7341-7B30-2F54-2431-E041AA6F050C}"/>
          </ac:spMkLst>
        </pc:spChg>
        <pc:picChg chg="add mod">
          <ac:chgData name="Zi Yun Zhang (CSI INTERFUSION INC)" userId="478c303d-c753-4ec6-8d16-649478a610c9" providerId="ADAL" clId="{5575AE93-9A20-44BF-830C-145E1EA5513A}" dt="2025-05-12T09:32:05.968" v="177" actId="14100"/>
          <ac:picMkLst>
            <pc:docMk/>
            <pc:sldMk cId="832760660" sldId="325"/>
            <ac:picMk id="5" creationId="{DBD7A2D9-4DD3-EDA9-2BD8-CC06A0F0A8CA}"/>
          </ac:picMkLst>
        </pc:picChg>
        <pc:picChg chg="add mod">
          <ac:chgData name="Zi Yun Zhang (CSI INTERFUSION INC)" userId="478c303d-c753-4ec6-8d16-649478a610c9" providerId="ADAL" clId="{5575AE93-9A20-44BF-830C-145E1EA5513A}" dt="2025-05-15T07:46:03.256" v="852" actId="1076"/>
          <ac:picMkLst>
            <pc:docMk/>
            <pc:sldMk cId="832760660" sldId="325"/>
            <ac:picMk id="7" creationId="{ECBD03F6-D429-6ED4-9389-1CDC5418D007}"/>
          </ac:picMkLst>
        </pc:picChg>
        <pc:picChg chg="add mod">
          <ac:chgData name="Zi Yun Zhang (CSI INTERFUSION INC)" userId="478c303d-c753-4ec6-8d16-649478a610c9" providerId="ADAL" clId="{5575AE93-9A20-44BF-830C-145E1EA5513A}" dt="2025-05-15T07:43:00.340" v="844" actId="1076"/>
          <ac:picMkLst>
            <pc:docMk/>
            <pc:sldMk cId="832760660" sldId="325"/>
            <ac:picMk id="9" creationId="{62DE64FA-0C40-65E7-D158-B1B9C1DDA255}"/>
          </ac:picMkLst>
        </pc:picChg>
        <pc:picChg chg="add mod">
          <ac:chgData name="Zi Yun Zhang (CSI INTERFUSION INC)" userId="478c303d-c753-4ec6-8d16-649478a610c9" providerId="ADAL" clId="{5575AE93-9A20-44BF-830C-145E1EA5513A}" dt="2025-05-15T07:46:05.307" v="853" actId="1076"/>
          <ac:picMkLst>
            <pc:docMk/>
            <pc:sldMk cId="832760660" sldId="325"/>
            <ac:picMk id="10" creationId="{250F97E0-FEED-33F4-0C49-5C22827DEB4B}"/>
          </ac:picMkLst>
        </pc:picChg>
      </pc:sldChg>
      <pc:sldChg chg="addSp delSp modSp add mod">
        <pc:chgData name="Zi Yun Zhang (CSI INTERFUSION INC)" userId="478c303d-c753-4ec6-8d16-649478a610c9" providerId="ADAL" clId="{5575AE93-9A20-44BF-830C-145E1EA5513A}" dt="2025-05-13T08:03:22.867" v="304" actId="20577"/>
        <pc:sldMkLst>
          <pc:docMk/>
          <pc:sldMk cId="2169283473" sldId="326"/>
        </pc:sldMkLst>
        <pc:spChg chg="add mod">
          <ac:chgData name="Zi Yun Zhang (CSI INTERFUSION INC)" userId="478c303d-c753-4ec6-8d16-649478a610c9" providerId="ADAL" clId="{5575AE93-9A20-44BF-830C-145E1EA5513A}" dt="2025-05-13T05:09:15.058" v="206" actId="20577"/>
          <ac:spMkLst>
            <pc:docMk/>
            <pc:sldMk cId="2169283473" sldId="326"/>
            <ac:spMk id="6" creationId="{6C6706CA-6325-E016-E25C-C81DF195578D}"/>
          </ac:spMkLst>
        </pc:spChg>
        <pc:spChg chg="add mod">
          <ac:chgData name="Zi Yun Zhang (CSI INTERFUSION INC)" userId="478c303d-c753-4ec6-8d16-649478a610c9" providerId="ADAL" clId="{5575AE93-9A20-44BF-830C-145E1EA5513A}" dt="2025-05-13T08:03:22.867" v="304" actId="20577"/>
          <ac:spMkLst>
            <pc:docMk/>
            <pc:sldMk cId="2169283473" sldId="326"/>
            <ac:spMk id="9" creationId="{DF93259E-9649-0590-1943-AC93600DBDFC}"/>
          </ac:spMkLst>
        </pc:spChg>
        <pc:picChg chg="add mod">
          <ac:chgData name="Zi Yun Zhang (CSI INTERFUSION INC)" userId="478c303d-c753-4ec6-8d16-649478a610c9" providerId="ADAL" clId="{5575AE93-9A20-44BF-830C-145E1EA5513A}" dt="2025-05-13T07:46:24.869" v="241" actId="1076"/>
          <ac:picMkLst>
            <pc:docMk/>
            <pc:sldMk cId="2169283473" sldId="326"/>
            <ac:picMk id="3" creationId="{0737039C-B607-C782-6400-4706FEFF9E7A}"/>
          </ac:picMkLst>
        </pc:picChg>
        <pc:picChg chg="add mod">
          <ac:chgData name="Zi Yun Zhang (CSI INTERFUSION INC)" userId="478c303d-c753-4ec6-8d16-649478a610c9" providerId="ADAL" clId="{5575AE93-9A20-44BF-830C-145E1EA5513A}" dt="2025-05-13T07:46:27.192" v="242" actId="1076"/>
          <ac:picMkLst>
            <pc:docMk/>
            <pc:sldMk cId="2169283473" sldId="326"/>
            <ac:picMk id="5" creationId="{6ABE3948-1BB8-CC9D-EA6F-42A398DA2054}"/>
          </ac:picMkLst>
        </pc:picChg>
      </pc:sldChg>
      <pc:sldChg chg="addSp delSp modSp add mod">
        <pc:chgData name="Zi Yun Zhang (CSI INTERFUSION INC)" userId="478c303d-c753-4ec6-8d16-649478a610c9" providerId="ADAL" clId="{5575AE93-9A20-44BF-830C-145E1EA5513A}" dt="2025-05-13T08:36:50.768" v="320" actId="20577"/>
        <pc:sldMkLst>
          <pc:docMk/>
          <pc:sldMk cId="1619822827" sldId="327"/>
        </pc:sldMkLst>
        <pc:spChg chg="mod">
          <ac:chgData name="Zi Yun Zhang (CSI INTERFUSION INC)" userId="478c303d-c753-4ec6-8d16-649478a610c9" providerId="ADAL" clId="{5575AE93-9A20-44BF-830C-145E1EA5513A}" dt="2025-05-13T08:36:50.768" v="320" actId="20577"/>
          <ac:spMkLst>
            <pc:docMk/>
            <pc:sldMk cId="1619822827" sldId="327"/>
            <ac:spMk id="6" creationId="{0ED5F79E-6BB5-479F-53BD-D01084C4E011}"/>
          </ac:spMkLst>
        </pc:spChg>
        <pc:graphicFrameChg chg="add mod modGraphic">
          <ac:chgData name="Zi Yun Zhang (CSI INTERFUSION INC)" userId="478c303d-c753-4ec6-8d16-649478a610c9" providerId="ADAL" clId="{5575AE93-9A20-44BF-830C-145E1EA5513A}" dt="2025-05-13T07:10:37.947" v="240" actId="14100"/>
          <ac:graphicFrameMkLst>
            <pc:docMk/>
            <pc:sldMk cId="1619822827" sldId="327"/>
            <ac:graphicFrameMk id="2" creationId="{2F9EDCA7-D261-2D43-1D60-FE1435C0EE84}"/>
          </ac:graphicFrameMkLst>
        </pc:graphicFrameChg>
      </pc:sldChg>
      <pc:sldChg chg="delSp modSp add del mod">
        <pc:chgData name="Zi Yun Zhang (CSI INTERFUSION INC)" userId="478c303d-c753-4ec6-8d16-649478a610c9" providerId="ADAL" clId="{5575AE93-9A20-44BF-830C-145E1EA5513A}" dt="2025-05-13T09:16:07.456" v="598" actId="47"/>
        <pc:sldMkLst>
          <pc:docMk/>
          <pc:sldMk cId="3036714446" sldId="328"/>
        </pc:sldMkLst>
      </pc:sldChg>
      <pc:sldChg chg="delSp modSp add del mod ord">
        <pc:chgData name="Zi Yun Zhang (CSI INTERFUSION INC)" userId="478c303d-c753-4ec6-8d16-649478a610c9" providerId="ADAL" clId="{5575AE93-9A20-44BF-830C-145E1EA5513A}" dt="2025-05-13T09:16:10.269" v="599" actId="47"/>
        <pc:sldMkLst>
          <pc:docMk/>
          <pc:sldMk cId="4172076645" sldId="329"/>
        </pc:sldMkLst>
      </pc:sldChg>
      <pc:sldChg chg="addSp modSp add del mod">
        <pc:chgData name="Zi Yun Zhang (CSI INTERFUSION INC)" userId="478c303d-c753-4ec6-8d16-649478a610c9" providerId="ADAL" clId="{5575AE93-9A20-44BF-830C-145E1EA5513A}" dt="2025-05-15T07:05:24.457" v="832" actId="47"/>
        <pc:sldMkLst>
          <pc:docMk/>
          <pc:sldMk cId="1604577452" sldId="330"/>
        </pc:sldMkLst>
      </pc:sldChg>
      <pc:sldChg chg="addSp delSp modSp add mod">
        <pc:chgData name="Zi Yun Zhang (CSI INTERFUSION INC)" userId="478c303d-c753-4ec6-8d16-649478a610c9" providerId="ADAL" clId="{5575AE93-9A20-44BF-830C-145E1EA5513A}" dt="2025-05-13T09:16:34.496" v="604" actId="1076"/>
        <pc:sldMkLst>
          <pc:docMk/>
          <pc:sldMk cId="391814393" sldId="1755"/>
        </pc:sldMkLst>
        <pc:spChg chg="add mod">
          <ac:chgData name="Zi Yun Zhang (CSI INTERFUSION INC)" userId="478c303d-c753-4ec6-8d16-649478a610c9" providerId="ADAL" clId="{5575AE93-9A20-44BF-830C-145E1EA5513A}" dt="2025-05-13T09:15:34.450" v="573"/>
          <ac:spMkLst>
            <pc:docMk/>
            <pc:sldMk cId="391814393" sldId="1755"/>
            <ac:spMk id="3" creationId="{5D34C1F7-AFA4-49DC-44C3-CB9D2CD4F49B}"/>
          </ac:spMkLst>
        </pc:spChg>
        <pc:spChg chg="mod">
          <ac:chgData name="Zi Yun Zhang (CSI INTERFUSION INC)" userId="478c303d-c753-4ec6-8d16-649478a610c9" providerId="ADAL" clId="{5575AE93-9A20-44BF-830C-145E1EA5513A}" dt="2025-05-13T09:16:34.496" v="604" actId="1076"/>
          <ac:spMkLst>
            <pc:docMk/>
            <pc:sldMk cId="391814393" sldId="1755"/>
            <ac:spMk id="5" creationId="{9AAF9CE5-AF4A-47DB-B60C-67462E63D561}"/>
          </ac:spMkLst>
        </pc:spChg>
        <pc:picChg chg="mod">
          <ac:chgData name="Zi Yun Zhang (CSI INTERFUSION INC)" userId="478c303d-c753-4ec6-8d16-649478a610c9" providerId="ADAL" clId="{5575AE93-9A20-44BF-830C-145E1EA5513A}" dt="2025-05-13T09:16:31.587" v="603" actId="1076"/>
          <ac:picMkLst>
            <pc:docMk/>
            <pc:sldMk cId="391814393" sldId="1755"/>
            <ac:picMk id="4" creationId="{B4B7A5D5-A7AB-E29F-0120-041AA8FDBB63}"/>
          </ac:picMkLst>
        </pc:picChg>
        <pc:picChg chg="mod">
          <ac:chgData name="Zi Yun Zhang (CSI INTERFUSION INC)" userId="478c303d-c753-4ec6-8d16-649478a610c9" providerId="ADAL" clId="{5575AE93-9A20-44BF-830C-145E1EA5513A}" dt="2025-05-13T09:16:29.355" v="602" actId="1076"/>
          <ac:picMkLst>
            <pc:docMk/>
            <pc:sldMk cId="391814393" sldId="1755"/>
            <ac:picMk id="7" creationId="{6740E3E9-1C9C-32C1-7E86-32D375154241}"/>
          </ac:picMkLst>
        </pc:picChg>
      </pc:sldChg>
      <pc:sldChg chg="addSp delSp modSp add mod">
        <pc:chgData name="Zi Yun Zhang (CSI INTERFUSION INC)" userId="478c303d-c753-4ec6-8d16-649478a610c9" providerId="ADAL" clId="{5575AE93-9A20-44BF-830C-145E1EA5513A}" dt="2025-05-15T07:47:20.870" v="884" actId="255"/>
        <pc:sldMkLst>
          <pc:docMk/>
          <pc:sldMk cId="2012747638" sldId="1756"/>
        </pc:sldMkLst>
        <pc:spChg chg="add mod">
          <ac:chgData name="Zi Yun Zhang (CSI INTERFUSION INC)" userId="478c303d-c753-4ec6-8d16-649478a610c9" providerId="ADAL" clId="{5575AE93-9A20-44BF-830C-145E1EA5513A}" dt="2025-05-15T07:47:20.870" v="884" actId="255"/>
          <ac:spMkLst>
            <pc:docMk/>
            <pc:sldMk cId="2012747638" sldId="1756"/>
            <ac:spMk id="2" creationId="{D0481246-D128-66AD-2170-FD9FCE9B7CE6}"/>
          </ac:spMkLst>
        </pc:spChg>
        <pc:spChg chg="mod">
          <ac:chgData name="Zi Yun Zhang (CSI INTERFUSION INC)" userId="478c303d-c753-4ec6-8d16-649478a610c9" providerId="ADAL" clId="{5575AE93-9A20-44BF-830C-145E1EA5513A}" dt="2025-05-13T09:16:00.099" v="597" actId="20577"/>
          <ac:spMkLst>
            <pc:docMk/>
            <pc:sldMk cId="2012747638" sldId="1756"/>
            <ac:spMk id="3" creationId="{3133E1EB-F637-3D72-A723-AB399C733B25}"/>
          </ac:spMkLst>
        </pc:spChg>
        <pc:picChg chg="del">
          <ac:chgData name="Zi Yun Zhang (CSI INTERFUSION INC)" userId="478c303d-c753-4ec6-8d16-649478a610c9" providerId="ADAL" clId="{5575AE93-9A20-44BF-830C-145E1EA5513A}" dt="2025-05-15T07:05:41.444" v="835" actId="478"/>
          <ac:picMkLst>
            <pc:docMk/>
            <pc:sldMk cId="2012747638" sldId="1756"/>
            <ac:picMk id="25" creationId="{18748CB0-C4F2-F90F-8A91-255C0F47824D}"/>
          </ac:picMkLst>
        </pc:picChg>
      </pc:sldChg>
      <pc:sldChg chg="addSp delSp modSp add mod">
        <pc:chgData name="Zi Yun Zhang (CSI INTERFUSION INC)" userId="478c303d-c753-4ec6-8d16-649478a610c9" providerId="ADAL" clId="{5575AE93-9A20-44BF-830C-145E1EA5513A}" dt="2025-05-15T07:58:14.920" v="899" actId="1076"/>
        <pc:sldMkLst>
          <pc:docMk/>
          <pc:sldMk cId="4094454717" sldId="1757"/>
        </pc:sldMkLst>
        <pc:picChg chg="add mod">
          <ac:chgData name="Zi Yun Zhang (CSI INTERFUSION INC)" userId="478c303d-c753-4ec6-8d16-649478a610c9" providerId="ADAL" clId="{5575AE93-9A20-44BF-830C-145E1EA5513A}" dt="2025-05-15T07:58:14.920" v="899" actId="1076"/>
          <ac:picMkLst>
            <pc:docMk/>
            <pc:sldMk cId="4094454717" sldId="1757"/>
            <ac:picMk id="4" creationId="{3EE7E2CC-D706-FB1A-5FCA-C958D67CFDCB}"/>
          </ac:picMkLst>
        </pc:picChg>
        <pc:picChg chg="add mod">
          <ac:chgData name="Zi Yun Zhang (CSI INTERFUSION INC)" userId="478c303d-c753-4ec6-8d16-649478a610c9" providerId="ADAL" clId="{5575AE93-9A20-44BF-830C-145E1EA5513A}" dt="2025-05-15T07:58:11.217" v="898" actId="1076"/>
          <ac:picMkLst>
            <pc:docMk/>
            <pc:sldMk cId="4094454717" sldId="1757"/>
            <ac:picMk id="6" creationId="{C40764D2-BE01-D740-6982-0E37368F60EA}"/>
          </ac:picMkLst>
        </pc:picChg>
        <pc:picChg chg="del">
          <ac:chgData name="Zi Yun Zhang (CSI INTERFUSION INC)" userId="478c303d-c753-4ec6-8d16-649478a610c9" providerId="ADAL" clId="{5575AE93-9A20-44BF-830C-145E1EA5513A}" dt="2025-05-15T07:05:15.333" v="830" actId="478"/>
          <ac:picMkLst>
            <pc:docMk/>
            <pc:sldMk cId="4094454717" sldId="1757"/>
            <ac:picMk id="25" creationId="{06767339-D191-B2E3-6782-4D4100BF131D}"/>
          </ac:picMkLst>
        </pc:picChg>
      </pc:sldChg>
      <pc:sldChg chg="addSp delSp modSp add del mod">
        <pc:chgData name="Zi Yun Zhang (CSI INTERFUSION INC)" userId="478c303d-c753-4ec6-8d16-649478a610c9" providerId="ADAL" clId="{5575AE93-9A20-44BF-830C-145E1EA5513A}" dt="2025-05-15T07:51:45.328" v="895" actId="47"/>
        <pc:sldMkLst>
          <pc:docMk/>
          <pc:sldMk cId="77605922" sldId="1758"/>
        </pc:sldMkLst>
        <pc:graphicFrameChg chg="add mod">
          <ac:chgData name="Zi Yun Zhang (CSI INTERFUSION INC)" userId="478c303d-c753-4ec6-8d16-649478a610c9" providerId="ADAL" clId="{5575AE93-9A20-44BF-830C-145E1EA5513A}" dt="2025-05-15T07:49:38.018" v="888"/>
          <ac:graphicFrameMkLst>
            <pc:docMk/>
            <pc:sldMk cId="77605922" sldId="1758"/>
            <ac:graphicFrameMk id="2" creationId="{01485771-658B-1127-D6B4-16473A0E48A2}"/>
          </ac:graphicFrameMkLst>
        </pc:graphicFrameChg>
        <pc:graphicFrameChg chg="add mod">
          <ac:chgData name="Zi Yun Zhang (CSI INTERFUSION INC)" userId="478c303d-c753-4ec6-8d16-649478a610c9" providerId="ADAL" clId="{5575AE93-9A20-44BF-830C-145E1EA5513A}" dt="2025-05-15T07:49:38.018" v="888"/>
          <ac:graphicFrameMkLst>
            <pc:docMk/>
            <pc:sldMk cId="77605922" sldId="1758"/>
            <ac:graphicFrameMk id="5" creationId="{9C089DAE-D9F3-F486-A5D9-E28502778490}"/>
          </ac:graphicFrameMkLst>
        </pc:graphicFrameChg>
        <pc:graphicFrameChg chg="add mod">
          <ac:chgData name="Zi Yun Zhang (CSI INTERFUSION INC)" userId="478c303d-c753-4ec6-8d16-649478a610c9" providerId="ADAL" clId="{5575AE93-9A20-44BF-830C-145E1EA5513A}" dt="2025-05-15T07:49:38.018" v="888"/>
          <ac:graphicFrameMkLst>
            <pc:docMk/>
            <pc:sldMk cId="77605922" sldId="1758"/>
            <ac:graphicFrameMk id="6" creationId="{F35567AA-0AB0-9BD8-E278-D77B2C1633F5}"/>
          </ac:graphicFrameMkLst>
        </pc:graphicFrameChg>
        <pc:graphicFrameChg chg="add mod">
          <ac:chgData name="Zi Yun Zhang (CSI INTERFUSION INC)" userId="478c303d-c753-4ec6-8d16-649478a610c9" providerId="ADAL" clId="{5575AE93-9A20-44BF-830C-145E1EA5513A}" dt="2025-05-15T07:49:38.018" v="888"/>
          <ac:graphicFrameMkLst>
            <pc:docMk/>
            <pc:sldMk cId="77605922" sldId="1758"/>
            <ac:graphicFrameMk id="7" creationId="{27CB986B-A991-3530-269C-D0CBCF975645}"/>
          </ac:graphicFrameMkLst>
        </pc:graphicFrameChg>
        <pc:graphicFrameChg chg="add mod">
          <ac:chgData name="Zi Yun Zhang (CSI INTERFUSION INC)" userId="478c303d-c753-4ec6-8d16-649478a610c9" providerId="ADAL" clId="{5575AE93-9A20-44BF-830C-145E1EA5513A}" dt="2025-05-15T07:49:38.018" v="888"/>
          <ac:graphicFrameMkLst>
            <pc:docMk/>
            <pc:sldMk cId="77605922" sldId="1758"/>
            <ac:graphicFrameMk id="8" creationId="{B1660D92-43C9-E7C8-0A31-41C187DC35F3}"/>
          </ac:graphicFrameMkLst>
        </pc:graphicFrameChg>
        <pc:graphicFrameChg chg="add mod">
          <ac:chgData name="Zi Yun Zhang (CSI INTERFUSION INC)" userId="478c303d-c753-4ec6-8d16-649478a610c9" providerId="ADAL" clId="{5575AE93-9A20-44BF-830C-145E1EA5513A}" dt="2025-05-15T07:49:38.018" v="888"/>
          <ac:graphicFrameMkLst>
            <pc:docMk/>
            <pc:sldMk cId="77605922" sldId="1758"/>
            <ac:graphicFrameMk id="9" creationId="{8506B1F3-EE1F-679E-2665-5F6B6DE19868}"/>
          </ac:graphicFrameMkLst>
        </pc:graphicFrameChg>
        <pc:graphicFrameChg chg="add mod">
          <ac:chgData name="Zi Yun Zhang (CSI INTERFUSION INC)" userId="478c303d-c753-4ec6-8d16-649478a610c9" providerId="ADAL" clId="{5575AE93-9A20-44BF-830C-145E1EA5513A}" dt="2025-05-15T07:49:38.018" v="888"/>
          <ac:graphicFrameMkLst>
            <pc:docMk/>
            <pc:sldMk cId="77605922" sldId="1758"/>
            <ac:graphicFrameMk id="10" creationId="{B9CCDF00-EBD8-6FF9-3ABB-D8EBF8E3899C}"/>
          </ac:graphicFrameMkLst>
        </pc:graphicFrameChg>
        <pc:graphicFrameChg chg="add mod">
          <ac:chgData name="Zi Yun Zhang (CSI INTERFUSION INC)" userId="478c303d-c753-4ec6-8d16-649478a610c9" providerId="ADAL" clId="{5575AE93-9A20-44BF-830C-145E1EA5513A}" dt="2025-05-15T07:49:38.018" v="888"/>
          <ac:graphicFrameMkLst>
            <pc:docMk/>
            <pc:sldMk cId="77605922" sldId="1758"/>
            <ac:graphicFrameMk id="11" creationId="{3D2CF5D0-03D6-D8C0-30B3-8E2E340B1BF4}"/>
          </ac:graphicFrameMkLst>
        </pc:graphicFrameChg>
        <pc:graphicFrameChg chg="add mod">
          <ac:chgData name="Zi Yun Zhang (CSI INTERFUSION INC)" userId="478c303d-c753-4ec6-8d16-649478a610c9" providerId="ADAL" clId="{5575AE93-9A20-44BF-830C-145E1EA5513A}" dt="2025-05-15T07:49:38.018" v="888"/>
          <ac:graphicFrameMkLst>
            <pc:docMk/>
            <pc:sldMk cId="77605922" sldId="1758"/>
            <ac:graphicFrameMk id="12" creationId="{9E90504F-9010-AF6A-A7A9-A48A65D4AC9A}"/>
          </ac:graphicFrameMkLst>
        </pc:graphicFrameChg>
        <pc:graphicFrameChg chg="add mod modGraphic">
          <ac:chgData name="Zi Yun Zhang (CSI INTERFUSION INC)" userId="478c303d-c753-4ec6-8d16-649478a610c9" providerId="ADAL" clId="{5575AE93-9A20-44BF-830C-145E1EA5513A}" dt="2025-05-15T07:50:16.096" v="894" actId="1076"/>
          <ac:graphicFrameMkLst>
            <pc:docMk/>
            <pc:sldMk cId="77605922" sldId="1758"/>
            <ac:graphicFrameMk id="14" creationId="{1DC98C69-E6CA-1752-E75B-DEB19CAB7C77}"/>
          </ac:graphicFrameMkLst>
        </pc:graphicFrameChg>
        <pc:picChg chg="del">
          <ac:chgData name="Zi Yun Zhang (CSI INTERFUSION INC)" userId="478c303d-c753-4ec6-8d16-649478a610c9" providerId="ADAL" clId="{5575AE93-9A20-44BF-830C-145E1EA5513A}" dt="2025-05-15T07:49:29.503" v="887" actId="478"/>
          <ac:picMkLst>
            <pc:docMk/>
            <pc:sldMk cId="77605922" sldId="1758"/>
            <ac:picMk id="4" creationId="{3A98651C-F386-A276-D060-F1290907E0E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28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82B92-C7D6-FDEE-B103-3CE273E7F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CFD98CD-4765-AB19-FC34-A747C2C175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E5BC14-1D50-985B-A0D3-1C785D221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D3A94B-8C70-6D24-7E42-005E2E718B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0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49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51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72E73-E98D-AB35-4868-0757B674A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4E4EB91-C3F1-C445-2D11-5FB87AA17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1AD5A5-CF56-ECB0-778C-2AE5DFBEF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1A72A-19A1-F1B1-053A-2DE925ADAA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54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79FAD-115D-4A6E-ED96-7F201AF51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CFF05B-5CFF-566D-BE7F-96C32525C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E33972-2377-71D4-35CA-5FD66D51C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1298A0-7F58-B780-A5C8-CB000F9C3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12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buNone/>
            </a:pPr>
            <a:endParaRPr lang="zh-CN" altLang="zh-CN" sz="1200" kern="100" dirty="0">
              <a:effectLst/>
              <a:latin typeface="Meiryo UI" panose="020B0400000000000000" pitchFamily="34" charset="-128"/>
              <a:ea typeface="Meiryo UI" panose="020B0400000000000000" pitchFamily="34" charset="-128"/>
              <a:cs typeface="Kigelia Light" panose="020B0303020202020203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C9116-9272-3B3B-B3A9-40399B093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91432C-5E3D-0971-A119-055C85FBCC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B49B7-6411-E325-29AD-CCF9648600D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buNone/>
            </a:pPr>
            <a:endParaRPr lang="zh-CN" altLang="zh-CN" sz="1200" kern="100" dirty="0">
              <a:effectLst/>
              <a:latin typeface="Meiryo UI" panose="020B0400000000000000" pitchFamily="34" charset="-128"/>
              <a:ea typeface="Meiryo UI" panose="020B0400000000000000" pitchFamily="34" charset="-128"/>
              <a:cs typeface="Kigelia Light" panose="020B03030202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389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33ABF-630D-FCF3-1BB7-B23844D90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00CC37E-BEE9-8EBC-8161-A4B2769375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46320-CCD8-1CF1-8EAA-EEDDCE0BB22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buNone/>
            </a:pPr>
            <a:endParaRPr lang="zh-CN" altLang="zh-CN" sz="1200" kern="100" dirty="0">
              <a:effectLst/>
              <a:latin typeface="Meiryo UI" panose="020B0400000000000000" pitchFamily="34" charset="-128"/>
              <a:ea typeface="Meiryo UI" panose="020B0400000000000000" pitchFamily="34" charset="-128"/>
              <a:cs typeface="Kigelia Light" panose="020B03030202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28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D6EB9-6582-3E79-B70B-F8A09255A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558840-027C-E58C-9A29-E731FF2F7B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8A59C-D892-C1B7-FA13-24755DC75A4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>
              <a:buNone/>
            </a:pPr>
            <a:endParaRPr lang="zh-CN" altLang="zh-CN" sz="1200" kern="100" dirty="0">
              <a:effectLst/>
              <a:latin typeface="Meiryo UI" panose="020B0400000000000000" pitchFamily="34" charset="-128"/>
              <a:ea typeface="Meiryo UI" panose="020B0400000000000000" pitchFamily="34" charset="-128"/>
              <a:cs typeface="Kigelia Light" panose="020B03030202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Logo&#10;&#10;Description automatically generated with medium confidence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7469" r="1063" b="7500"/>
          <a:stretch>
            <a:fillRect/>
          </a:stretch>
        </p:blipFill>
        <p:spPr>
          <a:xfrm>
            <a:off x="9695431" y="163140"/>
            <a:ext cx="2353538" cy="2835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目录页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1048596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7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2097153" name="图片 4" descr="/Users/zzy/Library/Containers/com.kingsoft.wpsoffice.mac/Data/tmp/figmazip/slide_61be7466cc40d4ab/datas/氛围图-6002&amp;64584.png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3581400" cy="6858000"/>
          </a:xfrm>
          <a:prstGeom prst="rect">
            <a:avLst/>
          </a:prstGeom>
        </p:spPr>
      </p:pic>
      <p:sp>
        <p:nvSpPr>
          <p:cNvPr id="1048598" name="标题 5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825502" y="2019297"/>
            <a:ext cx="2260598" cy="761997"/>
          </a:xfrm>
          <a:noFill/>
        </p:spPr>
        <p:txBody>
          <a:bodyPr lIns="0" tIns="0" rIns="0" bIns="0" anchor="t">
            <a:noAutofit/>
          </a:bodyPr>
          <a:lstStyle>
            <a:lvl1pPr algn="l">
              <a:lnSpc>
                <a:spcPct val="114000"/>
              </a:lnSpc>
              <a:buNone/>
              <a:defRPr sz="4400" b="1">
                <a:solidFill>
                  <a:schemeClr val="bg1"/>
                </a:solidFill>
                <a:latin typeface="Microsoft YaHei UI" charset="0"/>
                <a:ea typeface="Microsoft YaHei UI" charset="0"/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1048599" name="副标题 6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825502" y="1549396"/>
            <a:ext cx="2197102" cy="457200"/>
          </a:xfrm>
          <a:noFill/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5000"/>
              </a:lnSpc>
              <a:buNone/>
              <a:defRPr sz="2400" b="0">
                <a:solidFill>
                  <a:schemeClr val="bg1"/>
                </a:solidFill>
                <a:latin typeface="Microsoft YaHei UI" charset="0"/>
                <a:cs typeface="Microsoft YaHei UI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CONTENTS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4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image" Target="../media/image2.jpeg"/><Relationship Id="rId5" Type="http://schemas.openxmlformats.org/officeDocument/2006/relationships/tags" Target="../tags/tag2.xml"/><Relationship Id="rId10" Type="http://schemas.openxmlformats.org/officeDocument/2006/relationships/image" Target="../media/image1.png"/><Relationship Id="rId4" Type="http://schemas.openxmlformats.org/officeDocument/2006/relationships/theme" Target="../theme/theme1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241" y="163140"/>
            <a:ext cx="1234119" cy="446887"/>
          </a:xfrm>
          <a:prstGeom prst="rect">
            <a:avLst/>
          </a:prstGeom>
        </p:spPr>
      </p:pic>
      <p:sp>
        <p:nvSpPr>
          <p:cNvPr id="4" name="Footer Placeholder 1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0" y="6596158"/>
            <a:ext cx="2484471" cy="26184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Data Classification: CSI Confidential</a:t>
            </a:r>
          </a:p>
        </p:txBody>
      </p:sp>
      <p:pic>
        <p:nvPicPr>
          <p:cNvPr id="3" name="图片 7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1" cstate="email"/>
          <a:stretch>
            <a:fillRect/>
          </a:stretch>
        </p:blipFill>
        <p:spPr>
          <a:xfrm>
            <a:off x="7834754" y="166782"/>
            <a:ext cx="4226457" cy="505517"/>
          </a:xfrm>
          <a:prstGeom prst="rect">
            <a:avLst/>
          </a:prstGeom>
        </p:spPr>
      </p:pic>
      <p:pic>
        <p:nvPicPr>
          <p:cNvPr id="7" name="Picture 2" descr="C:\Users\Administrator\Desktop\微立体3112\幻灯片1.JPG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/>
          <p:cNvSpPr txBox="1"/>
          <p:nvPr userDrawn="1">
            <p:custDataLst>
              <p:tags r:id="rId9"/>
            </p:custDataLst>
          </p:nvPr>
        </p:nvSpPr>
        <p:spPr>
          <a:xfrm>
            <a:off x="258729" y="6596158"/>
            <a:ext cx="4925188" cy="341333"/>
          </a:xfrm>
          <a:prstGeom prst="rect">
            <a:avLst/>
          </a:prstGeom>
        </p:spPr>
        <p:txBody>
          <a:bodyPr lIns="91383" tIns="45692" rIns="91383" bIns="45692"/>
          <a:lstStyle>
            <a:defPPr>
              <a:defRPr lang="zh-CN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CSI Interfusion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-zhhon@microsof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angchain-ai.github.io/langgraph/tutorials/rag/langgraph_agentic_rag/#setu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tags" Target="../tags/tag27.xml"/><Relationship Id="rId7" Type="http://schemas.openxmlformats.org/officeDocument/2006/relationships/image" Target="../media/image8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tags" Target="../tags/tag31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7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32.xml"/><Relationship Id="rId9" Type="http://schemas.openxmlformats.org/officeDocument/2006/relationships/hyperlink" Target="https://modelcontextprotocol.io/introduc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16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2"/>
            </p:custDataLst>
          </p:nvPr>
        </p:nvSpPr>
        <p:spPr>
          <a:xfrm>
            <a:off x="1931670" y="2407285"/>
            <a:ext cx="6156960" cy="733425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I</a:t>
            </a:r>
            <a:r>
              <a:rPr lang="en-US" altLang="en-US" dirty="0">
                <a:solidFill>
                  <a:schemeClr val="tx1"/>
                </a:solidFill>
              </a:rPr>
              <a:t> Agent </a:t>
            </a:r>
            <a:r>
              <a:rPr lang="zh-CN" altLang="en-US" dirty="0">
                <a:solidFill>
                  <a:schemeClr val="tx1"/>
                </a:solidFill>
              </a:rPr>
              <a:t>课程</a:t>
            </a:r>
            <a:r>
              <a:rPr lang="zh-CN" altLang="en-US" dirty="0"/>
              <a:t>（二）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1D54C9-BFC7-6042-5C0C-5BDB2DB7D2C1}"/>
              </a:ext>
            </a:extLst>
          </p:cNvPr>
          <p:cNvSpPr txBox="1"/>
          <p:nvPr/>
        </p:nvSpPr>
        <p:spPr>
          <a:xfrm>
            <a:off x="1931670" y="4356100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主讲人：</a:t>
            </a:r>
            <a:r>
              <a:rPr lang="en-US" altLang="zh-CN" dirty="0"/>
              <a:t>Ziyun Zhang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F39C85-745F-AC3A-03EF-F35F24A7E49F}"/>
              </a:ext>
            </a:extLst>
          </p:cNvPr>
          <p:cNvSpPr txBox="1"/>
          <p:nvPr/>
        </p:nvSpPr>
        <p:spPr>
          <a:xfrm>
            <a:off x="292100" y="1905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ea"/>
                <a:ea typeface="+mj-ea"/>
              </a:rPr>
              <a:t>AI </a:t>
            </a:r>
            <a:r>
              <a:rPr lang="zh-CN" altLang="en-US" sz="3200" dirty="0">
                <a:latin typeface="+mj-ea"/>
                <a:ea typeface="+mj-ea"/>
              </a:rPr>
              <a:t>系列课程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D6470-DA1C-3A76-5261-F48FD68E7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AF9CE5-AF4A-47DB-B60C-67462E63D561}"/>
              </a:ext>
            </a:extLst>
          </p:cNvPr>
          <p:cNvSpPr txBox="1"/>
          <p:nvPr/>
        </p:nvSpPr>
        <p:spPr>
          <a:xfrm>
            <a:off x="1070586" y="876217"/>
            <a:ext cx="4949758" cy="4658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ptos Display" panose="020B0004020202020204" pitchFamily="34" charset="0"/>
              </a:rPr>
              <a:t>RAG </a:t>
            </a:r>
            <a:r>
              <a:rPr lang="zh-CN" altLang="en-US" b="1" dirty="0">
                <a:latin typeface="Aptos Display" panose="020B0004020202020204" pitchFamily="34" charset="0"/>
              </a:rPr>
              <a:t>案例：</a:t>
            </a:r>
            <a:r>
              <a:rPr lang="en-US" altLang="zh-CN" dirty="0">
                <a:latin typeface="Aptos Display" panose="020B0004020202020204" pitchFamily="34" charset="0"/>
              </a:rPr>
              <a:t>BU3 </a:t>
            </a:r>
            <a:r>
              <a:rPr lang="zh-CN" altLang="en-US" dirty="0">
                <a:latin typeface="Aptos Display" panose="020B0004020202020204" pitchFamily="34" charset="0"/>
              </a:rPr>
              <a:t>张冻晖 </a:t>
            </a:r>
            <a:r>
              <a:rPr lang="en-US" altLang="zh-CN" dirty="0">
                <a:latin typeface="Aptos Display" panose="020B0004020202020204" pitchFamily="34" charset="0"/>
              </a:rPr>
              <a:t>《</a:t>
            </a:r>
            <a:r>
              <a:rPr lang="zh-CN" altLang="en-US" dirty="0">
                <a:latin typeface="Aptos Display" panose="020B0004020202020204" pitchFamily="34" charset="0"/>
              </a:rPr>
              <a:t>小唯</a:t>
            </a:r>
            <a:r>
              <a:rPr lang="en-US" altLang="zh-CN" dirty="0">
                <a:latin typeface="Aptos Display" panose="020B0004020202020204" pitchFamily="34" charset="0"/>
              </a:rPr>
              <a:t>BOT》</a:t>
            </a:r>
            <a:r>
              <a:rPr lang="zh-CN" altLang="en-US" dirty="0">
                <a:latin typeface="Aptos Display" panose="020B0004020202020204" pitchFamily="34" charset="0"/>
              </a:rPr>
              <a:t>项目分享</a:t>
            </a:r>
            <a:endParaRPr lang="en-US" dirty="0">
              <a:latin typeface="Aptos Display" panose="020B00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B7A5D5-A7AB-E29F-0120-041AA8FDB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44" y="1911816"/>
            <a:ext cx="3982042" cy="27214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40E3E9-1C9C-32C1-7E86-32D375154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364" y="337066"/>
            <a:ext cx="3790950" cy="50673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D34C1F7-AFA4-49DC-44C3-CB9D2CD4F49B}"/>
              </a:ext>
            </a:extLst>
          </p:cNvPr>
          <p:cNvSpPr txBox="1"/>
          <p:nvPr/>
        </p:nvSpPr>
        <p:spPr>
          <a:xfrm>
            <a:off x="101600" y="152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  <a:sym typeface="+mn-ea"/>
              </a:rPr>
              <a:t>实践分享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81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2"/>
            </p:custDataLst>
          </p:nvPr>
        </p:nvSpPr>
        <p:spPr>
          <a:xfrm>
            <a:off x="1931670" y="2407285"/>
            <a:ext cx="6156960" cy="73342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谢谢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D507F2-D4ED-7B8A-D55F-6A618BE669F6}"/>
              </a:ext>
            </a:extLst>
          </p:cNvPr>
          <p:cNvSpPr txBox="1"/>
          <p:nvPr/>
        </p:nvSpPr>
        <p:spPr>
          <a:xfrm>
            <a:off x="101600" y="152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  <a:sym typeface="+mn-ea"/>
              </a:rPr>
              <a:t>分组实践</a:t>
            </a:r>
            <a:endParaRPr lang="en-US" altLang="zh-CN" b="1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EA0ED3-53BC-CD4E-7657-4165A6678F65}"/>
              </a:ext>
            </a:extLst>
          </p:cNvPr>
          <p:cNvSpPr txBox="1"/>
          <p:nvPr/>
        </p:nvSpPr>
        <p:spPr>
          <a:xfrm>
            <a:off x="2185516" y="873800"/>
            <a:ext cx="83872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/>
              <a:t>根据培训的内容</a:t>
            </a:r>
            <a:r>
              <a:rPr lang="en-US" altLang="zh-CN" dirty="0"/>
              <a:t>, </a:t>
            </a:r>
            <a:r>
              <a:rPr lang="zh-CN" altLang="en-US" dirty="0"/>
              <a:t>实现一个文章搜索分析的</a:t>
            </a:r>
            <a:r>
              <a:rPr lang="en-US" altLang="zh-CN" dirty="0"/>
              <a:t>AI Agent:</a:t>
            </a:r>
            <a:br>
              <a:rPr lang="en-US" altLang="zh-CN" dirty="0"/>
            </a:br>
            <a:r>
              <a:rPr lang="en-US" altLang="zh-CN" dirty="0"/>
              <a:t>1. </a:t>
            </a:r>
            <a:r>
              <a:rPr lang="zh-CN" altLang="en-US" dirty="0"/>
              <a:t>框架不限</a:t>
            </a:r>
            <a:r>
              <a:rPr lang="en-US" altLang="zh-CN" dirty="0"/>
              <a:t>(</a:t>
            </a:r>
            <a:r>
              <a:rPr lang="en-US" altLang="zh-CN" dirty="0" err="1"/>
              <a:t>Langchain</a:t>
            </a:r>
            <a:r>
              <a:rPr lang="en-US" altLang="zh-CN" dirty="0"/>
              <a:t>, </a:t>
            </a:r>
            <a:r>
              <a:rPr lang="en-US" altLang="zh-CN" dirty="0" err="1"/>
              <a:t>OpenManus</a:t>
            </a:r>
            <a:r>
              <a:rPr lang="zh-CN" altLang="en-US" dirty="0"/>
              <a:t>等</a:t>
            </a:r>
            <a:r>
              <a:rPr lang="en-US" altLang="zh-CN" dirty="0"/>
              <a:t>).</a:t>
            </a:r>
            <a:br>
              <a:rPr lang="en-US" altLang="zh-CN" dirty="0"/>
            </a:br>
            <a:r>
              <a:rPr lang="en-US" altLang="zh-CN" dirty="0"/>
              <a:t>2. </a:t>
            </a:r>
            <a:r>
              <a:rPr lang="zh-CN" altLang="en-US" dirty="0"/>
              <a:t>调用自己的</a:t>
            </a:r>
            <a:r>
              <a:rPr lang="en-US" altLang="zh-CN" dirty="0"/>
              <a:t>tool</a:t>
            </a:r>
            <a:r>
              <a:rPr lang="zh-CN" altLang="en-US" dirty="0"/>
              <a:t>或者调用</a:t>
            </a:r>
            <a:r>
              <a:rPr lang="en-US" altLang="zh-CN" dirty="0"/>
              <a:t>MCP</a:t>
            </a:r>
            <a:r>
              <a:rPr lang="zh-CN" altLang="en-US" dirty="0"/>
              <a:t>都可以</a:t>
            </a:r>
            <a:r>
              <a:rPr lang="en-US" altLang="zh-CN" dirty="0"/>
              <a:t>.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从实际业务角度出发</a:t>
            </a:r>
            <a:r>
              <a:rPr lang="en-US" altLang="zh-CN" dirty="0"/>
              <a:t>, </a:t>
            </a:r>
            <a:r>
              <a:rPr lang="zh-CN" altLang="en-US" dirty="0"/>
              <a:t>实现一个自定义的</a:t>
            </a:r>
            <a:r>
              <a:rPr lang="en-US" altLang="zh-CN" dirty="0"/>
              <a:t>AI Agent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ETA 5.23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按小组提交实践成果（</a:t>
            </a:r>
            <a:r>
              <a:rPr lang="en-US" altLang="zh-CN" dirty="0"/>
              <a:t>Demo </a:t>
            </a:r>
            <a:r>
              <a:rPr lang="zh-CN" altLang="en-US" dirty="0"/>
              <a:t>，项目说明文档包含运行截图等）打包成</a:t>
            </a:r>
            <a:r>
              <a:rPr lang="en-US" altLang="zh-CN" dirty="0"/>
              <a:t>zip</a:t>
            </a:r>
            <a:r>
              <a:rPr lang="zh-CN" altLang="en-US" dirty="0"/>
              <a:t>文件，命名为小组成员</a:t>
            </a:r>
            <a:r>
              <a:rPr lang="en-US" altLang="zh-CN" dirty="0"/>
              <a:t>v-dash</a:t>
            </a:r>
            <a:r>
              <a:rPr lang="zh-CN" altLang="en-US" dirty="0"/>
              <a:t>，示例：</a:t>
            </a:r>
            <a:r>
              <a:rPr lang="en-US" altLang="zh-CN" dirty="0"/>
              <a:t>v-zhhon_v-ziyunzhang.zip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发送到邮箱 </a:t>
            </a:r>
            <a:r>
              <a:rPr lang="en-US" altLang="zh-CN" dirty="0">
                <a:hlinkClick r:id="rId3"/>
              </a:rPr>
              <a:t>v-zhhon@microsoft.com</a:t>
            </a:r>
            <a:endParaRPr lang="en-US" altLang="zh-CN" dirty="0"/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en-US" altLang="zh-CN" dirty="0"/>
              <a:t>Resource</a:t>
            </a:r>
            <a:r>
              <a:rPr lang="zh-CN" altLang="en-US" dirty="0"/>
              <a:t>： </a:t>
            </a:r>
            <a:r>
              <a:rPr lang="en-US" altLang="zh-CN" dirty="0">
                <a:hlinkClick r:id="rId4"/>
              </a:rPr>
              <a:t>Agentic RAG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820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20"/>
          <p:cNvSpPr>
            <a:spLocks noGrp="1"/>
          </p:cNvSpPr>
          <p:nvPr>
            <p:ph type="ctrTitle" idx="4294967295"/>
            <p:custDataLst>
              <p:tags r:id="rId2"/>
            </p:custDataLst>
          </p:nvPr>
        </p:nvSpPr>
        <p:spPr>
          <a:xfrm>
            <a:off x="681404" y="2447739"/>
            <a:ext cx="2260600" cy="762000"/>
          </a:xfrm>
        </p:spPr>
        <p:txBody>
          <a:bodyPr/>
          <a:lstStyle/>
          <a:p>
            <a:r>
              <a:rPr lang="en-US" altLang="en-US" dirty="0" err="1"/>
              <a:t>目录</a:t>
            </a:r>
            <a:endParaRPr lang="en-US" altLang="en-US" dirty="0"/>
          </a:p>
        </p:txBody>
      </p:sp>
      <p:sp>
        <p:nvSpPr>
          <p:cNvPr id="1048601" name="副标题 21"/>
          <p:cNvSpPr>
            <a:spLocks noGrp="1"/>
          </p:cNvSpPr>
          <p:nvPr>
            <p:ph type="subTitle" idx="4294967295"/>
            <p:custDataLst>
              <p:tags r:id="rId3"/>
            </p:custDataLst>
          </p:nvPr>
        </p:nvSpPr>
        <p:spPr>
          <a:xfrm>
            <a:off x="264258" y="1618622"/>
            <a:ext cx="3094892" cy="457200"/>
          </a:xfrm>
        </p:spPr>
        <p:txBody>
          <a:bodyPr/>
          <a:lstStyle/>
          <a:p>
            <a:r>
              <a:rPr lang="zh-CN" altLang="en-US" dirty="0"/>
              <a:t>CONTENTS</a:t>
            </a:r>
          </a:p>
        </p:txBody>
      </p:sp>
      <p:grpSp>
        <p:nvGrpSpPr>
          <p:cNvPr id="46" name="组合 22"/>
          <p:cNvGrpSpPr/>
          <p:nvPr>
            <p:custDataLst>
              <p:tags r:id="rId4"/>
            </p:custDataLst>
          </p:nvPr>
        </p:nvGrpSpPr>
        <p:grpSpPr>
          <a:xfrm>
            <a:off x="4309110" y="2597150"/>
            <a:ext cx="5428615" cy="927946"/>
            <a:chOff x="6745" y="2843"/>
            <a:chExt cx="7304" cy="1537"/>
          </a:xfrm>
        </p:grpSpPr>
        <p:sp>
          <p:nvSpPr>
            <p:cNvPr id="104860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6745" y="2843"/>
              <a:ext cx="1670" cy="152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109000"/>
                </a:lnSpc>
              </a:pPr>
              <a:r>
                <a:rPr lang="en-US" altLang="en-US" sz="5600">
                  <a:solidFill>
                    <a:schemeClr val="accent1"/>
                  </a:solidFill>
                  <a:latin typeface="Microsoft YaHei UI" charset="0"/>
                  <a:cs typeface="Microsoft YaHei UI" charset="0"/>
                </a:rPr>
                <a:t>01</a:t>
              </a:r>
            </a:p>
          </p:txBody>
        </p:sp>
        <p:sp>
          <p:nvSpPr>
            <p:cNvPr id="1048603" name="矩形 2"/>
            <p:cNvSpPr/>
            <p:nvPr>
              <p:custDataLst>
                <p:tags r:id="rId6"/>
              </p:custDataLst>
            </p:nvPr>
          </p:nvSpPr>
          <p:spPr>
            <a:xfrm>
              <a:off x="8650" y="2940"/>
              <a:ext cx="103" cy="144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04" name="文本框 3"/>
            <p:cNvSpPr txBox="1"/>
            <p:nvPr>
              <p:custDataLst>
                <p:tags r:id="rId7"/>
              </p:custDataLst>
            </p:nvPr>
          </p:nvSpPr>
          <p:spPr>
            <a:xfrm>
              <a:off x="9120" y="2940"/>
              <a:ext cx="4929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en-US" sz="2400" dirty="0">
                  <a:solidFill>
                    <a:schemeClr val="tx1"/>
                  </a:solidFill>
                  <a:latin typeface="Microsoft YaHei UI" charset="0"/>
                  <a:ea typeface="Microsoft YaHei UI" charset="0"/>
                </a:rPr>
                <a:t>A</a:t>
              </a:r>
              <a:r>
                <a:rPr lang="en-US" altLang="zh-CN" sz="2400" dirty="0">
                  <a:solidFill>
                    <a:schemeClr val="tx1"/>
                  </a:solidFill>
                  <a:latin typeface="Microsoft YaHei UI" charset="0"/>
                  <a:ea typeface="Microsoft YaHei UI" charset="0"/>
                </a:rPr>
                <a:t>I</a:t>
              </a:r>
              <a:r>
                <a:rPr lang="en-US" altLang="en-US" sz="2400" dirty="0">
                  <a:solidFill>
                    <a:schemeClr val="tx1"/>
                  </a:solidFill>
                  <a:latin typeface="Microsoft YaHei UI" charset="0"/>
                  <a:ea typeface="Microsoft YaHei UI" charset="0"/>
                </a:rPr>
                <a:t> Agent </a:t>
              </a:r>
              <a:r>
                <a:rPr lang="zh-CN" altLang="en-US" sz="2400" dirty="0">
                  <a:solidFill>
                    <a:schemeClr val="tx1"/>
                  </a:solidFill>
                  <a:latin typeface="Microsoft YaHei UI" charset="0"/>
                  <a:ea typeface="Microsoft YaHei UI" charset="0"/>
                </a:rPr>
                <a:t>实践</a:t>
              </a:r>
              <a:endParaRPr lang="en-US" altLang="en-US" sz="2400" dirty="0">
                <a:solidFill>
                  <a:schemeClr val="tx1"/>
                </a:solidFill>
                <a:latin typeface="Microsoft YaHei UI" charset="0"/>
                <a:ea typeface="Microsoft YaHei UI" charset="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BC677-CAF5-2ABD-B0C7-E210F761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ED5F79E-6BB5-479F-53BD-D01084C4E011}"/>
              </a:ext>
            </a:extLst>
          </p:cNvPr>
          <p:cNvSpPr txBox="1"/>
          <p:nvPr/>
        </p:nvSpPr>
        <p:spPr>
          <a:xfrm>
            <a:off x="127627" y="105772"/>
            <a:ext cx="4049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  <a:sym typeface="+mn-ea"/>
              </a:rPr>
              <a:t>问卷反馈</a:t>
            </a:r>
            <a:endParaRPr lang="en-US" b="1" dirty="0">
              <a:latin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F9EDCA7-D261-2D43-1D60-FE1435C0E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11547"/>
              </p:ext>
            </p:extLst>
          </p:nvPr>
        </p:nvGraphicFramePr>
        <p:xfrm>
          <a:off x="2197100" y="901700"/>
          <a:ext cx="7397750" cy="5295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7750">
                  <a:extLst>
                    <a:ext uri="{9D8B030D-6E8A-4147-A177-3AD203B41FA5}">
                      <a16:colId xmlns:a16="http://schemas.microsoft.com/office/drawing/2014/main" val="2405218601"/>
                    </a:ext>
                  </a:extLst>
                </a:gridCol>
              </a:tblGrid>
              <a:tr h="3086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如果能多写</a:t>
                      </a:r>
                      <a:r>
                        <a:rPr lang="zh-CN" alt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代码演示</a:t>
                      </a:r>
                      <a:r>
                        <a:rPr lang="zh-CN" altLang="en-US" sz="1100" u="none" strike="noStrike" dirty="0">
                          <a:effectLst/>
                        </a:rPr>
                        <a:t>就更好了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9881485"/>
                  </a:ext>
                </a:extLst>
              </a:tr>
              <a:tr h="3086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继续深入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7714550"/>
                  </a:ext>
                </a:extLst>
              </a:tr>
              <a:tr h="30860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Design more exercises to understand the progress or core essentials.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6600698"/>
                  </a:ext>
                </a:extLst>
              </a:tr>
              <a:tr h="3086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本课程主要是理论，讲的很详细，没有需要改进的地方。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1722630"/>
                  </a:ext>
                </a:extLst>
              </a:tr>
              <a:tr h="308604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AI agent </a:t>
                      </a:r>
                      <a:r>
                        <a:rPr lang="zh-CN" altLang="en-US" sz="1100" u="none" strike="noStrike" dirty="0">
                          <a:effectLst/>
                        </a:rPr>
                        <a:t>的理论讲解，对于感知，认知，规划，行动等阶段</a:t>
                      </a:r>
                      <a:r>
                        <a:rPr lang="zh-CN" alt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缺少</a:t>
                      </a:r>
                      <a:r>
                        <a:rPr lang="en-US" altLang="zh-CN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code </a:t>
                      </a:r>
                      <a:r>
                        <a:rPr lang="zh-CN" alt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实例</a:t>
                      </a:r>
                      <a:r>
                        <a:rPr lang="zh-CN" altLang="en-US" sz="1100" u="none" strike="noStrike" dirty="0">
                          <a:effectLst/>
                        </a:rPr>
                        <a:t>，理论结合实操算法能更深层的理解。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1740631"/>
                  </a:ext>
                </a:extLst>
              </a:tr>
              <a:tr h="3086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不够生动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7941060"/>
                  </a:ext>
                </a:extLst>
              </a:tr>
              <a:tr h="3086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希望更多的加入一些</a:t>
                      </a:r>
                      <a:r>
                        <a:rPr lang="zh-CN" alt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实际操作</a:t>
                      </a:r>
                      <a:r>
                        <a:rPr lang="zh-CN" altLang="en-US" sz="1100" u="none" strike="noStrike" dirty="0">
                          <a:effectLst/>
                        </a:rPr>
                        <a:t>环节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553767"/>
                  </a:ext>
                </a:extLst>
              </a:tr>
              <a:tr h="3086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能否把源码给分享出来，有空可以看下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0679947"/>
                  </a:ext>
                </a:extLst>
              </a:tr>
              <a:tr h="3086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专业概念词语太多，缺少模型训练的具体流程和实现原理。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4992852"/>
                  </a:ext>
                </a:extLst>
              </a:tr>
              <a:tr h="3086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培训课程中的课件和示例做分享，重点讲目标和方法。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9463864"/>
                  </a:ext>
                </a:extLst>
              </a:tr>
              <a:tr h="3086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能多一点实际 应用案例讲解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6310361"/>
                  </a:ext>
                </a:extLst>
              </a:tr>
              <a:tr h="3086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希望有更多的实例来理解概念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5804364"/>
                  </a:ext>
                </a:extLst>
              </a:tr>
              <a:tr h="3086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建议用通俗的语言案例解释晦涩的概念。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858210"/>
                  </a:ext>
                </a:extLst>
              </a:tr>
              <a:tr h="30860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不知道是否可以提前给培训的议题或者大纲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9250597"/>
                  </a:ext>
                </a:extLst>
              </a:tr>
              <a:tr h="6172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 dirty="0">
                          <a:effectLst/>
                        </a:rPr>
                        <a:t>case</a:t>
                      </a:r>
                      <a:r>
                        <a:rPr lang="zh-CN" altLang="en-US" sz="1100" u="none" strike="noStrike" dirty="0">
                          <a:effectLst/>
                        </a:rPr>
                        <a:t>和课程内容的关联性不够，比如</a:t>
                      </a:r>
                      <a:r>
                        <a:rPr lang="en-US" altLang="zh-CN" sz="1100" u="none" strike="noStrike" dirty="0">
                          <a:effectLst/>
                        </a:rPr>
                        <a:t>case</a:t>
                      </a:r>
                      <a:r>
                        <a:rPr lang="zh-CN" altLang="en-US" sz="1100" u="none" strike="noStrike" dirty="0">
                          <a:effectLst/>
                        </a:rPr>
                        <a:t>中没有表现决策和任务拆解的部分。不清楚是怎么培训这个</a:t>
                      </a:r>
                      <a:r>
                        <a:rPr lang="en-US" altLang="zh-CN" sz="1100" u="none" strike="noStrike" dirty="0">
                          <a:effectLst/>
                        </a:rPr>
                        <a:t>agent</a:t>
                      </a:r>
                      <a:r>
                        <a:rPr lang="zh-CN" altLang="en-US" sz="1100" u="none" strike="noStrike" dirty="0">
                          <a:effectLst/>
                        </a:rPr>
                        <a:t>可以达到准确决策的目的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590564"/>
                  </a:ext>
                </a:extLst>
              </a:tr>
              <a:tr h="35823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我觉得目前的课程不够系统，有点散，而且对于</a:t>
                      </a:r>
                      <a:r>
                        <a:rPr lang="en-US" altLang="zh-CN" sz="1100" u="none" strike="noStrike" dirty="0">
                          <a:effectLst/>
                        </a:rPr>
                        <a:t>AI Agent</a:t>
                      </a:r>
                      <a:r>
                        <a:rPr lang="zh-CN" altLang="en-US" sz="1100" u="none" strike="noStrike" dirty="0">
                          <a:effectLst/>
                        </a:rPr>
                        <a:t>最核心的概念没有一个清晰的讲解，对于初学者没有好的一个理解和帮助，需要在培训当中穿插一些实际的现场动手演示，以及整体搭建的过程。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263553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1982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B6BC9-59E1-E918-22FE-9F32D62FC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37039C-B607-C782-6400-4706FEFF9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90438"/>
            <a:ext cx="5892800" cy="28529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BE3948-1BB8-CC9D-EA6F-42A398DA2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429000"/>
            <a:ext cx="5892800" cy="30488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6706CA-6325-E016-E25C-C81DF195578D}"/>
              </a:ext>
            </a:extLst>
          </p:cNvPr>
          <p:cNvSpPr txBox="1"/>
          <p:nvPr/>
        </p:nvSpPr>
        <p:spPr>
          <a:xfrm>
            <a:off x="127627" y="105772"/>
            <a:ext cx="4049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  <a:sym typeface="+mn-ea"/>
              </a:rPr>
              <a:t>回顾</a:t>
            </a:r>
            <a:endParaRPr lang="en-US" b="1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93259E-9649-0590-1943-AC93600DBDFC}"/>
              </a:ext>
            </a:extLst>
          </p:cNvPr>
          <p:cNvSpPr txBox="1"/>
          <p:nvPr/>
        </p:nvSpPr>
        <p:spPr>
          <a:xfrm>
            <a:off x="7061200" y="290438"/>
            <a:ext cx="5130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感知</a:t>
            </a:r>
            <a:endParaRPr lang="en-US" altLang="zh-CN" sz="1600" b="1" dirty="0"/>
          </a:p>
          <a:p>
            <a:r>
              <a:rPr lang="zh-CN" altLang="en-US" sz="1600" dirty="0"/>
              <a:t>感知模块负责从环境中收集信息并进行解析。</a:t>
            </a:r>
            <a:r>
              <a:rPr lang="en-US" altLang="zh-CN" sz="1600" dirty="0"/>
              <a:t>Agent</a:t>
            </a:r>
            <a:r>
              <a:rPr lang="zh-CN" altLang="en-US" sz="1600" dirty="0"/>
              <a:t>通过多模态传感和输入渠道获取环境状态，例如文本、图像、音频等数据。感知模块将这些原始数据转化为内部表示，使</a:t>
            </a:r>
            <a:r>
              <a:rPr lang="en-US" altLang="zh-CN" sz="1600" dirty="0"/>
              <a:t>Agent</a:t>
            </a:r>
            <a:r>
              <a:rPr lang="zh-CN" altLang="en-US" sz="1600" dirty="0"/>
              <a:t>能够“看到”和“听到”环境信息，成为后续认知与规划的基础。</a:t>
            </a:r>
            <a:endParaRPr lang="en-US" altLang="zh-CN" sz="1600" dirty="0"/>
          </a:p>
          <a:p>
            <a:r>
              <a:rPr lang="zh-CN" altLang="en-US" sz="1600" b="1" dirty="0"/>
              <a:t>认知</a:t>
            </a:r>
            <a:endParaRPr lang="en-US" altLang="zh-CN" sz="1600" b="1" dirty="0"/>
          </a:p>
          <a:p>
            <a:r>
              <a:rPr lang="zh-CN" altLang="en-US" sz="1600" dirty="0"/>
              <a:t>认知模块是</a:t>
            </a:r>
            <a:r>
              <a:rPr lang="en-US" altLang="zh-CN" sz="1600" dirty="0"/>
              <a:t>Agent</a:t>
            </a:r>
            <a:r>
              <a:rPr lang="zh-CN" altLang="en-US" sz="1600" dirty="0"/>
              <a:t>的“大脑”，承担理解与推理决策的功能。它接收感知模块提供的信息，结合上下文进行分析判断。在大语言模型驱动的</a:t>
            </a:r>
            <a:r>
              <a:rPr lang="en-US" altLang="zh-CN" sz="1600" dirty="0"/>
              <a:t>Agent</a:t>
            </a:r>
            <a:r>
              <a:rPr lang="zh-CN" altLang="en-US" sz="1600" dirty="0"/>
              <a:t>中，该模块由</a:t>
            </a:r>
            <a:r>
              <a:rPr lang="en-US" altLang="zh-CN" sz="1600" dirty="0"/>
              <a:t>LLM</a:t>
            </a:r>
            <a:r>
              <a:rPr lang="zh-CN" altLang="en-US" sz="1600" dirty="0"/>
              <a:t>承担，能理解语义并进行推理。</a:t>
            </a:r>
            <a:br>
              <a:rPr lang="en-US" altLang="zh-CN" sz="1600" dirty="0"/>
            </a:br>
            <a:r>
              <a:rPr lang="zh-CN" altLang="en-US" sz="1600" b="1" dirty="0"/>
              <a:t>规划</a:t>
            </a:r>
            <a:endParaRPr lang="en-US" altLang="zh-CN" sz="1600" b="1" dirty="0"/>
          </a:p>
          <a:p>
            <a:r>
              <a:rPr lang="zh-CN" altLang="en-US" sz="1600" dirty="0"/>
              <a:t>规划模块负责针对</a:t>
            </a:r>
            <a:r>
              <a:rPr lang="en-US" altLang="zh-CN" sz="1600" dirty="0"/>
              <a:t>Agent</a:t>
            </a:r>
            <a:r>
              <a:rPr lang="zh-CN" altLang="en-US" sz="1600" dirty="0"/>
              <a:t>目标制定行动方案，涉及任务分解与行动排序。在复杂任务中，该模块通过链式思维（</a:t>
            </a:r>
            <a:r>
              <a:rPr lang="en-US" altLang="zh-CN" sz="1600" dirty="0"/>
              <a:t>Chain-of-Thought</a:t>
            </a:r>
            <a:r>
              <a:rPr lang="zh-CN" altLang="en-US" sz="1600" dirty="0"/>
              <a:t>）实现推理与任务拆解。</a:t>
            </a:r>
            <a:endParaRPr lang="en-US" altLang="zh-CN" sz="1600" dirty="0"/>
          </a:p>
          <a:p>
            <a:r>
              <a:rPr lang="zh-CN" altLang="en-US" sz="1600" b="1" dirty="0"/>
              <a:t>执行</a:t>
            </a:r>
          </a:p>
          <a:p>
            <a:r>
              <a:rPr lang="zh-CN" altLang="en-US" sz="1600" dirty="0"/>
              <a:t>执行模块将计划转化为具体操作，连接决策与环境。可以通过调用</a:t>
            </a:r>
            <a:r>
              <a:rPr lang="en-US" altLang="zh-CN" sz="1600" dirty="0"/>
              <a:t>API</a:t>
            </a:r>
            <a:r>
              <a:rPr lang="zh-CN" altLang="en-US" sz="1600" dirty="0"/>
              <a:t>、函数、数据库或控制硬件等方式来达成任务。</a:t>
            </a:r>
            <a:endParaRPr lang="en-US" altLang="zh-CN" sz="1600" dirty="0"/>
          </a:p>
          <a:p>
            <a:r>
              <a:rPr lang="zh-CN" altLang="en-US" sz="1600" b="1" dirty="0"/>
              <a:t>反馈</a:t>
            </a:r>
            <a:endParaRPr lang="en-US" altLang="zh-CN" sz="1600" b="1" dirty="0"/>
          </a:p>
          <a:p>
            <a:r>
              <a:rPr lang="zh-CN" altLang="en-US" sz="1600" dirty="0"/>
              <a:t>反馈模块负责从执行结果中获取环境信息，启动新一轮感知</a:t>
            </a:r>
            <a:r>
              <a:rPr lang="en-US" altLang="zh-CN" sz="1600" dirty="0"/>
              <a:t>-</a:t>
            </a:r>
            <a:r>
              <a:rPr lang="zh-CN" altLang="en-US" sz="1600" dirty="0"/>
              <a:t>认知</a:t>
            </a:r>
            <a:r>
              <a:rPr lang="en-US" altLang="zh-CN" sz="1600" dirty="0"/>
              <a:t>-</a:t>
            </a:r>
            <a:r>
              <a:rPr lang="zh-CN" altLang="en-US" sz="1600" dirty="0"/>
              <a:t>规划</a:t>
            </a:r>
            <a:r>
              <a:rPr lang="en-US" altLang="zh-CN" sz="1600" dirty="0"/>
              <a:t>-</a:t>
            </a:r>
            <a:r>
              <a:rPr lang="zh-CN" altLang="en-US" sz="1600" dirty="0"/>
              <a:t>执行流程，确保系统具备自适应和闭环控制能力。</a:t>
            </a:r>
            <a:endParaRPr lang="en-US" altLang="zh-CN" sz="1600" dirty="0"/>
          </a:p>
          <a:p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92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3984625" y="4997450"/>
            <a:ext cx="4088765" cy="77660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8073135" y="1496845"/>
            <a:ext cx="3186200" cy="17626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。</a:t>
            </a:r>
          </a:p>
        </p:txBody>
      </p:sp>
      <p:pic>
        <p:nvPicPr>
          <p:cNvPr id="25" name="图片 3" descr="343439383331313b343532303031393bd2b5bca8b9dcc0e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7792" y="2768669"/>
            <a:ext cx="398275" cy="3982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EF95941-6B6D-AE7B-7F5D-9BF7CFFD3AEB}"/>
              </a:ext>
            </a:extLst>
          </p:cNvPr>
          <p:cNvSpPr txBox="1"/>
          <p:nvPr/>
        </p:nvSpPr>
        <p:spPr>
          <a:xfrm>
            <a:off x="127627" y="105772"/>
            <a:ext cx="4049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+mn-ea"/>
                <a:sym typeface="+mn-ea"/>
              </a:rPr>
              <a:t>LangChain</a:t>
            </a:r>
            <a:r>
              <a:rPr lang="zh-CN" altLang="en-US" b="1" dirty="0">
                <a:latin typeface="+mn-ea"/>
                <a:sym typeface="+mn-ea"/>
              </a:rPr>
              <a:t>是什么</a:t>
            </a:r>
            <a:endParaRPr lang="en-US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95A651-389F-3FBA-C09D-CA7FD615A274}"/>
              </a:ext>
            </a:extLst>
          </p:cNvPr>
          <p:cNvSpPr txBox="1"/>
          <p:nvPr/>
        </p:nvSpPr>
        <p:spPr>
          <a:xfrm>
            <a:off x="617735" y="802529"/>
            <a:ext cx="11044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是一个开源的语言模型集成框架，旨在帮助开发人员构建由大型语言模型（</a:t>
            </a:r>
            <a:r>
              <a:rPr lang="en-US" altLang="zh-CN" dirty="0"/>
              <a:t>LLM</a:t>
            </a:r>
            <a:r>
              <a:rPr lang="zh-CN" altLang="en-US" dirty="0"/>
              <a:t>）驱动的应用程序。它提供了一套工具、组件和接口，可简化创建由 </a:t>
            </a:r>
            <a:r>
              <a:rPr lang="en-US" altLang="zh-CN" dirty="0"/>
              <a:t>LLM </a:t>
            </a:r>
            <a:r>
              <a:rPr lang="zh-CN" altLang="en-US" dirty="0"/>
              <a:t>和聊天模型提供支持的应用程序的过程。</a:t>
            </a:r>
            <a:r>
              <a:rPr lang="en-US" altLang="zh-CN" dirty="0" err="1"/>
              <a:t>LangChain</a:t>
            </a:r>
            <a:r>
              <a:rPr lang="en-US" altLang="zh-CN" dirty="0"/>
              <a:t> </a:t>
            </a:r>
            <a:r>
              <a:rPr lang="zh-CN" altLang="en-US" dirty="0"/>
              <a:t>可以轻松管理与语言模型的交互，将多个组件链接在一起，并集成额外的资源，例如 </a:t>
            </a:r>
            <a:r>
              <a:rPr lang="en-US" altLang="zh-CN" dirty="0"/>
              <a:t>API </a:t>
            </a:r>
            <a:r>
              <a:rPr lang="zh-CN" altLang="en-US" dirty="0"/>
              <a:t>和数据库。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76D095-EE1A-FBC3-67A2-05154C66E8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810" y="2428646"/>
            <a:ext cx="7128990" cy="330710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5A43F-78CD-CD8E-4653-3878B3C7D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3EA7341-7B30-2F54-2431-E041AA6F050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020791" y="4475230"/>
            <a:ext cx="1991003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211D58C-81B2-A0B7-3B45-BC9FC4611EE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073135" y="1496845"/>
            <a:ext cx="3186200" cy="17626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。</a:t>
            </a:r>
          </a:p>
        </p:txBody>
      </p:sp>
      <p:pic>
        <p:nvPicPr>
          <p:cNvPr id="25" name="图片 3" descr="343439383331313b343532303031393bd2b5bca8b9dcc0ed">
            <a:extLst>
              <a:ext uri="{FF2B5EF4-FFF2-40B4-BE49-F238E27FC236}">
                <a16:creationId xmlns:a16="http://schemas.microsoft.com/office/drawing/2014/main" id="{D854FD8B-6C4A-BA82-5593-72DE142B35C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7792" y="2768669"/>
            <a:ext cx="398275" cy="3982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C7266A9-4F4A-2EB4-05A7-D4EF5C1266CF}"/>
              </a:ext>
            </a:extLst>
          </p:cNvPr>
          <p:cNvSpPr txBox="1"/>
          <p:nvPr/>
        </p:nvSpPr>
        <p:spPr>
          <a:xfrm>
            <a:off x="127627" y="105772"/>
            <a:ext cx="4049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  <a:sym typeface="+mn-ea"/>
              </a:rPr>
              <a:t>MCP</a:t>
            </a:r>
            <a:r>
              <a:rPr lang="zh-CN" altLang="en-US" b="1" dirty="0">
                <a:latin typeface="+mn-ea"/>
                <a:sym typeface="+mn-ea"/>
              </a:rPr>
              <a:t>是什么</a:t>
            </a:r>
            <a:endParaRPr lang="en-US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0F5103-F7D0-A650-948E-2C3C8A1D5FCB}"/>
              </a:ext>
            </a:extLst>
          </p:cNvPr>
          <p:cNvSpPr txBox="1"/>
          <p:nvPr/>
        </p:nvSpPr>
        <p:spPr>
          <a:xfrm>
            <a:off x="617735" y="802529"/>
            <a:ext cx="1104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r>
              <a:rPr lang="en-US" altLang="zh-CN" dirty="0">
                <a:hlinkClick r:id="rId9"/>
              </a:rPr>
              <a:t>Introduction - Model Context Protocol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D7A2D9-4DD3-EDA9-2BD8-CC06A0F0A8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996" y="1496845"/>
            <a:ext cx="6344528" cy="42772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DE64FA-0C40-65E7-D158-B1B9C1DDA2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0791" y="1070475"/>
            <a:ext cx="4927600" cy="187504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C7E19A0-E456-1357-DA07-1EBE9D0B38F6}"/>
              </a:ext>
            </a:extLst>
          </p:cNvPr>
          <p:cNvSpPr txBox="1"/>
          <p:nvPr/>
        </p:nvSpPr>
        <p:spPr>
          <a:xfrm>
            <a:off x="7216178" y="3259513"/>
            <a:ext cx="4732213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JSON-RPC 2.0 </a:t>
            </a:r>
            <a:r>
              <a:rPr lang="zh-CN" altLang="en-US" sz="1100" dirty="0"/>
              <a:t>是一种轻量级的远程过程调用 </a:t>
            </a:r>
            <a:r>
              <a:rPr lang="en-US" altLang="zh-CN" sz="1100" dirty="0"/>
              <a:t>(RPC) </a:t>
            </a:r>
            <a:r>
              <a:rPr lang="zh-CN" altLang="en-US" sz="1100" dirty="0"/>
              <a:t>协议，由 </a:t>
            </a:r>
            <a:r>
              <a:rPr lang="en-US" altLang="zh-CN" sz="1100" dirty="0"/>
              <a:t>Anthropic </a:t>
            </a:r>
            <a:r>
              <a:rPr lang="zh-CN" altLang="en-US" sz="1100" dirty="0"/>
              <a:t>开发，旨在标准化 </a:t>
            </a:r>
            <a:r>
              <a:rPr lang="en-US" altLang="zh-CN" sz="1100" dirty="0"/>
              <a:t>AI </a:t>
            </a:r>
            <a:r>
              <a:rPr lang="zh-CN" altLang="en-US" sz="1100" dirty="0"/>
              <a:t>模型与外部数据源和工具的集成。</a:t>
            </a:r>
            <a:r>
              <a:rPr lang="en-US" altLang="zh-CN" sz="1100" dirty="0"/>
              <a:t>2025 </a:t>
            </a:r>
            <a:r>
              <a:rPr lang="zh-CN" altLang="en-US" sz="1100" dirty="0"/>
              <a:t>年 </a:t>
            </a:r>
            <a:r>
              <a:rPr lang="en-US" altLang="zh-CN" sz="1100" dirty="0"/>
              <a:t>5 </a:t>
            </a:r>
            <a:r>
              <a:rPr lang="zh-CN" altLang="en-US" sz="1100" dirty="0"/>
              <a:t>月 </a:t>
            </a:r>
            <a:r>
              <a:rPr lang="en-US" altLang="zh-CN" sz="1100" dirty="0"/>
              <a:t>14 </a:t>
            </a:r>
            <a:r>
              <a:rPr lang="zh-CN" altLang="en-US" sz="1100" dirty="0"/>
              <a:t>日的最新信息显示，它支持多种传输协议（如 </a:t>
            </a:r>
            <a:r>
              <a:rPr lang="en-US" altLang="zh-CN" sz="1100" dirty="0"/>
              <a:t>HTTP</a:t>
            </a:r>
            <a:r>
              <a:rPr lang="zh-CN" altLang="en-US" sz="1100" dirty="0"/>
              <a:t>、</a:t>
            </a:r>
            <a:r>
              <a:rPr lang="en-US" altLang="zh-CN" sz="1100" dirty="0"/>
              <a:t>TCP</a:t>
            </a:r>
            <a:r>
              <a:rPr lang="zh-CN" altLang="en-US" sz="1100" dirty="0"/>
              <a:t>、</a:t>
            </a:r>
            <a:r>
              <a:rPr lang="en-US" altLang="zh-CN" sz="1100" dirty="0"/>
              <a:t>WebSocket</a:t>
            </a:r>
            <a:r>
              <a:rPr lang="zh-CN" altLang="en-US" sz="1100" dirty="0"/>
              <a:t>），并在 </a:t>
            </a:r>
            <a:r>
              <a:rPr lang="en-US" altLang="zh-CN" sz="1100" dirty="0"/>
              <a:t>Python </a:t>
            </a:r>
            <a:r>
              <a:rPr lang="zh-CN" altLang="en-US" sz="1100" dirty="0"/>
              <a:t>生态系统中广泛应用。以下是关于客户端和服务器定义、通信方式及实现的详细分析。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BD03F6-D429-6ED4-9389-1CDC5418D0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7633" y="5083396"/>
            <a:ext cx="1991003" cy="13813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0F97E0-FEED-33F4-0C49-5C22827DEB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04848" y="5107486"/>
            <a:ext cx="1939419" cy="141807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824DA36-F1EF-9388-9561-A8E472EE4318}"/>
              </a:ext>
            </a:extLst>
          </p:cNvPr>
          <p:cNvSpPr txBox="1"/>
          <p:nvPr/>
        </p:nvSpPr>
        <p:spPr>
          <a:xfrm>
            <a:off x="7104164" y="45814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请求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24EFB7-2FF4-F829-0185-BA7EDB6C43FF}"/>
              </a:ext>
            </a:extLst>
          </p:cNvPr>
          <p:cNvSpPr txBox="1"/>
          <p:nvPr/>
        </p:nvSpPr>
        <p:spPr>
          <a:xfrm>
            <a:off x="9804848" y="458143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响应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76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4B30C-0B7D-BBE4-4071-0C9024C9F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94608F9-59C1-9BD4-AD88-987272EA250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84625" y="4997450"/>
            <a:ext cx="4088765" cy="77660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F967A6-603D-B8FA-3DA0-12CCE5C9096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073135" y="1496845"/>
            <a:ext cx="3186200" cy="17626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33E1EB-F637-3D72-A723-AB399C733B25}"/>
              </a:ext>
            </a:extLst>
          </p:cNvPr>
          <p:cNvSpPr txBox="1"/>
          <p:nvPr/>
        </p:nvSpPr>
        <p:spPr>
          <a:xfrm>
            <a:off x="127627" y="105772"/>
            <a:ext cx="4049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  <a:sym typeface="+mn-ea"/>
              </a:rPr>
              <a:t>实践分享</a:t>
            </a:r>
            <a:endParaRPr lang="en-US" b="1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481246-D128-66AD-2170-FD9FCE9B7CE6}"/>
              </a:ext>
            </a:extLst>
          </p:cNvPr>
          <p:cNvSpPr txBox="1"/>
          <p:nvPr/>
        </p:nvSpPr>
        <p:spPr>
          <a:xfrm>
            <a:off x="3896088" y="2378179"/>
            <a:ext cx="358303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实践一 文章搜索</a:t>
            </a:r>
            <a:r>
              <a:rPr lang="en-US" altLang="zh-CN" dirty="0"/>
              <a:t>Agent (workflow)</a:t>
            </a:r>
          </a:p>
          <a:p>
            <a:r>
              <a:rPr lang="zh-CN" altLang="en-US" sz="1400" dirty="0"/>
              <a:t>功能：文章搜索、总结</a:t>
            </a:r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dirty="0"/>
              <a:t>实践二 文章搜索</a:t>
            </a:r>
            <a:r>
              <a:rPr lang="en-US" altLang="zh-CN" dirty="0"/>
              <a:t>Agent (LLM)</a:t>
            </a:r>
          </a:p>
          <a:p>
            <a:r>
              <a:rPr lang="zh-CN" altLang="en-US" sz="1400" dirty="0"/>
              <a:t>功能：文章搜索、总结</a:t>
            </a:r>
            <a:endParaRPr lang="en-US" altLang="zh-CN" sz="1400" dirty="0"/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274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D1650-D526-7FB6-AD21-7B5FC5C0E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E6FCB23-69A3-3046-728F-64A2C92EA10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84625" y="4997450"/>
            <a:ext cx="4088765" cy="77660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D78695-DE43-A827-244D-A707FD9B3A8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073135" y="1496845"/>
            <a:ext cx="3186200" cy="176266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02033D-1D95-6ED0-C172-BBBF12A6B53E}"/>
              </a:ext>
            </a:extLst>
          </p:cNvPr>
          <p:cNvSpPr txBox="1"/>
          <p:nvPr/>
        </p:nvSpPr>
        <p:spPr>
          <a:xfrm>
            <a:off x="127627" y="105772"/>
            <a:ext cx="4049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  <a:sym typeface="+mn-ea"/>
              </a:rPr>
              <a:t>实践分享</a:t>
            </a:r>
            <a:endParaRPr lang="en-US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E7E2CC-D706-FB1A-5FCA-C958D67CF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8651" y="1496845"/>
            <a:ext cx="3962953" cy="33723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0764D2-BE01-D740-6982-0E37368F6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0397" y="1180786"/>
            <a:ext cx="4334480" cy="44964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94454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PRESENTATION_SOURCE" val="WPPAIGeneratePPT"/>
  <p:tag name="RESOURCE_RECORD_KEY" val="{&quot;29&quot;:[50000097,50000077],&quot;65&quot;:[20233329],&quot;70&quot;:[3322398,3327358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2979"/>
  <p:tag name="KSO_WM_TEMPLATE_CATEGORY" val="custo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INDEX" val="1"/>
  <p:tag name="KSO_WM_UNIT_TYPE" val="i"/>
  <p:tag name="KSO_WM_UNIT_ID" val="_5*i*1"/>
  <p:tag name="KSO_WM_TAG_VERSION" val="3.0"/>
  <p:tag name="KSO_WM_UNIT_LAYERLEVEL" val="1"/>
  <p:tag name="KSO_WM_TEMPLATE_INDEX" val="2979"/>
  <p:tag name="KSO_WM_TEMPLATE_CATEGORY" val="custo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INDEX" val="1"/>
  <p:tag name="KSO_WM_UNIT_TYPE" val="a"/>
  <p:tag name="KSO_WM_UNIT_ID" val="_5*a*1"/>
  <p:tag name="KSO_WM_TAG_VERSION" val="3.0"/>
  <p:tag name="KSO_WM_UNIT_LAYERLEVEL" val="1"/>
  <p:tag name="KSO_WM_TEMPLATE_INDEX" val="2979"/>
  <p:tag name="KSO_WM_TEMPLATE_CATEGORY" val="custo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INDEX" val="1"/>
  <p:tag name="KSO_WM_UNIT_TYPE" val="b"/>
  <p:tag name="KSO_WM_UNIT_ID" val="_5*b*1"/>
  <p:tag name="KSO_WM_TAG_VERSION" val="3.0"/>
  <p:tag name="KSO_WM_UNIT_LAYERLEVEL" val="1"/>
  <p:tag name="KSO_WM_TEMPLATE_INDEX" val="2979"/>
  <p:tag name="KSO_WM_TEMPLATE_CATEGORY" val="custo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INDEX" val="2979"/>
  <p:tag name="KSO_WM_SLIDE_THEME_ID" val="20235208"/>
  <p:tag name="KSO_WM_SLIDE_INDEX" val="1"/>
  <p:tag name="KSO_WM_BEAUTIFY_FLAG" val="#wm#"/>
  <p:tag name="KSO_WM_TEMPLATE_CATEGORY" val="custom"/>
  <p:tag name="KSO_WM_TEMPLATE_SUBCATEGORY" val="29"/>
  <p:tag name="KSO_WM_TAG_VERSION" val="3.0"/>
  <p:tag name="KSO_WM_TEMPLATE_COLOR_TYPE" val="0"/>
  <p:tag name="KSO_WM_SLIDE_SUBTYPE" val="pureTxt"/>
  <p:tag name="KSO_WM_TEMPLATE_THUMBS_INDEX" val="1、5"/>
  <p:tag name="KSO_WM_SLIDE_ID" val="custom2979_1"/>
  <p:tag name="KSO_WM_SLIDE_LAYOUT" val="a_f"/>
  <p:tag name="KSO_WM_SLIDE_LAYOUT_CNT" val="1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UNIT_SUBTYPE" val=""/>
  <p:tag name="KSO_WM_UNIT_PRESET_TEXT" val="添加文档标题"/>
  <p:tag name="KSO_WM_UNIT_ID" val="custom2979_1*a*1"/>
  <p:tag name="KSO_WM_BEAUTIFY_FLAG" val="#wm#"/>
  <p:tag name="KSO_WM_TAG_VERSION" val="3.0"/>
  <p:tag name="KSO_WM_UNIT_LAYERLEVEL" val="1"/>
  <p:tag name="KSO_WM_TEMPLATE_INDEX" val="2979"/>
  <p:tag name="KSO_WM_TEMPLATE_CATEGORY" val="custo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LIMIT" val=""/>
  <p:tag name="KSO_WM_FIGMA_SLIDE_GROUP" val="2"/>
  <p:tag name="KSO_WM_SLIDE_TYPE" val="contents"/>
  <p:tag name="KSO_WM_TEMPLATE_SUBCATEGORY" val="29"/>
  <p:tag name="KSO_WM_TEMPLATE_COLOR_TYPE" val="0"/>
  <p:tag name="KSO_WM_TAG_VERSION" val="3.0"/>
  <p:tag name="KSO_WM_TEMPLATE_PLACEHOLDER_POS" val="26,99.375,724,363.75"/>
  <p:tag name="KSO_WM_TEMPLATE_PLACEHOLDER_POS2" val="199.508,99.375,724,363.75"/>
  <p:tag name="KSO_WM_SLIDE_SUBTYPE" val="diag"/>
  <p:tag name="KSO_WM_SLIDE_ITEM_CNT" val="2"/>
  <p:tag name="KSO_WM_TEMPLATE_INDEX" val="2979"/>
  <p:tag name="KSO_WM_SLIDE_THEME_ID" val="20235217"/>
  <p:tag name="KSO_WM_SLIDE_INDEX" val="2"/>
  <p:tag name="KSO_WM_BEAUTIFY_FLAG" val="#wm#"/>
  <p:tag name="KSO_WM_TEMPLATE_CATEGORY" val="custom"/>
  <p:tag name="KSO_WM_ASSEMBLE_CHIP_INDEX" val="diag"/>
  <p:tag name="KSO_WM_DIAGRAM_GROUP_CODE" val="l1-1"/>
  <p:tag name="KSO_WM_SLIDE_ID" val="custom2979_2"/>
  <p:tag name="KSO_WM_SLIDE_LAYOUT" val="a_b_l"/>
  <p:tag name="KSO_WM_SLIDE_LAYOUT_CNT" val="1_1_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SCONTENTSTITLE" val="1"/>
  <p:tag name="KSO_WM_DIAGRAM_GROUP_CODE" val="l1-1"/>
  <p:tag name="KSO_WM_DIAGRAM_COLOR_TRICK" val="1"/>
  <p:tag name="KSO_WM_DIAGRAM_COLOR_TEXT_CAN_REMOVE" val="n"/>
  <p:tag name="KSO_WM_UNIT_ID" val="custom2979_2*a*1"/>
  <p:tag name="KSO_WM_UNIT_LAYERLEVEL" val="1"/>
  <p:tag name="KSO_WM_TEMPLATE_INDEX" val="2979"/>
  <p:tag name="KSO_WM_TEMPLATE_CATEGORY" val="custo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DIAGRAM_GROUP_CODE" val="l1-1"/>
  <p:tag name="KSO_WM_DIAGRAM_COLOR_TRICK" val="1"/>
  <p:tag name="KSO_WM_DIAGRAM_COLOR_TEXT_CAN_REMOVE" val="n"/>
  <p:tag name="KSO_WM_UNIT_ID" val="custom2979_2*b*1"/>
  <p:tag name="KSO_WM_UNIT_LAYERLEVEL" val="1"/>
  <p:tag name="KSO_WM_TEMPLATE_INDEX" val="2979"/>
  <p:tag name="KSO_WM_TEMPLATE_CATEGORY" val="custo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0.4651181102362,&quot;left&quot;:252.3,&quot;top&quot;:77.55,&quot;width&quot;:665.124173228346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2979"/>
  <p:tag name="KSO_WM_TEMPLATE_CATEGORY" val="custo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SUBTYPE" val="d"/>
  <p:tag name="KSO_WM_UNIT_INDEX" val="1_1_1"/>
  <p:tag name="KSO_WM_BEAUTIFY_FLAG" val="#wm#"/>
  <p:tag name="KSO_WM_TAG_VERSION" val="3.0"/>
  <p:tag name="KSO_WM_DIAGRAM_VERSION" val="3"/>
  <p:tag name="KSO_WM_UNIT_PRESET_TEXT" val="01"/>
  <p:tag name="KSO_WM_TEMPLATE_INDEX" val="2979"/>
  <p:tag name="KSO_WM_TEMPLATE_CATEGORY" val="custom"/>
  <p:tag name="KSO_WM_UNIT_ID" val="custom2979_2*l_h_i*1_1_1"/>
  <p:tag name="KSO_WM_DIAGRAM_GROUP_CODE" val="l1-1"/>
  <p:tag name="KSO_WM_DIAGRAM_COLOR_TRICK" val="1"/>
  <p:tag name="KSO_WM_DIAGRAM_COLOR_TEXT_CAN_REMOVE" val="n"/>
  <p:tag name="KSO_WM_UNIT_LAYERLEVEL" val="1_1_1"/>
  <p:tag name="KSO_WM_DIAGRAM_VIRTUALLY_FRAME" val="{&quot;height&quot;:310.4651181102362,&quot;left&quot;:252.3,&quot;top&quot;:77.55,&quot;width&quot;:665.1241732283463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i"/>
  <p:tag name="KSO_WM_UNIT_SUBTYPE" val="h"/>
  <p:tag name="KSO_WM_UNIT_INDEX" val="1_1_2"/>
  <p:tag name="KSO_WM_BEAUTIFY_FLAG" val="#wm#"/>
  <p:tag name="KSO_WM_TAG_VERSION" val="3.0"/>
  <p:tag name="KSO_WM_DIAGRAM_VERSION" val="3"/>
  <p:tag name="KSO_WM_TEMPLATE_INDEX" val="2979"/>
  <p:tag name="KSO_WM_TEMPLATE_CATEGORY" val="custom"/>
  <p:tag name="KSO_WM_UNIT_ID" val="custom2979_2*l_h_i*1_1_2"/>
  <p:tag name="KSO_WM_DIAGRAM_GROUP_CODE" val="l1-1"/>
  <p:tag name="KSO_WM_DIAGRAM_COLOR_TRICK" val="1"/>
  <p:tag name="KSO_WM_DIAGRAM_COLOR_TEXT_CAN_REMOVE" val="n"/>
  <p:tag name="KSO_WM_UNIT_LAYERLEVEL" val="1_1_1"/>
  <p:tag name="KSO_WM_DIAGRAM_VIRTUALLY_FRAME" val="{&quot;height&quot;:310.4651181102362,&quot;left&quot;:252.3,&quot;top&quot;:77.55,&quot;width&quot;:665.1241732283463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l_h_f"/>
  <p:tag name="KSO_WM_UNIT_SUBTYPE" val="a"/>
  <p:tag name="KSO_WM_UNIT_INDEX" val="1_1_1"/>
  <p:tag name="KSO_WM_BEAUTIFY_FLAG" val="#wm#"/>
  <p:tag name="KSO_WM_TAG_VERSION" val="3.0"/>
  <p:tag name="KSO_WM_DIAGRAM_VERSION" val="3"/>
  <p:tag name="KSO_WM_UNIT_PRESET_TEXT" val="AI Agent 概述"/>
  <p:tag name="KSO_WM_TEMPLATE_INDEX" val="2979"/>
  <p:tag name="KSO_WM_TEMPLATE_CATEGORY" val="custom"/>
  <p:tag name="KSO_WM_UNIT_ID" val="custom2979_2*l_h_f*1_1_1"/>
  <p:tag name="KSO_WM_DIAGRAM_GROUP_CODE" val="l1-1"/>
  <p:tag name="KSO_WM_DIAGRAM_COLOR_TRICK" val="1"/>
  <p:tag name="KSO_WM_DIAGRAM_COLOR_TEXT_CAN_REMOVE" val="n"/>
  <p:tag name="KSO_WM_UNIT_LAYERLEVEL" val="1_1_1"/>
  <p:tag name="KSO_WM_DIAGRAM_VIRTUALLY_FRAME" val="{&quot;height&quot;:310.4651181102362,&quot;left&quot;:252.3,&quot;top&quot;:77.55,&quot;width&quot;:665.1241732283463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LIMIT" val=""/>
  <p:tag name="KSO_WM_FIGMA_SLIDE_GROUP" val="2"/>
  <p:tag name="KSO_WM_SLIDE_TYPE" val="contents"/>
  <p:tag name="KSO_WM_TEMPLATE_SUBCATEGORY" val="29"/>
  <p:tag name="KSO_WM_TEMPLATE_COLOR_TYPE" val="0"/>
  <p:tag name="KSO_WM_TAG_VERSION" val="3.0"/>
  <p:tag name="KSO_WM_TEMPLATE_PLACEHOLDER_POS" val="26,99.375,724,363.75"/>
  <p:tag name="KSO_WM_TEMPLATE_PLACEHOLDER_POS2" val="199.508,99.375,724,363.75"/>
  <p:tag name="KSO_WM_SLIDE_SUBTYPE" val="diag"/>
  <p:tag name="KSO_WM_SLIDE_ITEM_CNT" val="2"/>
  <p:tag name="KSO_WM_TEMPLATE_INDEX" val="2979"/>
  <p:tag name="KSO_WM_SLIDE_THEME_ID" val="20235217"/>
  <p:tag name="KSO_WM_SLIDE_INDEX" val="2"/>
  <p:tag name="KSO_WM_BEAUTIFY_FLAG" val="#wm#"/>
  <p:tag name="KSO_WM_TEMPLATE_CATEGORY" val="custom"/>
  <p:tag name="KSO_WM_ASSEMBLE_CHIP_INDEX" val="diag"/>
  <p:tag name="KSO_WM_DIAGRAM_GROUP_CODE" val="l1-1"/>
  <p:tag name="KSO_WM_SLIDE_ID" val="custom2979_2"/>
  <p:tag name="KSO_WM_SLIDE_LAYOUT" val="a_b_l"/>
  <p:tag name="KSO_WM_SLIDE_LAYOUT_CNT" val="1_1_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IGMA_LIMIT" val=""/>
  <p:tag name="KSO_WM_FIGMA_SLIDE_GROUP" val="2"/>
  <p:tag name="KSO_WM_SLIDE_TYPE" val="contents"/>
  <p:tag name="KSO_WM_TEMPLATE_SUBCATEGORY" val="29"/>
  <p:tag name="KSO_WM_TEMPLATE_COLOR_TYPE" val="0"/>
  <p:tag name="KSO_WM_TAG_VERSION" val="3.0"/>
  <p:tag name="KSO_WM_TEMPLATE_PLACEHOLDER_POS" val="26,99.375,724,363.75"/>
  <p:tag name="KSO_WM_TEMPLATE_PLACEHOLDER_POS2" val="199.508,99.375,724,363.75"/>
  <p:tag name="KSO_WM_SLIDE_SUBTYPE" val="diag"/>
  <p:tag name="KSO_WM_SLIDE_ITEM_CNT" val="2"/>
  <p:tag name="KSO_WM_TEMPLATE_INDEX" val="2979"/>
  <p:tag name="KSO_WM_SLIDE_THEME_ID" val="20235217"/>
  <p:tag name="KSO_WM_SLIDE_INDEX" val="2"/>
  <p:tag name="KSO_WM_BEAUTIFY_FLAG" val="#wm#"/>
  <p:tag name="KSO_WM_TEMPLATE_CATEGORY" val="custom"/>
  <p:tag name="KSO_WM_ASSEMBLE_CHIP_INDEX" val="diag"/>
  <p:tag name="KSO_WM_DIAGRAM_GROUP_CODE" val="l1-1"/>
  <p:tag name="KSO_WM_SLIDE_ID" val="custom2979_2"/>
  <p:tag name="KSO_WM_SLIDE_LAYOUT" val="a_b_l"/>
  <p:tag name="KSO_WM_SLIDE_LAYOUT_CNT" val="1_1_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97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203_2*l_h_f*1_3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35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请单击此处添加正文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203_2*l_h_f*1_2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40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1_1"/>
  <p:tag name="KSO_WM_UNIT_ID" val="diagram20233203_2*l_h_x*1_1_1"/>
  <p:tag name="KSO_WM_TEMPLATE_CATEGORY" val="diagram"/>
  <p:tag name="KSO_WM_TEMPLATE_INDEX" val="20233203"/>
  <p:tag name="KSO_WM_UNIT_LAYERLEVEL" val="1_1_1"/>
  <p:tag name="KSO_WM_TAG_VERSION" val="3.0"/>
  <p:tag name="KSO_WM_UNIT_VALUE" val="100*108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97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2979"/>
  <p:tag name="KSO_WM_TEMPLATE_CATEGORY" val="custo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203_2*l_h_f*1_3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35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请单击此处添加正文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203_2*l_h_f*1_2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40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1_1"/>
  <p:tag name="KSO_WM_UNIT_ID" val="diagram20233203_2*l_h_x*1_1_1"/>
  <p:tag name="KSO_WM_TEMPLATE_CATEGORY" val="diagram"/>
  <p:tag name="KSO_WM_TEMPLATE_INDEX" val="20233203"/>
  <p:tag name="KSO_WM_UNIT_LAYERLEVEL" val="1_1_1"/>
  <p:tag name="KSO_WM_TAG_VERSION" val="3.0"/>
  <p:tag name="KSO_WM_UNIT_VALUE" val="100*108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97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203_2*l_h_f*1_3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35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请单击此处添加正文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203_2*l_h_f*1_2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40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97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203_2*l_h_f*1_3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35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请单击此处添加正文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203_2*l_h_f*1_2_1"/>
  <p:tag name="KSO_WM_TEMPLATE_CATEGORY" val="diagram"/>
  <p:tag name="KSO_WM_TEMPLATE_INDEX" val="20233203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40"/>
  <p:tag name="KSO_WM_DIAGRAM_GROUP_CODE" val="l1-1"/>
  <p:tag name="KSO_WM_DIAGRAM_MAX_ITEMCNT" val="4"/>
  <p:tag name="KSO_WM_DIAGRAM_MIN_ITEMCNT" val="2"/>
  <p:tag name="KSO_WM_DIAGRAM_VIRTUALLY_FRAME" val="{&quot;height&quot;:375.45001220703125,&quot;width&quot;:840.2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请单击此处添加正文内容，文字是您思想的提炼，请言简意赅的阐述您的观点。单击此处添加正文，文字是您思想的提炼。单击此处添加正文，文字是您思想的提炼，请言简意赅的阐述您的观点。单击此处添加正文，文字是您思想的提炼。单击此处添加正文，文字是您思想的提炼，请言简意赅的阐述您的观点"/>
  <p:tag name="KSO_WM_UNIT_TEXT_FILL_FORE_SCHEMECOLOR_INDEX" val="1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INDEX" val="2979"/>
  <p:tag name="KSO_WM_SLIDE_THEME_ID" val="20235208"/>
  <p:tag name="KSO_WM_SLIDE_INDEX" val="1"/>
  <p:tag name="KSO_WM_BEAUTIFY_FLAG" val="#wm#"/>
  <p:tag name="KSO_WM_TEMPLATE_CATEGORY" val="custom"/>
  <p:tag name="KSO_WM_TEMPLATE_SUBCATEGORY" val="29"/>
  <p:tag name="KSO_WM_TAG_VERSION" val="3.0"/>
  <p:tag name="KSO_WM_TEMPLATE_COLOR_TYPE" val="0"/>
  <p:tag name="KSO_WM_SLIDE_SUBTYPE" val="pureTxt"/>
  <p:tag name="KSO_WM_TEMPLATE_THUMBS_INDEX" val="1、5"/>
  <p:tag name="KSO_WM_SLIDE_ID" val="custom2979_1"/>
  <p:tag name="KSO_WM_SLIDE_LAYOUT" val="a_f"/>
  <p:tag name="KSO_WM_SLIDE_LAYOUT_CNT" val="1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2979"/>
  <p:tag name="KSO_WM_TEMPLATE_CATEGORY" val="custo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UNIT_SUBTYPE" val=""/>
  <p:tag name="KSO_WM_UNIT_PRESET_TEXT" val="添加文档标题"/>
  <p:tag name="KSO_WM_UNIT_ID" val="custom2979_1*a*1"/>
  <p:tag name="KSO_WM_BEAUTIFY_FLAG" val="#wm#"/>
  <p:tag name="KSO_WM_TAG_VERSION" val="3.0"/>
  <p:tag name="KSO_WM_UNIT_LAYERLEVEL" val="1"/>
  <p:tag name="KSO_WM_TEMPLATE_INDEX" val="2979"/>
  <p:tag name="KSO_WM_TEMPLATE_CATEGORY" val="custo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2979"/>
  <p:tag name="KSO_WM_TEMPLATE_CATEGORY" val="custo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2979"/>
  <p:tag name="KSO_WM_TEMPLATE_CATEGORY" val="custo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ZORDER" val="2"/>
  <p:tag name="KSO_WM_UNIT_ID" val="_2**"/>
  <p:tag name="KSO_WM_BEAUTIFY_FLAG" val="#wm#"/>
  <p:tag name="KSO_WM_TAG_VERSION" val="3.0"/>
  <p:tag name="KSO_WM_UNIT_LAYERLEVEL" val="1"/>
  <p:tag name="KSO_WM_TEMPLATE_INDEX" val="2979"/>
  <p:tag name="KSO_WM_TEMPLATE_CATEGORY" val="custo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2979"/>
  <p:tag name="KSO_WM_TEMPLATE_CATEGORY" val="custo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2979"/>
  <p:tag name="KSO_WM_TEMPLATE_CATEGORY" val="custom"/>
</p:tagLst>
</file>

<file path=ppt/theme/theme1.xml><?xml version="1.0" encoding="utf-8"?>
<a:theme xmlns:a="http://schemas.openxmlformats.org/drawingml/2006/main" name="第一PPT，www.1ppt.com">
  <a:themeElements>
    <a:clrScheme name="自定义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3262"/>
      </a:accent1>
      <a:accent2>
        <a:srgbClr val="223262"/>
      </a:accent2>
      <a:accent3>
        <a:srgbClr val="223262"/>
      </a:accent3>
      <a:accent4>
        <a:srgbClr val="223262"/>
      </a:accent4>
      <a:accent5>
        <a:srgbClr val="223262"/>
      </a:accent5>
      <a:accent6>
        <a:srgbClr val="223262"/>
      </a:accent6>
      <a:hlink>
        <a:srgbClr val="0563C1"/>
      </a:hlink>
      <a:folHlink>
        <a:srgbClr val="954F72"/>
      </a:folHlink>
    </a:clrScheme>
    <a:fontScheme name="ij1r3wq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819</Words>
  <Application>Microsoft Office PowerPoint</Application>
  <PresentationFormat>宽屏</PresentationFormat>
  <Paragraphs>75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Meiryo UI</vt:lpstr>
      <vt:lpstr>Microsoft YaHei UI</vt:lpstr>
      <vt:lpstr>苹方-简</vt:lpstr>
      <vt:lpstr>Aptos Display</vt:lpstr>
      <vt:lpstr>Arial</vt:lpstr>
      <vt:lpstr>Calibri</vt:lpstr>
      <vt:lpstr>第一PPT，www.1ppt.com</vt:lpstr>
      <vt:lpstr>AI Agent 课程（二）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Thomas Tian (CSI INTERFUSION INC)</cp:lastModifiedBy>
  <cp:revision>210</cp:revision>
  <dcterms:created xsi:type="dcterms:W3CDTF">2025-05-02T16:46:55Z</dcterms:created>
  <dcterms:modified xsi:type="dcterms:W3CDTF">2025-06-03T08:50:52Z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2052-7.4.0.8981</vt:lpwstr>
  </property>
  <property fmtid="{D5CDD505-2E9C-101B-9397-08002B2CF9AE}" pid="3" name="ICV">
    <vt:lpwstr>B0617215E0C9D2342F490E685CA7E2C5_41</vt:lpwstr>
  </property>
</Properties>
</file>