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4" r:id="rId5"/>
  </p:sldMasterIdLst>
  <p:notesMasterIdLst>
    <p:notesMasterId r:id="rId22"/>
  </p:notesMasterIdLst>
  <p:sldIdLst>
    <p:sldId id="257" r:id="rId6"/>
    <p:sldId id="1728" r:id="rId7"/>
    <p:sldId id="1751" r:id="rId8"/>
    <p:sldId id="1731" r:id="rId9"/>
    <p:sldId id="1741" r:id="rId10"/>
    <p:sldId id="1735" r:id="rId11"/>
    <p:sldId id="1742" r:id="rId12"/>
    <p:sldId id="1745" r:id="rId13"/>
    <p:sldId id="1743" r:id="rId14"/>
    <p:sldId id="1747" r:id="rId15"/>
    <p:sldId id="1736" r:id="rId16"/>
    <p:sldId id="1746" r:id="rId17"/>
    <p:sldId id="1737" r:id="rId18"/>
    <p:sldId id="1748" r:id="rId19"/>
    <p:sldId id="1750" r:id="rId20"/>
    <p:sldId id="173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728E70-209C-4675-98D3-1E8A6B7A96F8}">
          <p14:sldIdLst>
            <p14:sldId id="257"/>
            <p14:sldId id="1728"/>
            <p14:sldId id="1751"/>
            <p14:sldId id="1731"/>
            <p14:sldId id="1741"/>
            <p14:sldId id="1735"/>
            <p14:sldId id="1742"/>
            <p14:sldId id="1745"/>
            <p14:sldId id="1743"/>
            <p14:sldId id="1747"/>
            <p14:sldId id="1736"/>
            <p14:sldId id="1746"/>
            <p14:sldId id="1737"/>
            <p14:sldId id="1748"/>
            <p14:sldId id="1750"/>
            <p14:sldId id="17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pos="4929" userDrawn="1">
          <p15:clr>
            <a:srgbClr val="A4A3A4"/>
          </p15:clr>
        </p15:guide>
        <p15:guide id="4" pos="3936" userDrawn="1">
          <p15:clr>
            <a:srgbClr val="A4A3A4"/>
          </p15:clr>
        </p15:guide>
        <p15:guide id="5" orient="horz" pos="2455" userDrawn="1">
          <p15:clr>
            <a:srgbClr val="A4A3A4"/>
          </p15:clr>
        </p15:guide>
        <p15:guide id="6" pos="29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47E5963-85C3-AE9C-7680-CBEF41CAAEA0}" name="Congjie Xia (CSI Interfusion Inc)" initials="CX" userId="S::v-coxia@microsoft.com::f944c94f-af90-42bb-bac0-772d163c87b7" providerId="AD"/>
  <p188:author id="{5AE5A87F-C421-F235-336E-3604B7CEC7F0}" name="Yihong Chen" initials="YC" userId="S::yihche@microsoft.com::7cf850d3-288c-460f-8024-e4ce305bdff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8416"/>
    <a:srgbClr val="E8E8EA"/>
    <a:srgbClr val="E97132"/>
    <a:srgbClr val="0070C0"/>
    <a:srgbClr val="223262"/>
    <a:srgbClr val="203864"/>
    <a:srgbClr val="1D3971"/>
    <a:srgbClr val="B4B4B4"/>
    <a:srgbClr val="363636"/>
    <a:srgbClr val="869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6F7C8-2752-444D-B052-03ED4DC57156}" v="928" dt="2025-05-09T08:09:05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14" autoAdjust="0"/>
  </p:normalViewPr>
  <p:slideViewPr>
    <p:cSldViewPr snapToGrid="0">
      <p:cViewPr varScale="1">
        <p:scale>
          <a:sx n="89" d="100"/>
          <a:sy n="89" d="100"/>
        </p:scale>
        <p:origin x="1398" y="300"/>
      </p:cViewPr>
      <p:guideLst>
        <p:guide orient="horz" pos="624"/>
        <p:guide pos="384"/>
        <p:guide pos="4929"/>
        <p:guide pos="3936"/>
        <p:guide orient="horz" pos="2455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lei Zhang (CSI INTERFUSION INC)" userId="S::v-zhhon@microsoft.com::9dc0dfc6-76f2-420c-9716-1da2af40f8e6" providerId="AD" clId="Web-{1CC01568-278F-5A66-76CE-CC2A3FD79E62}"/>
    <pc:docChg chg="modSld">
      <pc:chgData name="Honglei Zhang (CSI INTERFUSION INC)" userId="S::v-zhhon@microsoft.com::9dc0dfc6-76f2-420c-9716-1da2af40f8e6" providerId="AD" clId="Web-{1CC01568-278F-5A66-76CE-CC2A3FD79E62}" dt="2025-02-18T06:09:44.024" v="11" actId="20577"/>
      <pc:docMkLst>
        <pc:docMk/>
      </pc:docMkLst>
      <pc:sldChg chg="modSp">
        <pc:chgData name="Honglei Zhang (CSI INTERFUSION INC)" userId="S::v-zhhon@microsoft.com::9dc0dfc6-76f2-420c-9716-1da2af40f8e6" providerId="AD" clId="Web-{1CC01568-278F-5A66-76CE-CC2A3FD79E62}" dt="2025-02-18T06:09:44.024" v="11" actId="20577"/>
        <pc:sldMkLst>
          <pc:docMk/>
          <pc:sldMk cId="1795514950" sldId="1755"/>
        </pc:sldMkLst>
      </pc:sldChg>
    </pc:docChg>
  </pc:docChgLst>
  <pc:docChgLst>
    <pc:chgData name="Honglei Zhang (CSI INTERFUSION INC)" userId="9dc0dfc6-76f2-420c-9716-1da2af40f8e6" providerId="ADAL" clId="{127F8C1F-A285-4BC4-BCC7-661CA256827A}"/>
    <pc:docChg chg="modSld">
      <pc:chgData name="Honglei Zhang (CSI INTERFUSION INC)" userId="9dc0dfc6-76f2-420c-9716-1da2af40f8e6" providerId="ADAL" clId="{127F8C1F-A285-4BC4-BCC7-661CA256827A}" dt="2025-03-26T08:49:14.136" v="1" actId="20577"/>
      <pc:docMkLst>
        <pc:docMk/>
      </pc:docMkLst>
      <pc:sldChg chg="modSp mod">
        <pc:chgData name="Honglei Zhang (CSI INTERFUSION INC)" userId="9dc0dfc6-76f2-420c-9716-1da2af40f8e6" providerId="ADAL" clId="{127F8C1F-A285-4BC4-BCC7-661CA256827A}" dt="2025-03-26T08:49:14.136" v="1" actId="20577"/>
        <pc:sldMkLst>
          <pc:docMk/>
          <pc:sldMk cId="2137017315" sldId="1753"/>
        </pc:sldMkLst>
      </pc:sldChg>
    </pc:docChg>
  </pc:docChgLst>
  <pc:docChgLst>
    <pc:chgData name="Honglei Zhang (CSI INTERFUSION INC)" userId="9dc0dfc6-76f2-420c-9716-1da2af40f8e6" providerId="ADAL" clId="{E50BD341-5F50-4F27-B51F-3292D12D0A24}"/>
    <pc:docChg chg="undo custSel delSld modSld modSection">
      <pc:chgData name="Honglei Zhang (CSI INTERFUSION INC)" userId="9dc0dfc6-76f2-420c-9716-1da2af40f8e6" providerId="ADAL" clId="{E50BD341-5F50-4F27-B51F-3292D12D0A24}" dt="2025-02-17T10:16:34.888" v="831" actId="1076"/>
      <pc:docMkLst>
        <pc:docMk/>
      </pc:docMkLst>
      <pc:sldChg chg="del">
        <pc:chgData name="Honglei Zhang (CSI INTERFUSION INC)" userId="9dc0dfc6-76f2-420c-9716-1da2af40f8e6" providerId="ADAL" clId="{E50BD341-5F50-4F27-B51F-3292D12D0A24}" dt="2025-02-17T09:56:59.796" v="665" actId="2696"/>
        <pc:sldMkLst>
          <pc:docMk/>
          <pc:sldMk cId="671019906" sldId="1751"/>
        </pc:sldMkLst>
      </pc:sldChg>
      <pc:sldChg chg="addSp modSp mod">
        <pc:chgData name="Honglei Zhang (CSI INTERFUSION INC)" userId="9dc0dfc6-76f2-420c-9716-1da2af40f8e6" providerId="ADAL" clId="{E50BD341-5F50-4F27-B51F-3292D12D0A24}" dt="2025-02-17T08:38:38.141" v="19" actId="1076"/>
        <pc:sldMkLst>
          <pc:docMk/>
          <pc:sldMk cId="3140560817" sldId="1752"/>
        </pc:sldMkLst>
      </pc:sldChg>
      <pc:sldChg chg="addSp modSp mod">
        <pc:chgData name="Honglei Zhang (CSI INTERFUSION INC)" userId="9dc0dfc6-76f2-420c-9716-1da2af40f8e6" providerId="ADAL" clId="{E50BD341-5F50-4F27-B51F-3292D12D0A24}" dt="2025-02-17T10:04:17.287" v="746" actId="12"/>
        <pc:sldMkLst>
          <pc:docMk/>
          <pc:sldMk cId="2137017315" sldId="1753"/>
        </pc:sldMkLst>
      </pc:sldChg>
      <pc:sldChg chg="delSp modSp mod">
        <pc:chgData name="Honglei Zhang (CSI INTERFUSION INC)" userId="9dc0dfc6-76f2-420c-9716-1da2af40f8e6" providerId="ADAL" clId="{E50BD341-5F50-4F27-B51F-3292D12D0A24}" dt="2025-02-17T09:58:20.416" v="666" actId="113"/>
        <pc:sldMkLst>
          <pc:docMk/>
          <pc:sldMk cId="876949451" sldId="1754"/>
        </pc:sldMkLst>
      </pc:sldChg>
      <pc:sldChg chg="addSp delSp modSp mod">
        <pc:chgData name="Honglei Zhang (CSI INTERFUSION INC)" userId="9dc0dfc6-76f2-420c-9716-1da2af40f8e6" providerId="ADAL" clId="{E50BD341-5F50-4F27-B51F-3292D12D0A24}" dt="2025-02-17T10:16:34.888" v="831" actId="1076"/>
        <pc:sldMkLst>
          <pc:docMk/>
          <pc:sldMk cId="1795514950" sldId="1755"/>
        </pc:sldMkLst>
      </pc:sldChg>
      <pc:sldChg chg="addSp delSp modSp mod">
        <pc:chgData name="Honglei Zhang (CSI INTERFUSION INC)" userId="9dc0dfc6-76f2-420c-9716-1da2af40f8e6" providerId="ADAL" clId="{E50BD341-5F50-4F27-B51F-3292D12D0A24}" dt="2025-02-17T10:04:46.127" v="753" actId="12"/>
        <pc:sldMkLst>
          <pc:docMk/>
          <pc:sldMk cId="937169151" sldId="1756"/>
        </pc:sldMkLst>
      </pc:sldChg>
    </pc:docChg>
  </pc:docChgLst>
  <pc:docChgLst>
    <pc:chgData name="Honglei Zhang (CSI INTERFUSION INC)" userId="9dc0dfc6-76f2-420c-9716-1da2af40f8e6" providerId="ADAL" clId="{5E54D46D-B179-473F-95D2-DDD931F61D98}"/>
    <pc:docChg chg="custSel delSld modSld modSection">
      <pc:chgData name="Honglei Zhang (CSI INTERFUSION INC)" userId="9dc0dfc6-76f2-420c-9716-1da2af40f8e6" providerId="ADAL" clId="{5E54D46D-B179-473F-95D2-DDD931F61D98}" dt="2025-04-25T04:45:40.925" v="23" actId="1076"/>
      <pc:docMkLst>
        <pc:docMk/>
      </pc:docMkLst>
      <pc:sldChg chg="modSp mod">
        <pc:chgData name="Honglei Zhang (CSI INTERFUSION INC)" userId="9dc0dfc6-76f2-420c-9716-1da2af40f8e6" providerId="ADAL" clId="{5E54D46D-B179-473F-95D2-DDD931F61D98}" dt="2025-04-25T04:45:40.925" v="23" actId="1076"/>
        <pc:sldMkLst>
          <pc:docMk/>
          <pc:sldMk cId="2919436651" sldId="1728"/>
        </pc:sldMkLst>
      </pc:sldChg>
      <pc:sldChg chg="del">
        <pc:chgData name="Honglei Zhang (CSI INTERFUSION INC)" userId="9dc0dfc6-76f2-420c-9716-1da2af40f8e6" providerId="ADAL" clId="{5E54D46D-B179-473F-95D2-DDD931F61D98}" dt="2025-04-25T04:43:29.986" v="0" actId="47"/>
        <pc:sldMkLst>
          <pc:docMk/>
          <pc:sldMk cId="3140560817" sldId="1752"/>
        </pc:sldMkLst>
      </pc:sldChg>
      <pc:sldChg chg="del">
        <pc:chgData name="Honglei Zhang (CSI INTERFUSION INC)" userId="9dc0dfc6-76f2-420c-9716-1da2af40f8e6" providerId="ADAL" clId="{5E54D46D-B179-473F-95D2-DDD931F61D98}" dt="2025-04-25T04:43:31.014" v="1" actId="47"/>
        <pc:sldMkLst>
          <pc:docMk/>
          <pc:sldMk cId="2137017315" sldId="1753"/>
        </pc:sldMkLst>
      </pc:sldChg>
      <pc:sldChg chg="del">
        <pc:chgData name="Honglei Zhang (CSI INTERFUSION INC)" userId="9dc0dfc6-76f2-420c-9716-1da2af40f8e6" providerId="ADAL" clId="{5E54D46D-B179-473F-95D2-DDD931F61D98}" dt="2025-04-25T04:43:31.825" v="2" actId="47"/>
        <pc:sldMkLst>
          <pc:docMk/>
          <pc:sldMk cId="876949451" sldId="1754"/>
        </pc:sldMkLst>
      </pc:sldChg>
      <pc:sldChg chg="del">
        <pc:chgData name="Honglei Zhang (CSI INTERFUSION INC)" userId="9dc0dfc6-76f2-420c-9716-1da2af40f8e6" providerId="ADAL" clId="{5E54D46D-B179-473F-95D2-DDD931F61D98}" dt="2025-04-25T04:43:32.697" v="3" actId="47"/>
        <pc:sldMkLst>
          <pc:docMk/>
          <pc:sldMk cId="1795514950" sldId="1755"/>
        </pc:sldMkLst>
      </pc:sldChg>
      <pc:sldChg chg="del">
        <pc:chgData name="Honglei Zhang (CSI INTERFUSION INC)" userId="9dc0dfc6-76f2-420c-9716-1da2af40f8e6" providerId="ADAL" clId="{5E54D46D-B179-473F-95D2-DDD931F61D98}" dt="2025-04-25T04:43:33.822" v="4" actId="47"/>
        <pc:sldMkLst>
          <pc:docMk/>
          <pc:sldMk cId="937169151" sldId="1756"/>
        </pc:sldMkLst>
      </pc:sldChg>
    </pc:docChg>
  </pc:docChgLst>
  <pc:docChgLst>
    <pc:chgData name="Honglei Zhang (CSI INTERFUSION INC)" userId="S::v-zhhon@microsoft.com::9dc0dfc6-76f2-420c-9716-1da2af40f8e6" providerId="AD" clId="Web-{0F206826-C180-16B5-9141-D9C36C1D9B29}"/>
    <pc:docChg chg="modSld">
      <pc:chgData name="Honglei Zhang (CSI INTERFUSION INC)" userId="S::v-zhhon@microsoft.com::9dc0dfc6-76f2-420c-9716-1da2af40f8e6" providerId="AD" clId="Web-{0F206826-C180-16B5-9141-D9C36C1D9B29}" dt="2025-02-18T09:18:18.722" v="7" actId="20577"/>
      <pc:docMkLst>
        <pc:docMk/>
      </pc:docMkLst>
      <pc:sldChg chg="modSp">
        <pc:chgData name="Honglei Zhang (CSI INTERFUSION INC)" userId="S::v-zhhon@microsoft.com::9dc0dfc6-76f2-420c-9716-1da2af40f8e6" providerId="AD" clId="Web-{0F206826-C180-16B5-9141-D9C36C1D9B29}" dt="2025-02-18T09:18:18.722" v="7" actId="20577"/>
        <pc:sldMkLst>
          <pc:docMk/>
          <pc:sldMk cId="2137017315" sldId="1753"/>
        </pc:sldMkLst>
      </pc:sldChg>
    </pc:docChg>
  </pc:docChgLst>
  <pc:docChgLst>
    <pc:chgData name="Weiwei Li (CSI INTERFUSION INC)" userId="ac97406c-1c22-4f3c-8a30-f9829822e7f2" providerId="ADAL" clId="{EAAEC67B-B7D5-4EF9-B69D-A8CC73BF694B}"/>
    <pc:docChg chg="custSel modSld">
      <pc:chgData name="Weiwei Li (CSI INTERFUSION INC)" userId="ac97406c-1c22-4f3c-8a30-f9829822e7f2" providerId="ADAL" clId="{EAAEC67B-B7D5-4EF9-B69D-A8CC73BF694B}" dt="2025-04-25T05:11:18.855" v="26" actId="27636"/>
      <pc:docMkLst>
        <pc:docMk/>
      </pc:docMkLst>
      <pc:sldChg chg="modSp mod">
        <pc:chgData name="Weiwei Li (CSI INTERFUSION INC)" userId="ac97406c-1c22-4f3c-8a30-f9829822e7f2" providerId="ADAL" clId="{EAAEC67B-B7D5-4EF9-B69D-A8CC73BF694B}" dt="2025-04-25T05:11:18.855" v="26" actId="27636"/>
        <pc:sldMkLst>
          <pc:docMk/>
          <pc:sldMk cId="2919436651" sldId="1728"/>
        </pc:sldMkLst>
      </pc:sldChg>
    </pc:docChg>
  </pc:docChgLst>
  <pc:docChgLst>
    <pc:chgData name="Honglei Zhang (CSI INTERFUSION INC)" userId="9dc0dfc6-76f2-420c-9716-1da2af40f8e6" providerId="ADAL" clId="{0126F7C8-2752-444D-B052-03ED4DC57156}"/>
    <pc:docChg chg="undo custSel addSld delSld modSld sldOrd modMainMaster modSection">
      <pc:chgData name="Honglei Zhang (CSI INTERFUSION INC)" userId="9dc0dfc6-76f2-420c-9716-1da2af40f8e6" providerId="ADAL" clId="{0126F7C8-2752-444D-B052-03ED4DC57156}" dt="2025-05-09T08:09:11.777" v="3844" actId="1076"/>
      <pc:docMkLst>
        <pc:docMk/>
      </pc:docMkLst>
      <pc:sldChg chg="modSp add mod ord">
        <pc:chgData name="Honglei Zhang (CSI INTERFUSION INC)" userId="9dc0dfc6-76f2-420c-9716-1da2af40f8e6" providerId="ADAL" clId="{0126F7C8-2752-444D-B052-03ED4DC57156}" dt="2025-05-09T02:50:47.447" v="2882"/>
        <pc:sldMkLst>
          <pc:docMk/>
          <pc:sldMk cId="0" sldId="257"/>
        </pc:sldMkLst>
        <pc:spChg chg="mod">
          <ac:chgData name="Honglei Zhang (CSI INTERFUSION INC)" userId="9dc0dfc6-76f2-420c-9716-1da2af40f8e6" providerId="ADAL" clId="{0126F7C8-2752-444D-B052-03ED4DC57156}" dt="2025-05-09T02:50:47.447" v="2882"/>
          <ac:spMkLst>
            <pc:docMk/>
            <pc:sldMk cId="0" sldId="257"/>
            <ac:spMk id="2" creationId="{00000000-0000-0000-0000-000000000000}"/>
          </ac:spMkLst>
        </pc:spChg>
        <pc:spChg chg="mod">
          <ac:chgData name="Honglei Zhang (CSI INTERFUSION INC)" userId="9dc0dfc6-76f2-420c-9716-1da2af40f8e6" providerId="ADAL" clId="{0126F7C8-2752-444D-B052-03ED4DC57156}" dt="2025-05-08T04:48:17.786" v="773" actId="20577"/>
          <ac:spMkLst>
            <pc:docMk/>
            <pc:sldMk cId="0" sldId="257"/>
            <ac:spMk id="3" creationId="{AC1D54C9-BFC7-6042-5C0C-5BDB2DB7D2C1}"/>
          </ac:spMkLst>
        </pc:spChg>
        <pc:spChg chg="mod">
          <ac:chgData name="Honglei Zhang (CSI INTERFUSION INC)" userId="9dc0dfc6-76f2-420c-9716-1da2af40f8e6" providerId="ADAL" clId="{0126F7C8-2752-444D-B052-03ED4DC57156}" dt="2025-05-07T09:42:02.268" v="115" actId="20577"/>
          <ac:spMkLst>
            <pc:docMk/>
            <pc:sldMk cId="0" sldId="257"/>
            <ac:spMk id="4" creationId="{6AF39C85-745F-AC3A-03EF-F35F24A7E49F}"/>
          </ac:spMkLst>
        </pc:spChg>
      </pc:sldChg>
      <pc:sldChg chg="addSp delSp modSp mod">
        <pc:chgData name="Honglei Zhang (CSI INTERFUSION INC)" userId="9dc0dfc6-76f2-420c-9716-1da2af40f8e6" providerId="ADAL" clId="{0126F7C8-2752-444D-B052-03ED4DC57156}" dt="2025-05-09T07:50:23.303" v="3831" actId="14100"/>
        <pc:sldMkLst>
          <pc:docMk/>
          <pc:sldMk cId="2919436651" sldId="1728"/>
        </pc:sldMkLst>
        <pc:spChg chg="add mod">
          <ac:chgData name="Honglei Zhang (CSI INTERFUSION INC)" userId="9dc0dfc6-76f2-420c-9716-1da2af40f8e6" providerId="ADAL" clId="{0126F7C8-2752-444D-B052-03ED4DC57156}" dt="2025-05-08T05:04:36.472" v="827" actId="1076"/>
          <ac:spMkLst>
            <pc:docMk/>
            <pc:sldMk cId="2919436651" sldId="1728"/>
            <ac:spMk id="2" creationId="{09B32615-CD6C-9988-794D-88288E46358A}"/>
          </ac:spMkLst>
        </pc:spChg>
        <pc:spChg chg="add mod">
          <ac:chgData name="Honglei Zhang (CSI INTERFUSION INC)" userId="9dc0dfc6-76f2-420c-9716-1da2af40f8e6" providerId="ADAL" clId="{0126F7C8-2752-444D-B052-03ED4DC57156}" dt="2025-05-08T05:04:36.472" v="827" actId="1076"/>
          <ac:spMkLst>
            <pc:docMk/>
            <pc:sldMk cId="2919436651" sldId="1728"/>
            <ac:spMk id="5" creationId="{6B70CF8A-6CF4-C4F4-435D-04082230F79A}"/>
          </ac:spMkLst>
        </pc:spChg>
        <pc:spChg chg="add mod">
          <ac:chgData name="Honglei Zhang (CSI INTERFUSION INC)" userId="9dc0dfc6-76f2-420c-9716-1da2af40f8e6" providerId="ADAL" clId="{0126F7C8-2752-444D-B052-03ED4DC57156}" dt="2025-05-07T09:54:57.687" v="169" actId="1076"/>
          <ac:spMkLst>
            <pc:docMk/>
            <pc:sldMk cId="2919436651" sldId="1728"/>
            <ac:spMk id="6" creationId="{23CA13E3-E1E5-C539-E91C-87CE47F9C559}"/>
          </ac:spMkLst>
        </pc:spChg>
        <pc:spChg chg="add mod">
          <ac:chgData name="Honglei Zhang (CSI INTERFUSION INC)" userId="9dc0dfc6-76f2-420c-9716-1da2af40f8e6" providerId="ADAL" clId="{0126F7C8-2752-444D-B052-03ED4DC57156}" dt="2025-05-08T05:04:36.472" v="827" actId="1076"/>
          <ac:spMkLst>
            <pc:docMk/>
            <pc:sldMk cId="2919436651" sldId="1728"/>
            <ac:spMk id="8" creationId="{24F38A47-3A54-4EA2-002C-22C7D81B883B}"/>
          </ac:spMkLst>
        </pc:spChg>
        <pc:spChg chg="mod">
          <ac:chgData name="Honglei Zhang (CSI INTERFUSION INC)" userId="9dc0dfc6-76f2-420c-9716-1da2af40f8e6" providerId="ADAL" clId="{0126F7C8-2752-444D-B052-03ED4DC57156}" dt="2025-05-09T01:43:40.015" v="2547"/>
          <ac:spMkLst>
            <pc:docMk/>
            <pc:sldMk cId="2919436651" sldId="1728"/>
            <ac:spMk id="9" creationId="{DF6402E3-1FAE-BF55-B9CC-BF1C46AEE168}"/>
          </ac:spMkLst>
        </pc:spChg>
        <pc:spChg chg="add del mod">
          <ac:chgData name="Honglei Zhang (CSI INTERFUSION INC)" userId="9dc0dfc6-76f2-420c-9716-1da2af40f8e6" providerId="ADAL" clId="{0126F7C8-2752-444D-B052-03ED4DC57156}" dt="2025-05-08T05:05:01" v="834" actId="478"/>
          <ac:spMkLst>
            <pc:docMk/>
            <pc:sldMk cId="2919436651" sldId="1728"/>
            <ac:spMk id="10" creationId="{B8CBAAEF-9876-7D49-BAB0-1C38585790CB}"/>
          </ac:spMkLst>
        </pc:spChg>
        <pc:spChg chg="add del mod">
          <ac:chgData name="Honglei Zhang (CSI INTERFUSION INC)" userId="9dc0dfc6-76f2-420c-9716-1da2af40f8e6" providerId="ADAL" clId="{0126F7C8-2752-444D-B052-03ED4DC57156}" dt="2025-05-08T05:05:07.394" v="835" actId="478"/>
          <ac:spMkLst>
            <pc:docMk/>
            <pc:sldMk cId="2919436651" sldId="1728"/>
            <ac:spMk id="12" creationId="{234047E6-4C56-6AA3-F8E4-DC980BF98BF8}"/>
          </ac:spMkLst>
        </pc:spChg>
        <pc:spChg chg="mod">
          <ac:chgData name="Honglei Zhang (CSI INTERFUSION INC)" userId="9dc0dfc6-76f2-420c-9716-1da2af40f8e6" providerId="ADAL" clId="{0126F7C8-2752-444D-B052-03ED4DC57156}" dt="2025-05-09T01:43:47.437" v="2549"/>
          <ac:spMkLst>
            <pc:docMk/>
            <pc:sldMk cId="2919436651" sldId="1728"/>
            <ac:spMk id="13" creationId="{4BA776AC-8FB1-5DA0-F772-4D1BD1165F31}"/>
          </ac:spMkLst>
        </pc:spChg>
        <pc:spChg chg="mod">
          <ac:chgData name="Honglei Zhang (CSI INTERFUSION INC)" userId="9dc0dfc6-76f2-420c-9716-1da2af40f8e6" providerId="ADAL" clId="{0126F7C8-2752-444D-B052-03ED4DC57156}" dt="2025-05-09T01:43:53.358" v="2550"/>
          <ac:spMkLst>
            <pc:docMk/>
            <pc:sldMk cId="2919436651" sldId="1728"/>
            <ac:spMk id="15" creationId="{311C5646-863E-114C-9A22-279914C32D57}"/>
          </ac:spMkLst>
        </pc:spChg>
        <pc:spChg chg="add del mod">
          <ac:chgData name="Honglei Zhang (CSI INTERFUSION INC)" userId="9dc0dfc6-76f2-420c-9716-1da2af40f8e6" providerId="ADAL" clId="{0126F7C8-2752-444D-B052-03ED4DC57156}" dt="2025-05-09T01:44:01.324" v="2553" actId="478"/>
          <ac:spMkLst>
            <pc:docMk/>
            <pc:sldMk cId="2919436651" sldId="1728"/>
            <ac:spMk id="16" creationId="{E6836722-E1C3-023C-DDF3-2F19F0C8D507}"/>
          </ac:spMkLst>
        </pc:spChg>
        <pc:spChg chg="del mod">
          <ac:chgData name="Honglei Zhang (CSI INTERFUSION INC)" userId="9dc0dfc6-76f2-420c-9716-1da2af40f8e6" providerId="ADAL" clId="{0126F7C8-2752-444D-B052-03ED4DC57156}" dt="2025-05-09T01:43:59.512" v="2552" actId="478"/>
          <ac:spMkLst>
            <pc:docMk/>
            <pc:sldMk cId="2919436651" sldId="1728"/>
            <ac:spMk id="18" creationId="{F589EF23-8591-BF4C-43A7-2CA9FB8A8C10}"/>
          </ac:spMkLst>
        </pc:spChg>
        <pc:spChg chg="add mod">
          <ac:chgData name="Honglei Zhang (CSI INTERFUSION INC)" userId="9dc0dfc6-76f2-420c-9716-1da2af40f8e6" providerId="ADAL" clId="{0126F7C8-2752-444D-B052-03ED4DC57156}" dt="2025-05-09T01:43:41.274" v="2548" actId="20577"/>
          <ac:spMkLst>
            <pc:docMk/>
            <pc:sldMk cId="2919436651" sldId="1728"/>
            <ac:spMk id="20" creationId="{1A1F60B3-B7C6-93FE-DFD1-BB55DD4BEE57}"/>
          </ac:spMkLst>
        </pc:spChg>
        <pc:spChg chg="mod">
          <ac:chgData name="Honglei Zhang (CSI INTERFUSION INC)" userId="9dc0dfc6-76f2-420c-9716-1da2af40f8e6" providerId="ADAL" clId="{0126F7C8-2752-444D-B052-03ED4DC57156}" dt="2025-05-09T01:43:40.015" v="2547"/>
          <ac:spMkLst>
            <pc:docMk/>
            <pc:sldMk cId="2919436651" sldId="1728"/>
            <ac:spMk id="21" creationId="{B011FD88-70DA-770B-2411-4636B6977220}"/>
          </ac:spMkLst>
        </pc:spChg>
        <pc:spChg chg="mod">
          <ac:chgData name="Honglei Zhang (CSI INTERFUSION INC)" userId="9dc0dfc6-76f2-420c-9716-1da2af40f8e6" providerId="ADAL" clId="{0126F7C8-2752-444D-B052-03ED4DC57156}" dt="2025-05-08T09:43:18.518" v="2455" actId="20577"/>
          <ac:spMkLst>
            <pc:docMk/>
            <pc:sldMk cId="2919436651" sldId="1728"/>
            <ac:spMk id="23" creationId="{88D84B14-3945-CD41-DCC2-629789E4795B}"/>
          </ac:spMkLst>
        </pc:spChg>
        <pc:spChg chg="mod">
          <ac:chgData name="Honglei Zhang (CSI INTERFUSION INC)" userId="9dc0dfc6-76f2-420c-9716-1da2af40f8e6" providerId="ADAL" clId="{0126F7C8-2752-444D-B052-03ED4DC57156}" dt="2025-05-09T01:43:40.015" v="2547"/>
          <ac:spMkLst>
            <pc:docMk/>
            <pc:sldMk cId="2919436651" sldId="1728"/>
            <ac:spMk id="25" creationId="{017224A5-7BC4-53F4-7151-2FCF029359A2}"/>
          </ac:spMkLst>
        </pc:spChg>
        <pc:spChg chg="mod">
          <ac:chgData name="Honglei Zhang (CSI INTERFUSION INC)" userId="9dc0dfc6-76f2-420c-9716-1da2af40f8e6" providerId="ADAL" clId="{0126F7C8-2752-444D-B052-03ED4DC57156}" dt="2025-05-09T01:43:40.015" v="2547"/>
          <ac:spMkLst>
            <pc:docMk/>
            <pc:sldMk cId="2919436651" sldId="1728"/>
            <ac:spMk id="26" creationId="{D6DD2909-F31F-0ED9-A346-85B9A037A333}"/>
          </ac:spMkLst>
        </pc:spChg>
        <pc:spChg chg="add mod">
          <ac:chgData name="Honglei Zhang (CSI INTERFUSION INC)" userId="9dc0dfc6-76f2-420c-9716-1da2af40f8e6" providerId="ADAL" clId="{0126F7C8-2752-444D-B052-03ED4DC57156}" dt="2025-05-07T09:54:57.687" v="169" actId="1076"/>
          <ac:spMkLst>
            <pc:docMk/>
            <pc:sldMk cId="2919436651" sldId="1728"/>
            <ac:spMk id="27" creationId="{BC8B6974-3D6C-E02D-438D-665453942334}"/>
          </ac:spMkLst>
        </pc:spChg>
        <pc:spChg chg="add del mod">
          <ac:chgData name="Honglei Zhang (CSI INTERFUSION INC)" userId="9dc0dfc6-76f2-420c-9716-1da2af40f8e6" providerId="ADAL" clId="{0126F7C8-2752-444D-B052-03ED4DC57156}" dt="2025-05-09T01:44:04.503" v="2555" actId="478"/>
          <ac:spMkLst>
            <pc:docMk/>
            <pc:sldMk cId="2919436651" sldId="1728"/>
            <ac:spMk id="30" creationId="{78811D95-9B8D-096F-E8E1-F1FBC86525ED}"/>
          </ac:spMkLst>
        </pc:spChg>
        <pc:spChg chg="add del mod">
          <ac:chgData name="Honglei Zhang (CSI INTERFUSION INC)" userId="9dc0dfc6-76f2-420c-9716-1da2af40f8e6" providerId="ADAL" clId="{0126F7C8-2752-444D-B052-03ED4DC57156}" dt="2025-05-09T01:43:56.535" v="2551" actId="478"/>
          <ac:spMkLst>
            <pc:docMk/>
            <pc:sldMk cId="2919436651" sldId="1728"/>
            <ac:spMk id="31" creationId="{B679DF6F-9366-580E-7CA0-9AA038E1F894}"/>
          </ac:spMkLst>
        </pc:spChg>
        <pc:spChg chg="del">
          <ac:chgData name="Honglei Zhang (CSI INTERFUSION INC)" userId="9dc0dfc6-76f2-420c-9716-1da2af40f8e6" providerId="ADAL" clId="{0126F7C8-2752-444D-B052-03ED4DC57156}" dt="2025-05-09T01:44:03.008" v="2554" actId="478"/>
          <ac:spMkLst>
            <pc:docMk/>
            <pc:sldMk cId="2919436651" sldId="1728"/>
            <ac:spMk id="32" creationId="{42BB60DC-0FF3-73BB-68A0-DE5FE2A091D2}"/>
          </ac:spMkLst>
        </pc:spChg>
        <pc:spChg chg="add mod">
          <ac:chgData name="Honglei Zhang (CSI INTERFUSION INC)" userId="9dc0dfc6-76f2-420c-9716-1da2af40f8e6" providerId="ADAL" clId="{0126F7C8-2752-444D-B052-03ED4DC57156}" dt="2025-05-09T01:43:40.015" v="2547"/>
          <ac:spMkLst>
            <pc:docMk/>
            <pc:sldMk cId="2919436651" sldId="1728"/>
            <ac:spMk id="33" creationId="{D5D8EBEF-FC67-E9DE-3784-A139C22CD9D7}"/>
          </ac:spMkLst>
        </pc:spChg>
        <pc:spChg chg="add mod">
          <ac:chgData name="Honglei Zhang (CSI INTERFUSION INC)" userId="9dc0dfc6-76f2-420c-9716-1da2af40f8e6" providerId="ADAL" clId="{0126F7C8-2752-444D-B052-03ED4DC57156}" dt="2025-05-09T01:43:40.015" v="2547"/>
          <ac:spMkLst>
            <pc:docMk/>
            <pc:sldMk cId="2919436651" sldId="1728"/>
            <ac:spMk id="36" creationId="{30784876-30FB-9D74-337C-D2B87921013A}"/>
          </ac:spMkLst>
        </pc:spChg>
        <pc:spChg chg="add mod">
          <ac:chgData name="Honglei Zhang (CSI INTERFUSION INC)" userId="9dc0dfc6-76f2-420c-9716-1da2af40f8e6" providerId="ADAL" clId="{0126F7C8-2752-444D-B052-03ED4DC57156}" dt="2025-05-07T09:54:57.687" v="169" actId="1076"/>
          <ac:spMkLst>
            <pc:docMk/>
            <pc:sldMk cId="2919436651" sldId="1728"/>
            <ac:spMk id="37" creationId="{74D3F9A9-C1B7-B9E0-0CDC-2627B923DFDD}"/>
          </ac:spMkLst>
        </pc:spChg>
        <pc:spChg chg="add mod">
          <ac:chgData name="Honglei Zhang (CSI INTERFUSION INC)" userId="9dc0dfc6-76f2-420c-9716-1da2af40f8e6" providerId="ADAL" clId="{0126F7C8-2752-444D-B052-03ED4DC57156}" dt="2025-05-07T09:54:57.687" v="169" actId="1076"/>
          <ac:spMkLst>
            <pc:docMk/>
            <pc:sldMk cId="2919436651" sldId="1728"/>
            <ac:spMk id="41" creationId="{A6281C84-17BE-C8EB-A9A3-2213E0BFD956}"/>
          </ac:spMkLst>
        </pc:spChg>
        <pc:spChg chg="add mod">
          <ac:chgData name="Honglei Zhang (CSI INTERFUSION INC)" userId="9dc0dfc6-76f2-420c-9716-1da2af40f8e6" providerId="ADAL" clId="{0126F7C8-2752-444D-B052-03ED4DC57156}" dt="2025-05-09T07:50:23.303" v="3831" actId="14100"/>
          <ac:spMkLst>
            <pc:docMk/>
            <pc:sldMk cId="2919436651" sldId="1728"/>
            <ac:spMk id="46" creationId="{A38F892A-4927-601A-9DE4-248C486C7213}"/>
          </ac:spMkLst>
        </pc:spChg>
        <pc:grpChg chg="del">
          <ac:chgData name="Honglei Zhang (CSI INTERFUSION INC)" userId="9dc0dfc6-76f2-420c-9716-1da2af40f8e6" providerId="ADAL" clId="{0126F7C8-2752-444D-B052-03ED4DC57156}" dt="2025-05-09T07:49:27.524" v="3797" actId="478"/>
          <ac:grpSpMkLst>
            <pc:docMk/>
            <pc:sldMk cId="2919436651" sldId="1728"/>
            <ac:grpSpMk id="3" creationId="{A7059598-1F7C-F18E-3ED8-6C4E69BD606C}"/>
          </ac:grpSpMkLst>
        </pc:grpChg>
        <pc:grpChg chg="del mod">
          <ac:chgData name="Honglei Zhang (CSI INTERFUSION INC)" userId="9dc0dfc6-76f2-420c-9716-1da2af40f8e6" providerId="ADAL" clId="{0126F7C8-2752-444D-B052-03ED4DC57156}" dt="2025-05-09T07:49:25.791" v="3796" actId="478"/>
          <ac:grpSpMkLst>
            <pc:docMk/>
            <pc:sldMk cId="2919436651" sldId="1728"/>
            <ac:grpSpMk id="4" creationId="{471FEA0D-2EF8-43D4-9E1D-DA00770718A4}"/>
          </ac:grpSpMkLst>
        </pc:grpChg>
        <pc:grpChg chg="del">
          <ac:chgData name="Honglei Zhang (CSI INTERFUSION INC)" userId="9dc0dfc6-76f2-420c-9716-1da2af40f8e6" providerId="ADAL" clId="{0126F7C8-2752-444D-B052-03ED4DC57156}" dt="2025-05-09T01:44:03.008" v="2554" actId="478"/>
          <ac:grpSpMkLst>
            <pc:docMk/>
            <pc:sldMk cId="2919436651" sldId="1728"/>
            <ac:grpSpMk id="17" creationId="{7613C9BC-9956-15C4-7458-529FBCF98954}"/>
          </ac:grpSpMkLst>
        </pc:grpChg>
        <pc:picChg chg="add mod">
          <ac:chgData name="Honglei Zhang (CSI INTERFUSION INC)" userId="9dc0dfc6-76f2-420c-9716-1da2af40f8e6" providerId="ADAL" clId="{0126F7C8-2752-444D-B052-03ED4DC57156}" dt="2025-05-09T07:50:09.386" v="3806" actId="1076"/>
          <ac:picMkLst>
            <pc:docMk/>
            <pc:sldMk cId="2919436651" sldId="1728"/>
            <ac:picMk id="45" creationId="{D533A0A3-3767-EF3A-5FCC-73CDDAE31218}"/>
          </ac:picMkLst>
        </pc:picChg>
      </pc:sldChg>
      <pc:sldChg chg="delSp modSp add del mod">
        <pc:chgData name="Honglei Zhang (CSI INTERFUSION INC)" userId="9dc0dfc6-76f2-420c-9716-1da2af40f8e6" providerId="ADAL" clId="{0126F7C8-2752-444D-B052-03ED4DC57156}" dt="2025-05-07T10:07:59.985" v="613" actId="47"/>
        <pc:sldMkLst>
          <pc:docMk/>
          <pc:sldMk cId="929353292" sldId="1729"/>
        </pc:sldMkLst>
      </pc:sldChg>
      <pc:sldChg chg="add del">
        <pc:chgData name="Honglei Zhang (CSI INTERFUSION INC)" userId="9dc0dfc6-76f2-420c-9716-1da2af40f8e6" providerId="ADAL" clId="{0126F7C8-2752-444D-B052-03ED4DC57156}" dt="2025-05-07T09:53:28.720" v="152" actId="47"/>
        <pc:sldMkLst>
          <pc:docMk/>
          <pc:sldMk cId="3579296414" sldId="1730"/>
        </pc:sldMkLst>
      </pc:sldChg>
      <pc:sldChg chg="addSp delSp modSp add mod modAnim">
        <pc:chgData name="Honglei Zhang (CSI INTERFUSION INC)" userId="9dc0dfc6-76f2-420c-9716-1da2af40f8e6" providerId="ADAL" clId="{0126F7C8-2752-444D-B052-03ED4DC57156}" dt="2025-05-09T06:11:48.066" v="3019"/>
        <pc:sldMkLst>
          <pc:docMk/>
          <pc:sldMk cId="2619283256" sldId="1731"/>
        </pc:sldMkLst>
        <pc:spChg chg="add mod">
          <ac:chgData name="Honglei Zhang (CSI INTERFUSION INC)" userId="9dc0dfc6-76f2-420c-9716-1da2af40f8e6" providerId="ADAL" clId="{0126F7C8-2752-444D-B052-03ED4DC57156}" dt="2025-05-08T09:42:19.485" v="2452" actId="1076"/>
          <ac:spMkLst>
            <pc:docMk/>
            <pc:sldMk cId="2619283256" sldId="1731"/>
            <ac:spMk id="3" creationId="{B242C3A8-266B-1CEE-B6FD-3E7F5FAF4D80}"/>
          </ac:spMkLst>
        </pc:spChg>
        <pc:spChg chg="mod">
          <ac:chgData name="Honglei Zhang (CSI INTERFUSION INC)" userId="9dc0dfc6-76f2-420c-9716-1da2af40f8e6" providerId="ADAL" clId="{0126F7C8-2752-444D-B052-03ED4DC57156}" dt="2025-05-08T09:42:16.561" v="2451" actId="1076"/>
          <ac:spMkLst>
            <pc:docMk/>
            <pc:sldMk cId="2619283256" sldId="1731"/>
            <ac:spMk id="5" creationId="{DEC55CD2-B516-FA9C-2AAE-B50060C91AFB}"/>
          </ac:spMkLst>
        </pc:spChg>
        <pc:spChg chg="add mod">
          <ac:chgData name="Honglei Zhang (CSI INTERFUSION INC)" userId="9dc0dfc6-76f2-420c-9716-1da2af40f8e6" providerId="ADAL" clId="{0126F7C8-2752-444D-B052-03ED4DC57156}" dt="2025-05-08T06:06:12.443" v="1012"/>
          <ac:spMkLst>
            <pc:docMk/>
            <pc:sldMk cId="2619283256" sldId="1731"/>
            <ac:spMk id="6" creationId="{C6540D8C-A5D2-31AA-693C-86D8E885C0BA}"/>
          </ac:spMkLst>
        </pc:spChg>
        <pc:spChg chg="add mod">
          <ac:chgData name="Honglei Zhang (CSI INTERFUSION INC)" userId="9dc0dfc6-76f2-420c-9716-1da2af40f8e6" providerId="ADAL" clId="{0126F7C8-2752-444D-B052-03ED4DC57156}" dt="2025-05-08T07:14:15.913" v="1666" actId="1076"/>
          <ac:spMkLst>
            <pc:docMk/>
            <pc:sldMk cId="2619283256" sldId="1731"/>
            <ac:spMk id="10" creationId="{1CAC4E29-1066-7A04-48E4-B23587129BF7}"/>
          </ac:spMkLst>
        </pc:spChg>
        <pc:spChg chg="add mod">
          <ac:chgData name="Honglei Zhang (CSI INTERFUSION INC)" userId="9dc0dfc6-76f2-420c-9716-1da2af40f8e6" providerId="ADAL" clId="{0126F7C8-2752-444D-B052-03ED4DC57156}" dt="2025-05-08T07:16:11.114" v="1684" actId="14100"/>
          <ac:spMkLst>
            <pc:docMk/>
            <pc:sldMk cId="2619283256" sldId="1731"/>
            <ac:spMk id="12" creationId="{C2D05C45-1E39-02A9-32A6-4BC3A2ABC5E4}"/>
          </ac:spMkLst>
        </pc:spChg>
        <pc:spChg chg="mod">
          <ac:chgData name="Honglei Zhang (CSI INTERFUSION INC)" userId="9dc0dfc6-76f2-420c-9716-1da2af40f8e6" providerId="ADAL" clId="{0126F7C8-2752-444D-B052-03ED4DC57156}" dt="2025-05-09T05:41:07.268" v="2912" actId="20577"/>
          <ac:spMkLst>
            <pc:docMk/>
            <pc:sldMk cId="2619283256" sldId="1731"/>
            <ac:spMk id="142" creationId="{64E969AD-2E7B-2276-E7B0-D83C7C567273}"/>
          </ac:spMkLst>
        </pc:spChg>
        <pc:spChg chg="mod">
          <ac:chgData name="Honglei Zhang (CSI INTERFUSION INC)" userId="9dc0dfc6-76f2-420c-9716-1da2af40f8e6" providerId="ADAL" clId="{0126F7C8-2752-444D-B052-03ED4DC57156}" dt="2025-05-08T09:43:16.358" v="2454" actId="20577"/>
          <ac:spMkLst>
            <pc:docMk/>
            <pc:sldMk cId="2619283256" sldId="1731"/>
            <ac:spMk id="145" creationId="{75017F68-9FBA-4108-8ED1-F14D00D4AFBD}"/>
          </ac:spMkLst>
        </pc:spChg>
        <pc:graphicFrameChg chg="add mod">
          <ac:chgData name="Honglei Zhang (CSI INTERFUSION INC)" userId="9dc0dfc6-76f2-420c-9716-1da2af40f8e6" providerId="ADAL" clId="{0126F7C8-2752-444D-B052-03ED4DC57156}" dt="2025-05-08T06:06:07.110" v="1011"/>
          <ac:graphicFrameMkLst>
            <pc:docMk/>
            <pc:sldMk cId="2619283256" sldId="1731"/>
            <ac:graphicFrameMk id="4" creationId="{DAD371EE-B93B-8FE6-1D59-EB8351F5FD22}"/>
          </ac:graphicFrameMkLst>
        </pc:graphicFrameChg>
        <pc:graphicFrameChg chg="add mod modGraphic">
          <ac:chgData name="Honglei Zhang (CSI INTERFUSION INC)" userId="9dc0dfc6-76f2-420c-9716-1da2af40f8e6" providerId="ADAL" clId="{0126F7C8-2752-444D-B052-03ED4DC57156}" dt="2025-05-08T09:39:38.378" v="2440" actId="2711"/>
          <ac:graphicFrameMkLst>
            <pc:docMk/>
            <pc:sldMk cId="2619283256" sldId="1731"/>
            <ac:graphicFrameMk id="7" creationId="{5635FBBE-F339-B83C-4DF8-6EC7374F611A}"/>
          </ac:graphicFrameMkLst>
        </pc:graphicFrameChg>
        <pc:graphicFrameChg chg="add mod modGraphic">
          <ac:chgData name="Honglei Zhang (CSI INTERFUSION INC)" userId="9dc0dfc6-76f2-420c-9716-1da2af40f8e6" providerId="ADAL" clId="{0126F7C8-2752-444D-B052-03ED4DC57156}" dt="2025-05-08T09:42:08.513" v="2446" actId="20577"/>
          <ac:graphicFrameMkLst>
            <pc:docMk/>
            <pc:sldMk cId="2619283256" sldId="1731"/>
            <ac:graphicFrameMk id="8" creationId="{A0269423-68D5-56CB-CFBC-9DA1036DD084}"/>
          </ac:graphicFrameMkLst>
        </pc:graphicFrameChg>
      </pc:sldChg>
      <pc:sldChg chg="delSp modSp add del mod">
        <pc:chgData name="Honglei Zhang (CSI INTERFUSION INC)" userId="9dc0dfc6-76f2-420c-9716-1da2af40f8e6" providerId="ADAL" clId="{0126F7C8-2752-444D-B052-03ED4DC57156}" dt="2025-05-07T10:09:18.547" v="673" actId="47"/>
        <pc:sldMkLst>
          <pc:docMk/>
          <pc:sldMk cId="3719492754" sldId="1732"/>
        </pc:sldMkLst>
      </pc:sldChg>
      <pc:sldChg chg="modSp add del">
        <pc:chgData name="Honglei Zhang (CSI INTERFUSION INC)" userId="9dc0dfc6-76f2-420c-9716-1da2af40f8e6" providerId="ADAL" clId="{0126F7C8-2752-444D-B052-03ED4DC57156}" dt="2025-05-07T10:09:52.879" v="716" actId="47"/>
        <pc:sldMkLst>
          <pc:docMk/>
          <pc:sldMk cId="1428016994" sldId="1733"/>
        </pc:sldMkLst>
      </pc:sldChg>
      <pc:sldChg chg="add del">
        <pc:chgData name="Honglei Zhang (CSI INTERFUSION INC)" userId="9dc0dfc6-76f2-420c-9716-1da2af40f8e6" providerId="ADAL" clId="{0126F7C8-2752-444D-B052-03ED4DC57156}" dt="2025-05-07T10:01:03.249" v="254" actId="47"/>
        <pc:sldMkLst>
          <pc:docMk/>
          <pc:sldMk cId="140714447" sldId="1734"/>
        </pc:sldMkLst>
      </pc:sldChg>
      <pc:sldChg chg="addSp delSp modSp add del mod">
        <pc:chgData name="Honglei Zhang (CSI INTERFUSION INC)" userId="9dc0dfc6-76f2-420c-9716-1da2af40f8e6" providerId="ADAL" clId="{0126F7C8-2752-444D-B052-03ED4DC57156}" dt="2025-05-08T09:47:52.155" v="2456" actId="2696"/>
        <pc:sldMkLst>
          <pc:docMk/>
          <pc:sldMk cId="3888173474" sldId="1734"/>
        </pc:sldMkLst>
        <pc:spChg chg="del">
          <ac:chgData name="Honglei Zhang (CSI INTERFUSION INC)" userId="9dc0dfc6-76f2-420c-9716-1da2af40f8e6" providerId="ADAL" clId="{0126F7C8-2752-444D-B052-03ED4DC57156}" dt="2025-05-08T07:19:07.785" v="1688" actId="478"/>
          <ac:spMkLst>
            <pc:docMk/>
            <pc:sldMk cId="3888173474" sldId="1734"/>
            <ac:spMk id="5" creationId="{08C76E7F-218D-5ABD-A30D-DD1542D6B64B}"/>
          </ac:spMkLst>
        </pc:spChg>
        <pc:graphicFrameChg chg="add del mod">
          <ac:chgData name="Honglei Zhang (CSI INTERFUSION INC)" userId="9dc0dfc6-76f2-420c-9716-1da2af40f8e6" providerId="ADAL" clId="{0126F7C8-2752-444D-B052-03ED4DC57156}" dt="2025-05-08T07:22:41.847" v="1698" actId="478"/>
          <ac:graphicFrameMkLst>
            <pc:docMk/>
            <pc:sldMk cId="3888173474" sldId="1734"/>
            <ac:graphicFrameMk id="6" creationId="{C6427058-A649-7E0A-B519-3B57F44BA1F2}"/>
          </ac:graphicFrameMkLst>
        </pc:graphicFrameChg>
        <pc:picChg chg="add del mod">
          <ac:chgData name="Honglei Zhang (CSI INTERFUSION INC)" userId="9dc0dfc6-76f2-420c-9716-1da2af40f8e6" providerId="ADAL" clId="{0126F7C8-2752-444D-B052-03ED4DC57156}" dt="2025-05-08T07:22:36.053" v="1694" actId="478"/>
          <ac:picMkLst>
            <pc:docMk/>
            <pc:sldMk cId="3888173474" sldId="1734"/>
            <ac:picMk id="4" creationId="{23D9B010-4CC2-0025-36F5-AD48E0A42EA1}"/>
          </ac:picMkLst>
        </pc:picChg>
        <pc:picChg chg="add del mod">
          <ac:chgData name="Honglei Zhang (CSI INTERFUSION INC)" userId="9dc0dfc6-76f2-420c-9716-1da2af40f8e6" providerId="ADAL" clId="{0126F7C8-2752-444D-B052-03ED4DC57156}" dt="2025-05-08T07:26:33.558" v="1706" actId="478"/>
          <ac:picMkLst>
            <pc:docMk/>
            <pc:sldMk cId="3888173474" sldId="1734"/>
            <ac:picMk id="8" creationId="{82F553B5-12F4-A664-883C-08A73D7A5C8D}"/>
          </ac:picMkLst>
        </pc:picChg>
        <pc:picChg chg="add mod">
          <ac:chgData name="Honglei Zhang (CSI INTERFUSION INC)" userId="9dc0dfc6-76f2-420c-9716-1da2af40f8e6" providerId="ADAL" clId="{0126F7C8-2752-444D-B052-03ED4DC57156}" dt="2025-05-08T07:28:12.248" v="1721" actId="1076"/>
          <ac:picMkLst>
            <pc:docMk/>
            <pc:sldMk cId="3888173474" sldId="1734"/>
            <ac:picMk id="10" creationId="{69B4F0AF-EDDC-DA0E-B11C-1DF2443D41BD}"/>
          </ac:picMkLst>
        </pc:picChg>
        <pc:picChg chg="add mod">
          <ac:chgData name="Honglei Zhang (CSI INTERFUSION INC)" userId="9dc0dfc6-76f2-420c-9716-1da2af40f8e6" providerId="ADAL" clId="{0126F7C8-2752-444D-B052-03ED4DC57156}" dt="2025-05-08T07:28:00.920" v="1718" actId="1076"/>
          <ac:picMkLst>
            <pc:docMk/>
            <pc:sldMk cId="3888173474" sldId="1734"/>
            <ac:picMk id="12" creationId="{CCCE4259-C467-64DC-5845-25223A4641DC}"/>
          </ac:picMkLst>
        </pc:picChg>
        <pc:picChg chg="add mod">
          <ac:chgData name="Honglei Zhang (CSI INTERFUSION INC)" userId="9dc0dfc6-76f2-420c-9716-1da2af40f8e6" providerId="ADAL" clId="{0126F7C8-2752-444D-B052-03ED4DC57156}" dt="2025-05-08T07:27:49.291" v="1715" actId="1076"/>
          <ac:picMkLst>
            <pc:docMk/>
            <pc:sldMk cId="3888173474" sldId="1734"/>
            <ac:picMk id="14" creationId="{047F3BF2-157C-560B-E23C-F30F80290C9A}"/>
          </ac:picMkLst>
        </pc:picChg>
        <pc:picChg chg="add mod">
          <ac:chgData name="Honglei Zhang (CSI INTERFUSION INC)" userId="9dc0dfc6-76f2-420c-9716-1da2af40f8e6" providerId="ADAL" clId="{0126F7C8-2752-444D-B052-03ED4DC57156}" dt="2025-05-08T07:28:20.965" v="1723" actId="14100"/>
          <ac:picMkLst>
            <pc:docMk/>
            <pc:sldMk cId="3888173474" sldId="1734"/>
            <ac:picMk id="3073" creationId="{149D1201-9CFD-8A28-C985-99E5E940C8ED}"/>
          </ac:picMkLst>
        </pc:picChg>
        <pc:picChg chg="add del mod">
          <ac:chgData name="Honglei Zhang (CSI INTERFUSION INC)" userId="9dc0dfc6-76f2-420c-9716-1da2af40f8e6" providerId="ADAL" clId="{0126F7C8-2752-444D-B052-03ED4DC57156}" dt="2025-05-08T07:27:34.383" v="1711" actId="478"/>
          <ac:picMkLst>
            <pc:docMk/>
            <pc:sldMk cId="3888173474" sldId="1734"/>
            <ac:picMk id="3074" creationId="{19A0F4CB-C2C4-4C16-A7C9-3A232DD1CB33}"/>
          </ac:picMkLst>
        </pc:picChg>
      </pc:sldChg>
      <pc:sldChg chg="addSp delSp modSp add mod">
        <pc:chgData name="Honglei Zhang (CSI INTERFUSION INC)" userId="9dc0dfc6-76f2-420c-9716-1da2af40f8e6" providerId="ADAL" clId="{0126F7C8-2752-444D-B052-03ED4DC57156}" dt="2025-05-09T05:41:11.759" v="2913" actId="20577"/>
        <pc:sldMkLst>
          <pc:docMk/>
          <pc:sldMk cId="2093461622" sldId="1735"/>
        </pc:sldMkLst>
        <pc:spChg chg="add del mod">
          <ac:chgData name="Honglei Zhang (CSI INTERFUSION INC)" userId="9dc0dfc6-76f2-420c-9716-1da2af40f8e6" providerId="ADAL" clId="{0126F7C8-2752-444D-B052-03ED4DC57156}" dt="2025-05-08T08:15:06.648" v="1724" actId="478"/>
          <ac:spMkLst>
            <pc:docMk/>
            <pc:sldMk cId="2093461622" sldId="1735"/>
            <ac:spMk id="3" creationId="{21ADD8C8-163F-4C83-1041-84E599464F36}"/>
          </ac:spMkLst>
        </pc:spChg>
        <pc:spChg chg="mod">
          <ac:chgData name="Honglei Zhang (CSI INTERFUSION INC)" userId="9dc0dfc6-76f2-420c-9716-1da2af40f8e6" providerId="ADAL" clId="{0126F7C8-2752-444D-B052-03ED4DC57156}" dt="2025-05-09T05:41:11.759" v="2913" actId="20577"/>
          <ac:spMkLst>
            <pc:docMk/>
            <pc:sldMk cId="2093461622" sldId="1735"/>
            <ac:spMk id="142" creationId="{B0814A31-602F-BC8C-ACF7-81A547BFDABB}"/>
          </ac:spMkLst>
        </pc:spChg>
        <pc:spChg chg="mod">
          <ac:chgData name="Honglei Zhang (CSI INTERFUSION INC)" userId="9dc0dfc6-76f2-420c-9716-1da2af40f8e6" providerId="ADAL" clId="{0126F7C8-2752-444D-B052-03ED4DC57156}" dt="2025-05-07T10:07:45.792" v="608" actId="20577"/>
          <ac:spMkLst>
            <pc:docMk/>
            <pc:sldMk cId="2093461622" sldId="1735"/>
            <ac:spMk id="145" creationId="{AFA01C37-3CD8-899F-5512-6A0825B566DC}"/>
          </ac:spMkLst>
        </pc:spChg>
        <pc:picChg chg="add del mod">
          <ac:chgData name="Honglei Zhang (CSI INTERFUSION INC)" userId="9dc0dfc6-76f2-420c-9716-1da2af40f8e6" providerId="ADAL" clId="{0126F7C8-2752-444D-B052-03ED4DC57156}" dt="2025-05-08T08:17:01.392" v="1731" actId="478"/>
          <ac:picMkLst>
            <pc:docMk/>
            <pc:sldMk cId="2093461622" sldId="1735"/>
            <ac:picMk id="5" creationId="{61D1ACEF-921C-6ACB-5300-59705C3C7BB6}"/>
          </ac:picMkLst>
        </pc:picChg>
        <pc:picChg chg="add mod">
          <ac:chgData name="Honglei Zhang (CSI INTERFUSION INC)" userId="9dc0dfc6-76f2-420c-9716-1da2af40f8e6" providerId="ADAL" clId="{0126F7C8-2752-444D-B052-03ED4DC57156}" dt="2025-05-09T01:44:38.673" v="2558" actId="1076"/>
          <ac:picMkLst>
            <pc:docMk/>
            <pc:sldMk cId="2093461622" sldId="1735"/>
            <ac:picMk id="7" creationId="{931646F8-324E-637D-1CEA-DCE7D9AEE443}"/>
          </ac:picMkLst>
        </pc:picChg>
      </pc:sldChg>
      <pc:sldChg chg="addSp delSp modSp add mod modAnim">
        <pc:chgData name="Honglei Zhang (CSI INTERFUSION INC)" userId="9dc0dfc6-76f2-420c-9716-1da2af40f8e6" providerId="ADAL" clId="{0126F7C8-2752-444D-B052-03ED4DC57156}" dt="2025-05-09T06:13:57.584" v="3041"/>
        <pc:sldMkLst>
          <pc:docMk/>
          <pc:sldMk cId="1341523300" sldId="1736"/>
        </pc:sldMkLst>
        <pc:spChg chg="add mod">
          <ac:chgData name="Honglei Zhang (CSI INTERFUSION INC)" userId="9dc0dfc6-76f2-420c-9716-1da2af40f8e6" providerId="ADAL" clId="{0126F7C8-2752-444D-B052-03ED4DC57156}" dt="2025-05-09T02:34:21.332" v="2768" actId="14100"/>
          <ac:spMkLst>
            <pc:docMk/>
            <pc:sldMk cId="1341523300" sldId="1736"/>
            <ac:spMk id="3" creationId="{8547416B-1D5E-FF03-38F7-CD1EC6CA49AC}"/>
          </ac:spMkLst>
        </pc:spChg>
        <pc:spChg chg="add del mod">
          <ac:chgData name="Honglei Zhang (CSI INTERFUSION INC)" userId="9dc0dfc6-76f2-420c-9716-1da2af40f8e6" providerId="ADAL" clId="{0126F7C8-2752-444D-B052-03ED4DC57156}" dt="2025-05-08T09:25:12.993" v="2435"/>
          <ac:spMkLst>
            <pc:docMk/>
            <pc:sldMk cId="1341523300" sldId="1736"/>
            <ac:spMk id="4" creationId="{E2DFA5B8-568F-EE6D-0A6B-BE265C82EA72}"/>
          </ac:spMkLst>
        </pc:spChg>
        <pc:spChg chg="add mod">
          <ac:chgData name="Honglei Zhang (CSI INTERFUSION INC)" userId="9dc0dfc6-76f2-420c-9716-1da2af40f8e6" providerId="ADAL" clId="{0126F7C8-2752-444D-B052-03ED4DC57156}" dt="2025-05-09T02:34:21.332" v="2768" actId="14100"/>
          <ac:spMkLst>
            <pc:docMk/>
            <pc:sldMk cId="1341523300" sldId="1736"/>
            <ac:spMk id="5" creationId="{942FC5D8-ED64-B55C-AA76-691069B4794F}"/>
          </ac:spMkLst>
        </pc:spChg>
        <pc:spChg chg="add mod">
          <ac:chgData name="Honglei Zhang (CSI INTERFUSION INC)" userId="9dc0dfc6-76f2-420c-9716-1da2af40f8e6" providerId="ADAL" clId="{0126F7C8-2752-444D-B052-03ED4DC57156}" dt="2025-05-09T02:34:21.332" v="2768" actId="14100"/>
          <ac:spMkLst>
            <pc:docMk/>
            <pc:sldMk cId="1341523300" sldId="1736"/>
            <ac:spMk id="6" creationId="{20234298-3D83-553E-FA20-29C2B96A443B}"/>
          </ac:spMkLst>
        </pc:spChg>
        <pc:spChg chg="add mod">
          <ac:chgData name="Honglei Zhang (CSI INTERFUSION INC)" userId="9dc0dfc6-76f2-420c-9716-1da2af40f8e6" providerId="ADAL" clId="{0126F7C8-2752-444D-B052-03ED4DC57156}" dt="2025-05-09T02:36:38.651" v="2803" actId="948"/>
          <ac:spMkLst>
            <pc:docMk/>
            <pc:sldMk cId="1341523300" sldId="1736"/>
            <ac:spMk id="8" creationId="{BE5F7BF0-9ECB-84A9-CADE-E514BFE217F2}"/>
          </ac:spMkLst>
        </pc:spChg>
        <pc:spChg chg="add del mod">
          <ac:chgData name="Honglei Zhang (CSI INTERFUSION INC)" userId="9dc0dfc6-76f2-420c-9716-1da2af40f8e6" providerId="ADAL" clId="{0126F7C8-2752-444D-B052-03ED4DC57156}" dt="2025-05-09T02:39:49.593" v="2828" actId="478"/>
          <ac:spMkLst>
            <pc:docMk/>
            <pc:sldMk cId="1341523300" sldId="1736"/>
            <ac:spMk id="10" creationId="{F47F7FD9-F79C-61A8-E795-3F546FA58F26}"/>
          </ac:spMkLst>
        </pc:spChg>
        <pc:spChg chg="mod">
          <ac:chgData name="Honglei Zhang (CSI INTERFUSION INC)" userId="9dc0dfc6-76f2-420c-9716-1da2af40f8e6" providerId="ADAL" clId="{0126F7C8-2752-444D-B052-03ED4DC57156}" dt="2025-05-09T02:39:11.596" v="2827"/>
          <ac:spMkLst>
            <pc:docMk/>
            <pc:sldMk cId="1341523300" sldId="1736"/>
            <ac:spMk id="12" creationId="{929DAEB6-8AD9-651E-E09D-1918599BE657}"/>
          </ac:spMkLst>
        </pc:spChg>
        <pc:spChg chg="mod">
          <ac:chgData name="Honglei Zhang (CSI INTERFUSION INC)" userId="9dc0dfc6-76f2-420c-9716-1da2af40f8e6" providerId="ADAL" clId="{0126F7C8-2752-444D-B052-03ED4DC57156}" dt="2025-05-09T02:39:11.596" v="2827"/>
          <ac:spMkLst>
            <pc:docMk/>
            <pc:sldMk cId="1341523300" sldId="1736"/>
            <ac:spMk id="13" creationId="{05E787D4-4B7B-33CF-0B70-E38CAA0A7778}"/>
          </ac:spMkLst>
        </pc:spChg>
        <pc:spChg chg="add mod">
          <ac:chgData name="Honglei Zhang (CSI INTERFUSION INC)" userId="9dc0dfc6-76f2-420c-9716-1da2af40f8e6" providerId="ADAL" clId="{0126F7C8-2752-444D-B052-03ED4DC57156}" dt="2025-05-09T02:41:58.492" v="2855" actId="20577"/>
          <ac:spMkLst>
            <pc:docMk/>
            <pc:sldMk cId="1341523300" sldId="1736"/>
            <ac:spMk id="14" creationId="{8724F102-B047-DDE1-A7AF-2D810B3A1A2B}"/>
          </ac:spMkLst>
        </pc:spChg>
        <pc:spChg chg="mod">
          <ac:chgData name="Honglei Zhang (CSI INTERFUSION INC)" userId="9dc0dfc6-76f2-420c-9716-1da2af40f8e6" providerId="ADAL" clId="{0126F7C8-2752-444D-B052-03ED4DC57156}" dt="2025-05-09T02:39:53.420" v="2830"/>
          <ac:spMkLst>
            <pc:docMk/>
            <pc:sldMk cId="1341523300" sldId="1736"/>
            <ac:spMk id="16" creationId="{CC9841AC-638D-AF16-D919-BFB44264D09D}"/>
          </ac:spMkLst>
        </pc:spChg>
        <pc:spChg chg="mod">
          <ac:chgData name="Honglei Zhang (CSI INTERFUSION INC)" userId="9dc0dfc6-76f2-420c-9716-1da2af40f8e6" providerId="ADAL" clId="{0126F7C8-2752-444D-B052-03ED4DC57156}" dt="2025-05-09T02:39:53.420" v="2830"/>
          <ac:spMkLst>
            <pc:docMk/>
            <pc:sldMk cId="1341523300" sldId="1736"/>
            <ac:spMk id="17" creationId="{C021BA84-55C8-24DD-4736-828B8A63830F}"/>
          </ac:spMkLst>
        </pc:spChg>
        <pc:spChg chg="mod">
          <ac:chgData name="Honglei Zhang (CSI INTERFUSION INC)" userId="9dc0dfc6-76f2-420c-9716-1da2af40f8e6" providerId="ADAL" clId="{0126F7C8-2752-444D-B052-03ED4DC57156}" dt="2025-05-09T02:39:53.420" v="2830"/>
          <ac:spMkLst>
            <pc:docMk/>
            <pc:sldMk cId="1341523300" sldId="1736"/>
            <ac:spMk id="19" creationId="{31EBF21E-F6A6-D9B7-120E-8D55066DC64A}"/>
          </ac:spMkLst>
        </pc:spChg>
        <pc:spChg chg="mod">
          <ac:chgData name="Honglei Zhang (CSI INTERFUSION INC)" userId="9dc0dfc6-76f2-420c-9716-1da2af40f8e6" providerId="ADAL" clId="{0126F7C8-2752-444D-B052-03ED4DC57156}" dt="2025-05-09T02:39:53.420" v="2830"/>
          <ac:spMkLst>
            <pc:docMk/>
            <pc:sldMk cId="1341523300" sldId="1736"/>
            <ac:spMk id="20" creationId="{B3744DF9-E375-C4A6-B668-A0889AAEF363}"/>
          </ac:spMkLst>
        </pc:spChg>
        <pc:spChg chg="mod">
          <ac:chgData name="Honglei Zhang (CSI INTERFUSION INC)" userId="9dc0dfc6-76f2-420c-9716-1da2af40f8e6" providerId="ADAL" clId="{0126F7C8-2752-444D-B052-03ED4DC57156}" dt="2025-05-09T02:39:53.420" v="2830"/>
          <ac:spMkLst>
            <pc:docMk/>
            <pc:sldMk cId="1341523300" sldId="1736"/>
            <ac:spMk id="22" creationId="{6B5F15F6-140E-A540-44D1-A9868A4C6432}"/>
          </ac:spMkLst>
        </pc:spChg>
        <pc:spChg chg="mod">
          <ac:chgData name="Honglei Zhang (CSI INTERFUSION INC)" userId="9dc0dfc6-76f2-420c-9716-1da2af40f8e6" providerId="ADAL" clId="{0126F7C8-2752-444D-B052-03ED4DC57156}" dt="2025-05-09T02:39:53.420" v="2830"/>
          <ac:spMkLst>
            <pc:docMk/>
            <pc:sldMk cId="1341523300" sldId="1736"/>
            <ac:spMk id="23" creationId="{5B970B40-A7EC-0A46-FA32-74EB23C2EC62}"/>
          </ac:spMkLst>
        </pc:spChg>
        <pc:spChg chg="add mod">
          <ac:chgData name="Honglei Zhang (CSI INTERFUSION INC)" userId="9dc0dfc6-76f2-420c-9716-1da2af40f8e6" providerId="ADAL" clId="{0126F7C8-2752-444D-B052-03ED4DC57156}" dt="2025-05-09T02:39:53.420" v="2830"/>
          <ac:spMkLst>
            <pc:docMk/>
            <pc:sldMk cId="1341523300" sldId="1736"/>
            <ac:spMk id="24" creationId="{F9DD9079-15F4-4C82-77DB-3225368FD87E}"/>
          </ac:spMkLst>
        </pc:spChg>
        <pc:spChg chg="add mod">
          <ac:chgData name="Honglei Zhang (CSI INTERFUSION INC)" userId="9dc0dfc6-76f2-420c-9716-1da2af40f8e6" providerId="ADAL" clId="{0126F7C8-2752-444D-B052-03ED4DC57156}" dt="2025-05-09T02:39:53.420" v="2830"/>
          <ac:spMkLst>
            <pc:docMk/>
            <pc:sldMk cId="1341523300" sldId="1736"/>
            <ac:spMk id="25" creationId="{F368DFAE-F1D5-4F08-1FA1-FCC40D5056D8}"/>
          </ac:spMkLst>
        </pc:spChg>
        <pc:spChg chg="add mod">
          <ac:chgData name="Honglei Zhang (CSI INTERFUSION INC)" userId="9dc0dfc6-76f2-420c-9716-1da2af40f8e6" providerId="ADAL" clId="{0126F7C8-2752-444D-B052-03ED4DC57156}" dt="2025-05-09T02:39:53.420" v="2830"/>
          <ac:spMkLst>
            <pc:docMk/>
            <pc:sldMk cId="1341523300" sldId="1736"/>
            <ac:spMk id="26" creationId="{06BEA37C-599B-C639-F737-21C68748715E}"/>
          </ac:spMkLst>
        </pc:spChg>
        <pc:spChg chg="mod">
          <ac:chgData name="Honglei Zhang (CSI INTERFUSION INC)" userId="9dc0dfc6-76f2-420c-9716-1da2af40f8e6" providerId="ADAL" clId="{0126F7C8-2752-444D-B052-03ED4DC57156}" dt="2025-05-09T05:41:21.406" v="2917" actId="20577"/>
          <ac:spMkLst>
            <pc:docMk/>
            <pc:sldMk cId="1341523300" sldId="1736"/>
            <ac:spMk id="142" creationId="{55514075-CE44-1400-FB63-36058DDBE756}"/>
          </ac:spMkLst>
        </pc:spChg>
        <pc:spChg chg="mod">
          <ac:chgData name="Honglei Zhang (CSI INTERFUSION INC)" userId="9dc0dfc6-76f2-420c-9716-1da2af40f8e6" providerId="ADAL" clId="{0126F7C8-2752-444D-B052-03ED4DC57156}" dt="2025-05-08T09:57:24.912" v="2539" actId="20577"/>
          <ac:spMkLst>
            <pc:docMk/>
            <pc:sldMk cId="1341523300" sldId="1736"/>
            <ac:spMk id="145" creationId="{281E2146-337B-3EBF-62A6-FF6DC65B64CE}"/>
          </ac:spMkLst>
        </pc:spChg>
        <pc:grpChg chg="mod">
          <ac:chgData name="Honglei Zhang (CSI INTERFUSION INC)" userId="9dc0dfc6-76f2-420c-9716-1da2af40f8e6" providerId="ADAL" clId="{0126F7C8-2752-444D-B052-03ED4DC57156}" dt="2025-05-09T02:34:28.243" v="2769" actId="14100"/>
          <ac:grpSpMkLst>
            <pc:docMk/>
            <pc:sldMk cId="1341523300" sldId="1736"/>
            <ac:grpSpMk id="2" creationId="{7A43A221-052D-F243-6185-6D2F8C4F8AE0}"/>
          </ac:grpSpMkLst>
        </pc:grpChg>
        <pc:grpChg chg="add del mod">
          <ac:chgData name="Honglei Zhang (CSI INTERFUSION INC)" userId="9dc0dfc6-76f2-420c-9716-1da2af40f8e6" providerId="ADAL" clId="{0126F7C8-2752-444D-B052-03ED4DC57156}" dt="2025-05-09T02:39:51.619" v="2829" actId="478"/>
          <ac:grpSpMkLst>
            <pc:docMk/>
            <pc:sldMk cId="1341523300" sldId="1736"/>
            <ac:grpSpMk id="11" creationId="{6E3F4855-1B59-E543-53CF-4206FA8A41FB}"/>
          </ac:grpSpMkLst>
        </pc:grpChg>
        <pc:grpChg chg="mod">
          <ac:chgData name="Honglei Zhang (CSI INTERFUSION INC)" userId="9dc0dfc6-76f2-420c-9716-1da2af40f8e6" providerId="ADAL" clId="{0126F7C8-2752-444D-B052-03ED4DC57156}" dt="2025-05-09T02:41:46.183" v="2854" actId="1076"/>
          <ac:grpSpMkLst>
            <pc:docMk/>
            <pc:sldMk cId="1341523300" sldId="1736"/>
            <ac:grpSpMk id="15" creationId="{4A361EED-E178-7386-E300-B891857A2886}"/>
          </ac:grpSpMkLst>
        </pc:grpChg>
        <pc:graphicFrameChg chg="add mod modGraphic">
          <ac:chgData name="Honglei Zhang (CSI INTERFUSION INC)" userId="9dc0dfc6-76f2-420c-9716-1da2af40f8e6" providerId="ADAL" clId="{0126F7C8-2752-444D-B052-03ED4DC57156}" dt="2025-05-09T02:38:02.185" v="2814"/>
          <ac:graphicFrameMkLst>
            <pc:docMk/>
            <pc:sldMk cId="1341523300" sldId="1736"/>
            <ac:graphicFrameMk id="7" creationId="{18E470E2-4664-CA7E-669D-2DB32264CE2A}"/>
          </ac:graphicFrameMkLst>
        </pc:graphicFrameChg>
        <pc:graphicFrameChg chg="add mod modGraphic">
          <ac:chgData name="Honglei Zhang (CSI INTERFUSION INC)" userId="9dc0dfc6-76f2-420c-9716-1da2af40f8e6" providerId="ADAL" clId="{0126F7C8-2752-444D-B052-03ED4DC57156}" dt="2025-05-09T02:38:57.014" v="2826" actId="14734"/>
          <ac:graphicFrameMkLst>
            <pc:docMk/>
            <pc:sldMk cId="1341523300" sldId="1736"/>
            <ac:graphicFrameMk id="9" creationId="{2A8F9BA3-DD53-4733-0403-E50A7132D4FC}"/>
          </ac:graphicFrameMkLst>
        </pc:graphicFrameChg>
      </pc:sldChg>
      <pc:sldChg chg="addSp delSp modSp add mod modAnim">
        <pc:chgData name="Honglei Zhang (CSI INTERFUSION INC)" userId="9dc0dfc6-76f2-420c-9716-1da2af40f8e6" providerId="ADAL" clId="{0126F7C8-2752-444D-B052-03ED4DC57156}" dt="2025-05-09T07:11:40.201" v="3453" actId="14100"/>
        <pc:sldMkLst>
          <pc:docMk/>
          <pc:sldMk cId="1432683054" sldId="1737"/>
        </pc:sldMkLst>
        <pc:spChg chg="add del mod">
          <ac:chgData name="Honglei Zhang (CSI INTERFUSION INC)" userId="9dc0dfc6-76f2-420c-9716-1da2af40f8e6" providerId="ADAL" clId="{0126F7C8-2752-444D-B052-03ED4DC57156}" dt="2025-05-09T06:57:40.145" v="3318" actId="478"/>
          <ac:spMkLst>
            <pc:docMk/>
            <pc:sldMk cId="1432683054" sldId="1737"/>
            <ac:spMk id="4" creationId="{9616697D-18A7-831A-F9D3-B6B8E6FFC86F}"/>
          </ac:spMkLst>
        </pc:spChg>
        <pc:spChg chg="add del mod">
          <ac:chgData name="Honglei Zhang (CSI INTERFUSION INC)" userId="9dc0dfc6-76f2-420c-9716-1da2af40f8e6" providerId="ADAL" clId="{0126F7C8-2752-444D-B052-03ED4DC57156}" dt="2025-05-09T06:57:38.633" v="3317" actId="478"/>
          <ac:spMkLst>
            <pc:docMk/>
            <pc:sldMk cId="1432683054" sldId="1737"/>
            <ac:spMk id="5" creationId="{2D497F11-DE95-B3D6-132D-147A2EF52963}"/>
          </ac:spMkLst>
        </pc:spChg>
        <pc:spChg chg="add mod">
          <ac:chgData name="Honglei Zhang (CSI INTERFUSION INC)" userId="9dc0dfc6-76f2-420c-9716-1da2af40f8e6" providerId="ADAL" clId="{0126F7C8-2752-444D-B052-03ED4DC57156}" dt="2025-05-09T07:11:40.201" v="3453" actId="14100"/>
          <ac:spMkLst>
            <pc:docMk/>
            <pc:sldMk cId="1432683054" sldId="1737"/>
            <ac:spMk id="6" creationId="{3C8E5BA5-B611-45F8-B7D3-AFE66164DF4E}"/>
          </ac:spMkLst>
        </pc:spChg>
        <pc:spChg chg="add del">
          <ac:chgData name="Honglei Zhang (CSI INTERFUSION INC)" userId="9dc0dfc6-76f2-420c-9716-1da2af40f8e6" providerId="ADAL" clId="{0126F7C8-2752-444D-B052-03ED4DC57156}" dt="2025-05-09T06:40:35.086" v="3109" actId="22"/>
          <ac:spMkLst>
            <pc:docMk/>
            <pc:sldMk cId="1432683054" sldId="1737"/>
            <ac:spMk id="8" creationId="{E9F72557-F84D-DFF7-9BFB-DC416CE10B34}"/>
          </ac:spMkLst>
        </pc:spChg>
        <pc:spChg chg="mod">
          <ac:chgData name="Honglei Zhang (CSI INTERFUSION INC)" userId="9dc0dfc6-76f2-420c-9716-1da2af40f8e6" providerId="ADAL" clId="{0126F7C8-2752-444D-B052-03ED4DC57156}" dt="2025-05-09T05:41:27.119" v="2919" actId="20577"/>
          <ac:spMkLst>
            <pc:docMk/>
            <pc:sldMk cId="1432683054" sldId="1737"/>
            <ac:spMk id="142" creationId="{F956F43B-E4F4-46C5-2D15-58F46752A2F8}"/>
          </ac:spMkLst>
        </pc:spChg>
        <pc:spChg chg="mod">
          <ac:chgData name="Honglei Zhang (CSI INTERFUSION INC)" userId="9dc0dfc6-76f2-420c-9716-1da2af40f8e6" providerId="ADAL" clId="{0126F7C8-2752-444D-B052-03ED4DC57156}" dt="2025-05-07T10:09:34.166" v="709" actId="20577"/>
          <ac:spMkLst>
            <pc:docMk/>
            <pc:sldMk cId="1432683054" sldId="1737"/>
            <ac:spMk id="145" creationId="{5830DB1A-BE44-4A50-CC12-EFCA90480EC7}"/>
          </ac:spMkLst>
        </pc:spChg>
      </pc:sldChg>
      <pc:sldChg chg="addSp delSp modSp add mod">
        <pc:chgData name="Honglei Zhang (CSI INTERFUSION INC)" userId="9dc0dfc6-76f2-420c-9716-1da2af40f8e6" providerId="ADAL" clId="{0126F7C8-2752-444D-B052-03ED4DC57156}" dt="2025-05-09T07:45:55.344" v="3794" actId="1076"/>
        <pc:sldMkLst>
          <pc:docMk/>
          <pc:sldMk cId="63106454" sldId="1738"/>
        </pc:sldMkLst>
        <pc:spChg chg="add mod">
          <ac:chgData name="Honglei Zhang (CSI INTERFUSION INC)" userId="9dc0dfc6-76f2-420c-9716-1da2af40f8e6" providerId="ADAL" clId="{0126F7C8-2752-444D-B052-03ED4DC57156}" dt="2025-05-09T07:45:48.603" v="3792" actId="20577"/>
          <ac:spMkLst>
            <pc:docMk/>
            <pc:sldMk cId="63106454" sldId="1738"/>
            <ac:spMk id="3" creationId="{82DE4534-7FE9-505F-6F19-5835EFF7489D}"/>
          </ac:spMkLst>
        </pc:spChg>
        <pc:spChg chg="del mod">
          <ac:chgData name="Honglei Zhang (CSI INTERFUSION INC)" userId="9dc0dfc6-76f2-420c-9716-1da2af40f8e6" providerId="ADAL" clId="{0126F7C8-2752-444D-B052-03ED4DC57156}" dt="2025-05-08T09:58:31.877" v="2545"/>
          <ac:spMkLst>
            <pc:docMk/>
            <pc:sldMk cId="63106454" sldId="1738"/>
            <ac:spMk id="4" creationId="{42C131B6-B1AE-17B3-4A4C-952D9D286539}"/>
          </ac:spMkLst>
        </pc:spChg>
        <pc:spChg chg="add mod">
          <ac:chgData name="Honglei Zhang (CSI INTERFUSION INC)" userId="9dc0dfc6-76f2-420c-9716-1da2af40f8e6" providerId="ADAL" clId="{0126F7C8-2752-444D-B052-03ED4DC57156}" dt="2025-05-09T07:45:55.344" v="3794" actId="1076"/>
          <ac:spMkLst>
            <pc:docMk/>
            <pc:sldMk cId="63106454" sldId="1738"/>
            <ac:spMk id="6" creationId="{7B6DBBFD-AAA5-F951-A8CF-CF23948B1B1F}"/>
          </ac:spMkLst>
        </pc:spChg>
        <pc:spChg chg="mod">
          <ac:chgData name="Honglei Zhang (CSI INTERFUSION INC)" userId="9dc0dfc6-76f2-420c-9716-1da2af40f8e6" providerId="ADAL" clId="{0126F7C8-2752-444D-B052-03ED4DC57156}" dt="2025-05-09T05:41:29.554" v="2920" actId="20577"/>
          <ac:spMkLst>
            <pc:docMk/>
            <pc:sldMk cId="63106454" sldId="1738"/>
            <ac:spMk id="142" creationId="{E215A076-B2E5-A8CD-6140-5180EB909DA2}"/>
          </ac:spMkLst>
        </pc:spChg>
        <pc:spChg chg="mod">
          <ac:chgData name="Honglei Zhang (CSI INTERFUSION INC)" userId="9dc0dfc6-76f2-420c-9716-1da2af40f8e6" providerId="ADAL" clId="{0126F7C8-2752-444D-B052-03ED4DC57156}" dt="2025-05-09T07:37:08.108" v="3789" actId="6549"/>
          <ac:spMkLst>
            <pc:docMk/>
            <pc:sldMk cId="63106454" sldId="1738"/>
            <ac:spMk id="145" creationId="{B6FE9260-02C2-508E-56ED-8DC897EC201A}"/>
          </ac:spMkLst>
        </pc:spChg>
      </pc:sldChg>
      <pc:sldChg chg="addSp delSp modSp add del mod">
        <pc:chgData name="Honglei Zhang (CSI INTERFUSION INC)" userId="9dc0dfc6-76f2-420c-9716-1da2af40f8e6" providerId="ADAL" clId="{0126F7C8-2752-444D-B052-03ED4DC57156}" dt="2025-05-08T07:17:34.488" v="1686" actId="2696"/>
        <pc:sldMkLst>
          <pc:docMk/>
          <pc:sldMk cId="4213588573" sldId="1739"/>
        </pc:sldMkLst>
        <pc:spChg chg="mod">
          <ac:chgData name="Honglei Zhang (CSI INTERFUSION INC)" userId="9dc0dfc6-76f2-420c-9716-1da2af40f8e6" providerId="ADAL" clId="{0126F7C8-2752-444D-B052-03ED4DC57156}" dt="2025-05-08T05:24:31.759" v="909" actId="20577"/>
          <ac:spMkLst>
            <pc:docMk/>
            <pc:sldMk cId="4213588573" sldId="1739"/>
            <ac:spMk id="3" creationId="{BCDA5735-7122-6092-151E-A539579DBA89}"/>
          </ac:spMkLst>
        </pc:spChg>
        <pc:spChg chg="mod">
          <ac:chgData name="Honglei Zhang (CSI INTERFUSION INC)" userId="9dc0dfc6-76f2-420c-9716-1da2af40f8e6" providerId="ADAL" clId="{0126F7C8-2752-444D-B052-03ED4DC57156}" dt="2025-05-08T05:11:27.230" v="900"/>
          <ac:spMkLst>
            <pc:docMk/>
            <pc:sldMk cId="4213588573" sldId="1739"/>
            <ac:spMk id="5" creationId="{65EC010A-8159-7427-94C1-0898F5AB244C}"/>
          </ac:spMkLst>
        </pc:spChg>
        <pc:picChg chg="add del">
          <ac:chgData name="Honglei Zhang (CSI INTERFUSION INC)" userId="9dc0dfc6-76f2-420c-9716-1da2af40f8e6" providerId="ADAL" clId="{0126F7C8-2752-444D-B052-03ED4DC57156}" dt="2025-05-08T05:16:57.737" v="902" actId="478"/>
          <ac:picMkLst>
            <pc:docMk/>
            <pc:sldMk cId="4213588573" sldId="1739"/>
            <ac:picMk id="6" creationId="{36FA0CEC-78DB-39AC-B409-A32873FA0B64}"/>
          </ac:picMkLst>
        </pc:picChg>
        <pc:picChg chg="add mod">
          <ac:chgData name="Honglei Zhang (CSI INTERFUSION INC)" userId="9dc0dfc6-76f2-420c-9716-1da2af40f8e6" providerId="ADAL" clId="{0126F7C8-2752-444D-B052-03ED4DC57156}" dt="2025-05-08T05:24:26.677" v="906" actId="1076"/>
          <ac:picMkLst>
            <pc:docMk/>
            <pc:sldMk cId="4213588573" sldId="1739"/>
            <ac:picMk id="8" creationId="{78D82856-C2CF-73F7-2B69-05D610CAF5D7}"/>
          </ac:picMkLst>
        </pc:picChg>
      </pc:sldChg>
      <pc:sldChg chg="modSp add del mod">
        <pc:chgData name="Honglei Zhang (CSI INTERFUSION INC)" userId="9dc0dfc6-76f2-420c-9716-1da2af40f8e6" providerId="ADAL" clId="{0126F7C8-2752-444D-B052-03ED4DC57156}" dt="2025-05-08T07:17:42.919" v="1687" actId="2696"/>
        <pc:sldMkLst>
          <pc:docMk/>
          <pc:sldMk cId="68859155" sldId="1740"/>
        </pc:sldMkLst>
        <pc:spChg chg="mod">
          <ac:chgData name="Honglei Zhang (CSI INTERFUSION INC)" userId="9dc0dfc6-76f2-420c-9716-1da2af40f8e6" providerId="ADAL" clId="{0126F7C8-2752-444D-B052-03ED4DC57156}" dt="2025-05-08T05:34:25.281" v="954" actId="20577"/>
          <ac:spMkLst>
            <pc:docMk/>
            <pc:sldMk cId="68859155" sldId="1740"/>
            <ac:spMk id="5" creationId="{37AAF374-C601-93D6-E138-4AC651F7463A}"/>
          </ac:spMkLst>
        </pc:spChg>
      </pc:sldChg>
      <pc:sldChg chg="addSp delSp modSp add mod">
        <pc:chgData name="Honglei Zhang (CSI INTERFUSION INC)" userId="9dc0dfc6-76f2-420c-9716-1da2af40f8e6" providerId="ADAL" clId="{0126F7C8-2752-444D-B052-03ED4DC57156}" dt="2025-05-08T06:50:09.904" v="1409" actId="255"/>
        <pc:sldMkLst>
          <pc:docMk/>
          <pc:sldMk cId="2433120306" sldId="1741"/>
        </pc:sldMkLst>
        <pc:spChg chg="del">
          <ac:chgData name="Honglei Zhang (CSI INTERFUSION INC)" userId="9dc0dfc6-76f2-420c-9716-1da2af40f8e6" providerId="ADAL" clId="{0126F7C8-2752-444D-B052-03ED4DC57156}" dt="2025-05-08T06:47:08.857" v="1342" actId="478"/>
          <ac:spMkLst>
            <pc:docMk/>
            <pc:sldMk cId="2433120306" sldId="1741"/>
            <ac:spMk id="3" creationId="{59BAF0AF-003D-DBA7-6952-E53420DE4E8D}"/>
          </ac:spMkLst>
        </pc:spChg>
        <pc:spChg chg="del">
          <ac:chgData name="Honglei Zhang (CSI INTERFUSION INC)" userId="9dc0dfc6-76f2-420c-9716-1da2af40f8e6" providerId="ADAL" clId="{0126F7C8-2752-444D-B052-03ED4DC57156}" dt="2025-05-08T06:47:07.054" v="1341" actId="478"/>
          <ac:spMkLst>
            <pc:docMk/>
            <pc:sldMk cId="2433120306" sldId="1741"/>
            <ac:spMk id="5" creationId="{BB4EB14E-CEC0-4BB9-954C-3160A9E19F5F}"/>
          </ac:spMkLst>
        </pc:spChg>
        <pc:graphicFrameChg chg="add mod modGraphic">
          <ac:chgData name="Honglei Zhang (CSI INTERFUSION INC)" userId="9dc0dfc6-76f2-420c-9716-1da2af40f8e6" providerId="ADAL" clId="{0126F7C8-2752-444D-B052-03ED4DC57156}" dt="2025-05-08T06:50:09.904" v="1409" actId="255"/>
          <ac:graphicFrameMkLst>
            <pc:docMk/>
            <pc:sldMk cId="2433120306" sldId="1741"/>
            <ac:graphicFrameMk id="4" creationId="{A123B4E7-B131-5C21-69B6-6DEEEDB20A07}"/>
          </ac:graphicFrameMkLst>
        </pc:graphicFrameChg>
        <pc:graphicFrameChg chg="del">
          <ac:chgData name="Honglei Zhang (CSI INTERFUSION INC)" userId="9dc0dfc6-76f2-420c-9716-1da2af40f8e6" providerId="ADAL" clId="{0126F7C8-2752-444D-B052-03ED4DC57156}" dt="2025-05-08T06:35:11.744" v="1200" actId="478"/>
          <ac:graphicFrameMkLst>
            <pc:docMk/>
            <pc:sldMk cId="2433120306" sldId="1741"/>
            <ac:graphicFrameMk id="7" creationId="{A5E72F4D-8315-E1D5-168A-12EACFB4E168}"/>
          </ac:graphicFrameMkLst>
        </pc:graphicFrameChg>
      </pc:sldChg>
      <pc:sldChg chg="addSp delSp modSp add mod modAnim modNotesTx">
        <pc:chgData name="Honglei Zhang (CSI INTERFUSION INC)" userId="9dc0dfc6-76f2-420c-9716-1da2af40f8e6" providerId="ADAL" clId="{0126F7C8-2752-444D-B052-03ED4DC57156}" dt="2025-05-09T07:37:18.894" v="3790" actId="20577"/>
        <pc:sldMkLst>
          <pc:docMk/>
          <pc:sldMk cId="2589082242" sldId="1742"/>
        </pc:sldMkLst>
        <pc:spChg chg="add del">
          <ac:chgData name="Honglei Zhang (CSI INTERFUSION INC)" userId="9dc0dfc6-76f2-420c-9716-1da2af40f8e6" providerId="ADAL" clId="{0126F7C8-2752-444D-B052-03ED4DC57156}" dt="2025-05-08T08:26:18.528" v="1776" actId="478"/>
          <ac:spMkLst>
            <pc:docMk/>
            <pc:sldMk cId="2589082242" sldId="1742"/>
            <ac:spMk id="4" creationId="{8E44CDF7-DB5B-67C6-A6F4-13FEEF12C1BD}"/>
          </ac:spMkLst>
        </pc:spChg>
        <pc:spChg chg="add mod">
          <ac:chgData name="Honglei Zhang (CSI INTERFUSION INC)" userId="9dc0dfc6-76f2-420c-9716-1da2af40f8e6" providerId="ADAL" clId="{0126F7C8-2752-444D-B052-03ED4DC57156}" dt="2025-05-08T08:42:10.164" v="1826" actId="20577"/>
          <ac:spMkLst>
            <pc:docMk/>
            <pc:sldMk cId="2589082242" sldId="1742"/>
            <ac:spMk id="6" creationId="{1CC03EE5-CD46-13B6-EC28-A03E8953FBDB}"/>
          </ac:spMkLst>
        </pc:spChg>
        <pc:spChg chg="add mod">
          <ac:chgData name="Honglei Zhang (CSI INTERFUSION INC)" userId="9dc0dfc6-76f2-420c-9716-1da2af40f8e6" providerId="ADAL" clId="{0126F7C8-2752-444D-B052-03ED4DC57156}" dt="2025-05-08T08:55:04.843" v="2230" actId="20577"/>
          <ac:spMkLst>
            <pc:docMk/>
            <pc:sldMk cId="2589082242" sldId="1742"/>
            <ac:spMk id="17" creationId="{9776DDBB-8023-0C0F-AD7D-E2A853F5EA3C}"/>
          </ac:spMkLst>
        </pc:spChg>
        <pc:spChg chg="mod">
          <ac:chgData name="Honglei Zhang (CSI INTERFUSION INC)" userId="9dc0dfc6-76f2-420c-9716-1da2af40f8e6" providerId="ADAL" clId="{0126F7C8-2752-444D-B052-03ED4DC57156}" dt="2025-05-09T05:41:14.771" v="2914" actId="20577"/>
          <ac:spMkLst>
            <pc:docMk/>
            <pc:sldMk cId="2589082242" sldId="1742"/>
            <ac:spMk id="142" creationId="{A6A01869-7118-EAA7-EADD-F8C02ED6137B}"/>
          </ac:spMkLst>
        </pc:spChg>
        <pc:grpChg chg="mod">
          <ac:chgData name="Honglei Zhang (CSI INTERFUSION INC)" userId="9dc0dfc6-76f2-420c-9716-1da2af40f8e6" providerId="ADAL" clId="{0126F7C8-2752-444D-B052-03ED4DC57156}" dt="2025-05-09T02:34:47.428" v="2773" actId="14100"/>
          <ac:grpSpMkLst>
            <pc:docMk/>
            <pc:sldMk cId="2589082242" sldId="1742"/>
            <ac:grpSpMk id="2" creationId="{3C308D1B-7A88-BC75-9BC8-A10EB6759AB5}"/>
          </ac:grpSpMkLst>
        </pc:grpChg>
        <pc:picChg chg="del">
          <ac:chgData name="Honglei Zhang (CSI INTERFUSION INC)" userId="9dc0dfc6-76f2-420c-9716-1da2af40f8e6" providerId="ADAL" clId="{0126F7C8-2752-444D-B052-03ED4DC57156}" dt="2025-05-08T08:17:55.983" v="1736" actId="478"/>
          <ac:picMkLst>
            <pc:docMk/>
            <pc:sldMk cId="2589082242" sldId="1742"/>
            <ac:picMk id="7" creationId="{4F974672-49C7-AD3B-A9F5-E66DE6886B12}"/>
          </ac:picMkLst>
        </pc:picChg>
        <pc:picChg chg="add mod">
          <ac:chgData name="Honglei Zhang (CSI INTERFUSION INC)" userId="9dc0dfc6-76f2-420c-9716-1da2af40f8e6" providerId="ADAL" clId="{0126F7C8-2752-444D-B052-03ED4DC57156}" dt="2025-05-08T08:42:15.563" v="1827" actId="1076"/>
          <ac:picMkLst>
            <pc:docMk/>
            <pc:sldMk cId="2589082242" sldId="1742"/>
            <ac:picMk id="9" creationId="{60304F2C-0A94-FD43-B7D1-99D20F93554F}"/>
          </ac:picMkLst>
        </pc:picChg>
        <pc:picChg chg="add del mod">
          <ac:chgData name="Honglei Zhang (CSI INTERFUSION INC)" userId="9dc0dfc6-76f2-420c-9716-1da2af40f8e6" providerId="ADAL" clId="{0126F7C8-2752-444D-B052-03ED4DC57156}" dt="2025-05-08T08:41:24.023" v="1814" actId="478"/>
          <ac:picMkLst>
            <pc:docMk/>
            <pc:sldMk cId="2589082242" sldId="1742"/>
            <ac:picMk id="11" creationId="{0214692D-E3AF-2561-A551-694956E0DC66}"/>
          </ac:picMkLst>
        </pc:picChg>
        <pc:picChg chg="add del mod">
          <ac:chgData name="Honglei Zhang (CSI INTERFUSION INC)" userId="9dc0dfc6-76f2-420c-9716-1da2af40f8e6" providerId="ADAL" clId="{0126F7C8-2752-444D-B052-03ED4DC57156}" dt="2025-05-08T08:41:40.541" v="1817" actId="478"/>
          <ac:picMkLst>
            <pc:docMk/>
            <pc:sldMk cId="2589082242" sldId="1742"/>
            <ac:picMk id="13" creationId="{40CDA096-379D-2DA2-7E11-2FB6BEA9E5BD}"/>
          </ac:picMkLst>
        </pc:picChg>
        <pc:picChg chg="add mod">
          <ac:chgData name="Honglei Zhang (CSI INTERFUSION INC)" userId="9dc0dfc6-76f2-420c-9716-1da2af40f8e6" providerId="ADAL" clId="{0126F7C8-2752-444D-B052-03ED4DC57156}" dt="2025-05-08T08:41:29.241" v="1816" actId="1076"/>
          <ac:picMkLst>
            <pc:docMk/>
            <pc:sldMk cId="2589082242" sldId="1742"/>
            <ac:picMk id="15" creationId="{891C3FA3-1DC2-FC1B-5E47-059AE9820884}"/>
          </ac:picMkLst>
        </pc:picChg>
        <pc:picChg chg="add del mod">
          <ac:chgData name="Honglei Zhang (CSI INTERFUSION INC)" userId="9dc0dfc6-76f2-420c-9716-1da2af40f8e6" providerId="ADAL" clId="{0126F7C8-2752-444D-B052-03ED4DC57156}" dt="2025-05-09T06:16:30.930" v="3046" actId="478"/>
          <ac:picMkLst>
            <pc:docMk/>
            <pc:sldMk cId="2589082242" sldId="1742"/>
            <ac:picMk id="19" creationId="{4CB5246F-46C5-3312-CB99-F4D0725D3E6A}"/>
          </ac:picMkLst>
        </pc:picChg>
        <pc:picChg chg="add del mod">
          <ac:chgData name="Honglei Zhang (CSI INTERFUSION INC)" userId="9dc0dfc6-76f2-420c-9716-1da2af40f8e6" providerId="ADAL" clId="{0126F7C8-2752-444D-B052-03ED4DC57156}" dt="2025-05-08T08:27:43.448" v="1789" actId="478"/>
          <ac:picMkLst>
            <pc:docMk/>
            <pc:sldMk cId="2589082242" sldId="1742"/>
            <ac:picMk id="5122" creationId="{F8FF32C5-FC17-06CD-FED2-90EED08F261B}"/>
          </ac:picMkLst>
        </pc:picChg>
      </pc:sldChg>
      <pc:sldChg chg="addSp delSp modSp add mod modAnim">
        <pc:chgData name="Honglei Zhang (CSI INTERFUSION INC)" userId="9dc0dfc6-76f2-420c-9716-1da2af40f8e6" providerId="ADAL" clId="{0126F7C8-2752-444D-B052-03ED4DC57156}" dt="2025-05-09T06:13:11.893" v="3035"/>
        <pc:sldMkLst>
          <pc:docMk/>
          <pc:sldMk cId="1086768376" sldId="1743"/>
        </pc:sldMkLst>
        <pc:spChg chg="add mod">
          <ac:chgData name="Honglei Zhang (CSI INTERFUSION INC)" userId="9dc0dfc6-76f2-420c-9716-1da2af40f8e6" providerId="ADAL" clId="{0126F7C8-2752-444D-B052-03ED4DC57156}" dt="2025-05-09T02:27:56.323" v="2601" actId="14100"/>
          <ac:spMkLst>
            <pc:docMk/>
            <pc:sldMk cId="1086768376" sldId="1743"/>
            <ac:spMk id="3" creationId="{A18675A1-DDB0-B4FE-B8B4-9DF78C1D496C}"/>
          </ac:spMkLst>
        </pc:spChg>
        <pc:spChg chg="add mod">
          <ac:chgData name="Honglei Zhang (CSI INTERFUSION INC)" userId="9dc0dfc6-76f2-420c-9716-1da2af40f8e6" providerId="ADAL" clId="{0126F7C8-2752-444D-B052-03ED4DC57156}" dt="2025-05-09T06:12:49.284" v="3029" actId="1076"/>
          <ac:spMkLst>
            <pc:docMk/>
            <pc:sldMk cId="1086768376" sldId="1743"/>
            <ac:spMk id="7" creationId="{7404C461-C0CC-DC08-82E3-2D306D7E2C97}"/>
          </ac:spMkLst>
        </pc:spChg>
        <pc:spChg chg="mod">
          <ac:chgData name="Honglei Zhang (CSI INTERFUSION INC)" userId="9dc0dfc6-76f2-420c-9716-1da2af40f8e6" providerId="ADAL" clId="{0126F7C8-2752-444D-B052-03ED4DC57156}" dt="2025-05-09T05:41:18.754" v="2916" actId="20577"/>
          <ac:spMkLst>
            <pc:docMk/>
            <pc:sldMk cId="1086768376" sldId="1743"/>
            <ac:spMk id="142" creationId="{4C03B8CE-DE52-6DCE-DADA-A49031B2CDD2}"/>
          </ac:spMkLst>
        </pc:spChg>
        <pc:grpChg chg="mod">
          <ac:chgData name="Honglei Zhang (CSI INTERFUSION INC)" userId="9dc0dfc6-76f2-420c-9716-1da2af40f8e6" providerId="ADAL" clId="{0126F7C8-2752-444D-B052-03ED4DC57156}" dt="2025-05-09T02:34:34.732" v="2770" actId="14100"/>
          <ac:grpSpMkLst>
            <pc:docMk/>
            <pc:sldMk cId="1086768376" sldId="1743"/>
            <ac:grpSpMk id="2" creationId="{BC3D37DC-1156-C000-F18D-38856CADE37C}"/>
          </ac:grpSpMkLst>
        </pc:grpChg>
        <pc:picChg chg="add del mod">
          <ac:chgData name="Honglei Zhang (CSI INTERFUSION INC)" userId="9dc0dfc6-76f2-420c-9716-1da2af40f8e6" providerId="ADAL" clId="{0126F7C8-2752-444D-B052-03ED4DC57156}" dt="2025-05-09T02:22:33.146" v="2596" actId="1076"/>
          <ac:picMkLst>
            <pc:docMk/>
            <pc:sldMk cId="1086768376" sldId="1743"/>
            <ac:picMk id="5" creationId="{07B68F8F-DA0C-A771-6E2B-2F0B5950DA69}"/>
          </ac:picMkLst>
        </pc:picChg>
        <pc:picChg chg="add mod">
          <ac:chgData name="Honglei Zhang (CSI INTERFUSION INC)" userId="9dc0dfc6-76f2-420c-9716-1da2af40f8e6" providerId="ADAL" clId="{0126F7C8-2752-444D-B052-03ED4DC57156}" dt="2025-05-09T02:20:39.709" v="2571" actId="1076"/>
          <ac:picMkLst>
            <pc:docMk/>
            <pc:sldMk cId="1086768376" sldId="1743"/>
            <ac:picMk id="9" creationId="{6C6EFDF8-DBCA-FD78-E59B-8D209783B1B6}"/>
          </ac:picMkLst>
        </pc:picChg>
        <pc:picChg chg="add mod">
          <ac:chgData name="Honglei Zhang (CSI INTERFUSION INC)" userId="9dc0dfc6-76f2-420c-9716-1da2af40f8e6" providerId="ADAL" clId="{0126F7C8-2752-444D-B052-03ED4DC57156}" dt="2025-05-09T02:21:04.792" v="2574" actId="14100"/>
          <ac:picMkLst>
            <pc:docMk/>
            <pc:sldMk cId="1086768376" sldId="1743"/>
            <ac:picMk id="11" creationId="{86224CA8-D377-DE25-4AB0-18B901274C12}"/>
          </ac:picMkLst>
        </pc:picChg>
        <pc:picChg chg="add mod">
          <ac:chgData name="Honglei Zhang (CSI INTERFUSION INC)" userId="9dc0dfc6-76f2-420c-9716-1da2af40f8e6" providerId="ADAL" clId="{0126F7C8-2752-444D-B052-03ED4DC57156}" dt="2025-05-09T02:22:38.087" v="2597" actId="14100"/>
          <ac:picMkLst>
            <pc:docMk/>
            <pc:sldMk cId="1086768376" sldId="1743"/>
            <ac:picMk id="13" creationId="{3B2C1494-A7CF-14C1-4BE2-3D69552E81C3}"/>
          </ac:picMkLst>
        </pc:picChg>
        <pc:picChg chg="add mod">
          <ac:chgData name="Honglei Zhang (CSI INTERFUSION INC)" userId="9dc0dfc6-76f2-420c-9716-1da2af40f8e6" providerId="ADAL" clId="{0126F7C8-2752-444D-B052-03ED4DC57156}" dt="2025-05-09T02:22:13.548" v="2588" actId="1076"/>
          <ac:picMkLst>
            <pc:docMk/>
            <pc:sldMk cId="1086768376" sldId="1743"/>
            <ac:picMk id="15" creationId="{C74D8893-815E-3EAE-37D4-4D7E8FC64F0C}"/>
          </ac:picMkLst>
        </pc:picChg>
        <pc:picChg chg="add del mod">
          <ac:chgData name="Honglei Zhang (CSI INTERFUSION INC)" userId="9dc0dfc6-76f2-420c-9716-1da2af40f8e6" providerId="ADAL" clId="{0126F7C8-2752-444D-B052-03ED4DC57156}" dt="2025-05-09T02:20:15.192" v="2566" actId="478"/>
          <ac:picMkLst>
            <pc:docMk/>
            <pc:sldMk cId="1086768376" sldId="1743"/>
            <ac:picMk id="4098" creationId="{44B4ACAF-9974-7C99-D02A-F4197125DCBB}"/>
          </ac:picMkLst>
        </pc:picChg>
        <pc:picChg chg="add del mod">
          <ac:chgData name="Honglei Zhang (CSI INTERFUSION INC)" userId="9dc0dfc6-76f2-420c-9716-1da2af40f8e6" providerId="ADAL" clId="{0126F7C8-2752-444D-B052-03ED4DC57156}" dt="2025-05-08T08:21:18.801" v="1763" actId="478"/>
          <ac:picMkLst>
            <pc:docMk/>
            <pc:sldMk cId="1086768376" sldId="1743"/>
            <ac:picMk id="4099" creationId="{9A1F6AC1-4383-0F79-900E-C1F16E04BA28}"/>
          </ac:picMkLst>
        </pc:picChg>
      </pc:sldChg>
      <pc:sldChg chg="addSp delSp modSp add del mod">
        <pc:chgData name="Honglei Zhang (CSI INTERFUSION INC)" userId="9dc0dfc6-76f2-420c-9716-1da2af40f8e6" providerId="ADAL" clId="{0126F7C8-2752-444D-B052-03ED4DC57156}" dt="2025-05-09T02:23:06.912" v="2598" actId="2696"/>
        <pc:sldMkLst>
          <pc:docMk/>
          <pc:sldMk cId="961144376" sldId="1744"/>
        </pc:sldMkLst>
        <pc:spChg chg="add mod">
          <ac:chgData name="Honglei Zhang (CSI INTERFUSION INC)" userId="9dc0dfc6-76f2-420c-9716-1da2af40f8e6" providerId="ADAL" clId="{0126F7C8-2752-444D-B052-03ED4DC57156}" dt="2025-05-08T08:46:46.286" v="2144" actId="14100"/>
          <ac:spMkLst>
            <pc:docMk/>
            <pc:sldMk cId="961144376" sldId="1744"/>
            <ac:spMk id="3" creationId="{EE1F807F-C066-58A2-D2A2-80B8A407BBAC}"/>
          </ac:spMkLst>
        </pc:spChg>
        <pc:spChg chg="del">
          <ac:chgData name="Honglei Zhang (CSI INTERFUSION INC)" userId="9dc0dfc6-76f2-420c-9716-1da2af40f8e6" providerId="ADAL" clId="{0126F7C8-2752-444D-B052-03ED4DC57156}" dt="2025-05-08T08:27:29.790" v="1785" actId="478"/>
          <ac:spMkLst>
            <pc:docMk/>
            <pc:sldMk cId="961144376" sldId="1744"/>
            <ac:spMk id="6" creationId="{891514ED-82BF-F82B-8725-2863F45C76EF}"/>
          </ac:spMkLst>
        </pc:spChg>
        <pc:picChg chg="mod">
          <ac:chgData name="Honglei Zhang (CSI INTERFUSION INC)" userId="9dc0dfc6-76f2-420c-9716-1da2af40f8e6" providerId="ADAL" clId="{0126F7C8-2752-444D-B052-03ED4DC57156}" dt="2025-05-09T01:45:53.532" v="2559" actId="14100"/>
          <ac:picMkLst>
            <pc:docMk/>
            <pc:sldMk cId="961144376" sldId="1744"/>
            <ac:picMk id="5122" creationId="{9C5669B4-7E8F-7C09-B82A-BF0F423FE4C2}"/>
          </ac:picMkLst>
        </pc:picChg>
      </pc:sldChg>
      <pc:sldChg chg="addSp delSp modSp add mod ord modAnim">
        <pc:chgData name="Honglei Zhang (CSI INTERFUSION INC)" userId="9dc0dfc6-76f2-420c-9716-1da2af40f8e6" providerId="ADAL" clId="{0126F7C8-2752-444D-B052-03ED4DC57156}" dt="2025-05-09T06:12:32.897" v="3027"/>
        <pc:sldMkLst>
          <pc:docMk/>
          <pc:sldMk cId="295820164" sldId="1745"/>
        </pc:sldMkLst>
        <pc:spChg chg="add mod">
          <ac:chgData name="Honglei Zhang (CSI INTERFUSION INC)" userId="9dc0dfc6-76f2-420c-9716-1da2af40f8e6" providerId="ADAL" clId="{0126F7C8-2752-444D-B052-03ED4DC57156}" dt="2025-05-08T09:24:17.085" v="2429" actId="948"/>
          <ac:spMkLst>
            <pc:docMk/>
            <pc:sldMk cId="295820164" sldId="1745"/>
            <ac:spMk id="3" creationId="{B9C919C2-32E6-1B13-71DD-DE781AAD2221}"/>
          </ac:spMkLst>
        </pc:spChg>
        <pc:spChg chg="mod">
          <ac:chgData name="Honglei Zhang (CSI INTERFUSION INC)" userId="9dc0dfc6-76f2-420c-9716-1da2af40f8e6" providerId="ADAL" clId="{0126F7C8-2752-444D-B052-03ED4DC57156}" dt="2025-05-08T09:14:43.938" v="2329" actId="20577"/>
          <ac:spMkLst>
            <pc:docMk/>
            <pc:sldMk cId="295820164" sldId="1745"/>
            <ac:spMk id="6" creationId="{8B8FFF6C-91E7-0461-B2A2-D059F000B67C}"/>
          </ac:spMkLst>
        </pc:spChg>
        <pc:spChg chg="del mod">
          <ac:chgData name="Honglei Zhang (CSI INTERFUSION INC)" userId="9dc0dfc6-76f2-420c-9716-1da2af40f8e6" providerId="ADAL" clId="{0126F7C8-2752-444D-B052-03ED4DC57156}" dt="2025-05-08T08:48:33.325" v="2192" actId="478"/>
          <ac:spMkLst>
            <pc:docMk/>
            <pc:sldMk cId="295820164" sldId="1745"/>
            <ac:spMk id="17" creationId="{CAF01DF9-28BA-703C-5B2B-862BD4F94488}"/>
          </ac:spMkLst>
        </pc:spChg>
        <pc:spChg chg="mod">
          <ac:chgData name="Honglei Zhang (CSI INTERFUSION INC)" userId="9dc0dfc6-76f2-420c-9716-1da2af40f8e6" providerId="ADAL" clId="{0126F7C8-2752-444D-B052-03ED4DC57156}" dt="2025-05-09T05:41:16.966" v="2915" actId="20577"/>
          <ac:spMkLst>
            <pc:docMk/>
            <pc:sldMk cId="295820164" sldId="1745"/>
            <ac:spMk id="142" creationId="{99E422DD-F380-18E4-09C4-A6ACB76407B7}"/>
          </ac:spMkLst>
        </pc:spChg>
        <pc:grpChg chg="mod">
          <ac:chgData name="Honglei Zhang (CSI INTERFUSION INC)" userId="9dc0dfc6-76f2-420c-9716-1da2af40f8e6" providerId="ADAL" clId="{0126F7C8-2752-444D-B052-03ED4DC57156}" dt="2025-05-09T02:34:38.953" v="2771" actId="14100"/>
          <ac:grpSpMkLst>
            <pc:docMk/>
            <pc:sldMk cId="295820164" sldId="1745"/>
            <ac:grpSpMk id="2" creationId="{7ABB9157-216D-FEC7-29FC-2A50262B2DD7}"/>
          </ac:grpSpMkLst>
        </pc:grpChg>
        <pc:picChg chg="add del mod">
          <ac:chgData name="Honglei Zhang (CSI INTERFUSION INC)" userId="9dc0dfc6-76f2-420c-9716-1da2af40f8e6" providerId="ADAL" clId="{0126F7C8-2752-444D-B052-03ED4DC57156}" dt="2025-05-08T09:12:44.884" v="2320" actId="478"/>
          <ac:picMkLst>
            <pc:docMk/>
            <pc:sldMk cId="295820164" sldId="1745"/>
            <ac:picMk id="5" creationId="{11473360-A3C3-0715-931C-0FEB45EBEFC5}"/>
          </ac:picMkLst>
        </pc:picChg>
        <pc:picChg chg="add mod">
          <ac:chgData name="Honglei Zhang (CSI INTERFUSION INC)" userId="9dc0dfc6-76f2-420c-9716-1da2af40f8e6" providerId="ADAL" clId="{0126F7C8-2752-444D-B052-03ED4DC57156}" dt="2025-05-08T09:15:05.599" v="2334" actId="14100"/>
          <ac:picMkLst>
            <pc:docMk/>
            <pc:sldMk cId="295820164" sldId="1745"/>
            <ac:picMk id="8" creationId="{28B3312C-D998-9C3D-92E0-1531F5DFADB7}"/>
          </ac:picMkLst>
        </pc:picChg>
        <pc:picChg chg="del">
          <ac:chgData name="Honglei Zhang (CSI INTERFUSION INC)" userId="9dc0dfc6-76f2-420c-9716-1da2af40f8e6" providerId="ADAL" clId="{0126F7C8-2752-444D-B052-03ED4DC57156}" dt="2025-05-08T08:48:27.664" v="2189" actId="478"/>
          <ac:picMkLst>
            <pc:docMk/>
            <pc:sldMk cId="295820164" sldId="1745"/>
            <ac:picMk id="9" creationId="{D3F34A94-0900-67DE-6446-BE70834C87E1}"/>
          </ac:picMkLst>
        </pc:picChg>
        <pc:picChg chg="add mod">
          <ac:chgData name="Honglei Zhang (CSI INTERFUSION INC)" userId="9dc0dfc6-76f2-420c-9716-1da2af40f8e6" providerId="ADAL" clId="{0126F7C8-2752-444D-B052-03ED4DC57156}" dt="2025-05-08T09:57:56.087" v="2540" actId="1076"/>
          <ac:picMkLst>
            <pc:docMk/>
            <pc:sldMk cId="295820164" sldId="1745"/>
            <ac:picMk id="11" creationId="{ACFF1E89-63B1-C57D-4143-37726020FA48}"/>
          </ac:picMkLst>
        </pc:picChg>
        <pc:picChg chg="add mod">
          <ac:chgData name="Honglei Zhang (CSI INTERFUSION INC)" userId="9dc0dfc6-76f2-420c-9716-1da2af40f8e6" providerId="ADAL" clId="{0126F7C8-2752-444D-B052-03ED4DC57156}" dt="2025-05-08T09:58:41.404" v="2546" actId="1076"/>
          <ac:picMkLst>
            <pc:docMk/>
            <pc:sldMk cId="295820164" sldId="1745"/>
            <ac:picMk id="13" creationId="{DA1FA0E5-03FE-2FF3-E837-1AC247579002}"/>
          </ac:picMkLst>
        </pc:picChg>
        <pc:picChg chg="del">
          <ac:chgData name="Honglei Zhang (CSI INTERFUSION INC)" userId="9dc0dfc6-76f2-420c-9716-1da2af40f8e6" providerId="ADAL" clId="{0126F7C8-2752-444D-B052-03ED4DC57156}" dt="2025-05-08T08:48:29.396" v="2190" actId="478"/>
          <ac:picMkLst>
            <pc:docMk/>
            <pc:sldMk cId="295820164" sldId="1745"/>
            <ac:picMk id="15" creationId="{32635005-F7B3-2B2D-4A72-34D9E8EDA1EB}"/>
          </ac:picMkLst>
        </pc:picChg>
      </pc:sldChg>
      <pc:sldChg chg="addSp modSp add mod modAnim">
        <pc:chgData name="Honglei Zhang (CSI INTERFUSION INC)" userId="9dc0dfc6-76f2-420c-9716-1da2af40f8e6" providerId="ADAL" clId="{0126F7C8-2752-444D-B052-03ED4DC57156}" dt="2025-05-09T07:36:47.765" v="3760" actId="14100"/>
        <pc:sldMkLst>
          <pc:docMk/>
          <pc:sldMk cId="3359152124" sldId="1746"/>
        </pc:sldMkLst>
        <pc:spChg chg="add mod">
          <ac:chgData name="Honglei Zhang (CSI INTERFUSION INC)" userId="9dc0dfc6-76f2-420c-9716-1da2af40f8e6" providerId="ADAL" clId="{0126F7C8-2752-444D-B052-03ED4DC57156}" dt="2025-05-09T07:36:47.765" v="3760" actId="14100"/>
          <ac:spMkLst>
            <pc:docMk/>
            <pc:sldMk cId="3359152124" sldId="1746"/>
            <ac:spMk id="3" creationId="{40543F0B-0FAD-675C-63FE-EF63CA1E498E}"/>
          </ac:spMkLst>
        </pc:spChg>
        <pc:spChg chg="mod">
          <ac:chgData name="Honglei Zhang (CSI INTERFUSION INC)" userId="9dc0dfc6-76f2-420c-9716-1da2af40f8e6" providerId="ADAL" clId="{0126F7C8-2752-444D-B052-03ED4DC57156}" dt="2025-05-09T05:41:23.491" v="2918" actId="20577"/>
          <ac:spMkLst>
            <pc:docMk/>
            <pc:sldMk cId="3359152124" sldId="1746"/>
            <ac:spMk id="142" creationId="{C359B888-B717-BE88-A662-36B85AC0986E}"/>
          </ac:spMkLst>
        </pc:spChg>
      </pc:sldChg>
      <pc:sldChg chg="addSp delSp modSp add mod modAnim">
        <pc:chgData name="Honglei Zhang (CSI INTERFUSION INC)" userId="9dc0dfc6-76f2-420c-9716-1da2af40f8e6" providerId="ADAL" clId="{0126F7C8-2752-444D-B052-03ED4DC57156}" dt="2025-05-09T08:09:11.777" v="3844" actId="1076"/>
        <pc:sldMkLst>
          <pc:docMk/>
          <pc:sldMk cId="814753090" sldId="1747"/>
        </pc:sldMkLst>
        <pc:spChg chg="mod">
          <ac:chgData name="Honglei Zhang (CSI INTERFUSION INC)" userId="9dc0dfc6-76f2-420c-9716-1da2af40f8e6" providerId="ADAL" clId="{0126F7C8-2752-444D-B052-03ED4DC57156}" dt="2025-05-09T06:05:04.556" v="2964" actId="14100"/>
          <ac:spMkLst>
            <pc:docMk/>
            <pc:sldMk cId="814753090" sldId="1747"/>
            <ac:spMk id="3" creationId="{53609E44-E6F9-67A3-66B5-ABC2DF8EC3F8}"/>
          </ac:spMkLst>
        </pc:spChg>
        <pc:spChg chg="add mod">
          <ac:chgData name="Honglei Zhang (CSI INTERFUSION INC)" userId="9dc0dfc6-76f2-420c-9716-1da2af40f8e6" providerId="ADAL" clId="{0126F7C8-2752-444D-B052-03ED4DC57156}" dt="2025-05-09T08:09:11.777" v="3844" actId="1076"/>
          <ac:spMkLst>
            <pc:docMk/>
            <pc:sldMk cId="814753090" sldId="1747"/>
            <ac:spMk id="6" creationId="{4DD72AC6-5192-123C-D497-70ADB14EC460}"/>
          </ac:spMkLst>
        </pc:spChg>
        <pc:spChg chg="mod">
          <ac:chgData name="Honglei Zhang (CSI INTERFUSION INC)" userId="9dc0dfc6-76f2-420c-9716-1da2af40f8e6" providerId="ADAL" clId="{0126F7C8-2752-444D-B052-03ED4DC57156}" dt="2025-05-09T08:09:05.829" v="3843"/>
          <ac:spMkLst>
            <pc:docMk/>
            <pc:sldMk cId="814753090" sldId="1747"/>
            <ac:spMk id="7" creationId="{518604BE-19E3-4606-FDBA-54F103C09F13}"/>
          </ac:spMkLst>
        </pc:spChg>
        <pc:picChg chg="del">
          <ac:chgData name="Honglei Zhang (CSI INTERFUSION INC)" userId="9dc0dfc6-76f2-420c-9716-1da2af40f8e6" providerId="ADAL" clId="{0126F7C8-2752-444D-B052-03ED4DC57156}" dt="2025-05-09T06:04:32.677" v="2952" actId="478"/>
          <ac:picMkLst>
            <pc:docMk/>
            <pc:sldMk cId="814753090" sldId="1747"/>
            <ac:picMk id="5" creationId="{3ADDD6F6-310D-E74A-4073-7218EC2A4C81}"/>
          </ac:picMkLst>
        </pc:picChg>
        <pc:picChg chg="del">
          <ac:chgData name="Honglei Zhang (CSI INTERFUSION INC)" userId="9dc0dfc6-76f2-420c-9716-1da2af40f8e6" providerId="ADAL" clId="{0126F7C8-2752-444D-B052-03ED4DC57156}" dt="2025-05-09T06:04:33.528" v="2954" actId="478"/>
          <ac:picMkLst>
            <pc:docMk/>
            <pc:sldMk cId="814753090" sldId="1747"/>
            <ac:picMk id="9" creationId="{B2D2DED5-0FF2-E0F0-5781-F72606459943}"/>
          </ac:picMkLst>
        </pc:picChg>
        <pc:picChg chg="add del">
          <ac:chgData name="Honglei Zhang (CSI INTERFUSION INC)" userId="9dc0dfc6-76f2-420c-9716-1da2af40f8e6" providerId="ADAL" clId="{0126F7C8-2752-444D-B052-03ED4DC57156}" dt="2025-05-09T06:34:57.066" v="3060" actId="478"/>
          <ac:picMkLst>
            <pc:docMk/>
            <pc:sldMk cId="814753090" sldId="1747"/>
            <ac:picMk id="10" creationId="{9F1ACD48-BAA8-46CC-9A6D-C88CF5EED937}"/>
          </ac:picMkLst>
        </pc:picChg>
        <pc:picChg chg="del">
          <ac:chgData name="Honglei Zhang (CSI INTERFUSION INC)" userId="9dc0dfc6-76f2-420c-9716-1da2af40f8e6" providerId="ADAL" clId="{0126F7C8-2752-444D-B052-03ED4DC57156}" dt="2025-05-09T06:04:33.058" v="2953" actId="478"/>
          <ac:picMkLst>
            <pc:docMk/>
            <pc:sldMk cId="814753090" sldId="1747"/>
            <ac:picMk id="11" creationId="{46D8517F-06E9-1658-7D32-1E85E1C9EDC1}"/>
          </ac:picMkLst>
        </pc:picChg>
        <pc:picChg chg="del">
          <ac:chgData name="Honglei Zhang (CSI INTERFUSION INC)" userId="9dc0dfc6-76f2-420c-9716-1da2af40f8e6" providerId="ADAL" clId="{0126F7C8-2752-444D-B052-03ED4DC57156}" dt="2025-05-09T06:04:31.867" v="2950" actId="478"/>
          <ac:picMkLst>
            <pc:docMk/>
            <pc:sldMk cId="814753090" sldId="1747"/>
            <ac:picMk id="13" creationId="{BF455F10-B976-F093-5024-C78E0D614E24}"/>
          </ac:picMkLst>
        </pc:picChg>
        <pc:picChg chg="del">
          <ac:chgData name="Honglei Zhang (CSI INTERFUSION INC)" userId="9dc0dfc6-76f2-420c-9716-1da2af40f8e6" providerId="ADAL" clId="{0126F7C8-2752-444D-B052-03ED4DC57156}" dt="2025-05-09T06:04:32.319" v="2951" actId="478"/>
          <ac:picMkLst>
            <pc:docMk/>
            <pc:sldMk cId="814753090" sldId="1747"/>
            <ac:picMk id="15" creationId="{CB1FF190-7C3C-4072-84AB-2E8C408EE31C}"/>
          </ac:picMkLst>
        </pc:picChg>
        <pc:picChg chg="add mod">
          <ac:chgData name="Honglei Zhang (CSI INTERFUSION INC)" userId="9dc0dfc6-76f2-420c-9716-1da2af40f8e6" providerId="ADAL" clId="{0126F7C8-2752-444D-B052-03ED4DC57156}" dt="2025-05-09T06:35:03.129" v="3061" actId="1076"/>
          <ac:picMkLst>
            <pc:docMk/>
            <pc:sldMk cId="814753090" sldId="1747"/>
            <ac:picMk id="6146" creationId="{A5A8E8A5-1643-5531-331B-EB1E5B3EE827}"/>
          </ac:picMkLst>
        </pc:picChg>
      </pc:sldChg>
      <pc:sldChg chg="delSp modSp add mod modAnim">
        <pc:chgData name="Honglei Zhang (CSI INTERFUSION INC)" userId="9dc0dfc6-76f2-420c-9716-1da2af40f8e6" providerId="ADAL" clId="{0126F7C8-2752-444D-B052-03ED4DC57156}" dt="2025-05-09T07:17:51.734" v="3516" actId="1076"/>
        <pc:sldMkLst>
          <pc:docMk/>
          <pc:sldMk cId="3239104157" sldId="1748"/>
        </pc:sldMkLst>
        <pc:spChg chg="del">
          <ac:chgData name="Honglei Zhang (CSI INTERFUSION INC)" userId="9dc0dfc6-76f2-420c-9716-1da2af40f8e6" providerId="ADAL" clId="{0126F7C8-2752-444D-B052-03ED4DC57156}" dt="2025-05-09T06:57:46.311" v="3320" actId="478"/>
          <ac:spMkLst>
            <pc:docMk/>
            <pc:sldMk cId="3239104157" sldId="1748"/>
            <ac:spMk id="4" creationId="{6D6AE491-4957-4A16-E390-38B9D23BB386}"/>
          </ac:spMkLst>
        </pc:spChg>
        <pc:spChg chg="del">
          <ac:chgData name="Honglei Zhang (CSI INTERFUSION INC)" userId="9dc0dfc6-76f2-420c-9716-1da2af40f8e6" providerId="ADAL" clId="{0126F7C8-2752-444D-B052-03ED4DC57156}" dt="2025-05-09T06:57:44.183" v="3319" actId="478"/>
          <ac:spMkLst>
            <pc:docMk/>
            <pc:sldMk cId="3239104157" sldId="1748"/>
            <ac:spMk id="5" creationId="{FDFA031D-89D6-A2D7-C443-76E7FE2EFF21}"/>
          </ac:spMkLst>
        </pc:spChg>
        <pc:spChg chg="mod">
          <ac:chgData name="Honglei Zhang (CSI INTERFUSION INC)" userId="9dc0dfc6-76f2-420c-9716-1da2af40f8e6" providerId="ADAL" clId="{0126F7C8-2752-444D-B052-03ED4DC57156}" dt="2025-05-09T07:17:51.734" v="3516" actId="1076"/>
          <ac:spMkLst>
            <pc:docMk/>
            <pc:sldMk cId="3239104157" sldId="1748"/>
            <ac:spMk id="6" creationId="{F5F9D276-EFF2-EB1A-3F78-FF00EB58FE9E}"/>
          </ac:spMkLst>
        </pc:spChg>
      </pc:sldChg>
      <pc:sldChg chg="delSp modSp add del mod ord delAnim">
        <pc:chgData name="Honglei Zhang (CSI INTERFUSION INC)" userId="9dc0dfc6-76f2-420c-9716-1da2af40f8e6" providerId="ADAL" clId="{0126F7C8-2752-444D-B052-03ED4DC57156}" dt="2025-05-09T07:19:26.262" v="3568" actId="2696"/>
        <pc:sldMkLst>
          <pc:docMk/>
          <pc:sldMk cId="3077393730" sldId="1749"/>
        </pc:sldMkLst>
        <pc:spChg chg="mod">
          <ac:chgData name="Honglei Zhang (CSI INTERFUSION INC)" userId="9dc0dfc6-76f2-420c-9716-1da2af40f8e6" providerId="ADAL" clId="{0126F7C8-2752-444D-B052-03ED4DC57156}" dt="2025-05-09T06:56:32.754" v="3305" actId="1076"/>
          <ac:spMkLst>
            <pc:docMk/>
            <pc:sldMk cId="3077393730" sldId="1749"/>
            <ac:spMk id="4" creationId="{458C44A4-1BB3-ABB9-C1B3-F2423F86046A}"/>
          </ac:spMkLst>
        </pc:spChg>
        <pc:spChg chg="mod">
          <ac:chgData name="Honglei Zhang (CSI INTERFUSION INC)" userId="9dc0dfc6-76f2-420c-9716-1da2af40f8e6" providerId="ADAL" clId="{0126F7C8-2752-444D-B052-03ED4DC57156}" dt="2025-05-09T06:56:35.150" v="3306" actId="1076"/>
          <ac:spMkLst>
            <pc:docMk/>
            <pc:sldMk cId="3077393730" sldId="1749"/>
            <ac:spMk id="5" creationId="{B60426EB-D00F-9176-3AED-A1DABA2F17B9}"/>
          </ac:spMkLst>
        </pc:spChg>
        <pc:spChg chg="del">
          <ac:chgData name="Honglei Zhang (CSI INTERFUSION INC)" userId="9dc0dfc6-76f2-420c-9716-1da2af40f8e6" providerId="ADAL" clId="{0126F7C8-2752-444D-B052-03ED4DC57156}" dt="2025-05-09T06:56:30.237" v="3304" actId="478"/>
          <ac:spMkLst>
            <pc:docMk/>
            <pc:sldMk cId="3077393730" sldId="1749"/>
            <ac:spMk id="6" creationId="{7D17D4B8-B471-FF4C-9EA7-F618D3C0C947}"/>
          </ac:spMkLst>
        </pc:spChg>
      </pc:sldChg>
      <pc:sldChg chg="modSp add modAnim">
        <pc:chgData name="Honglei Zhang (CSI INTERFUSION INC)" userId="9dc0dfc6-76f2-420c-9716-1da2af40f8e6" providerId="ADAL" clId="{0126F7C8-2752-444D-B052-03ED4DC57156}" dt="2025-05-09T07:35:37.903" v="3759" actId="20577"/>
        <pc:sldMkLst>
          <pc:docMk/>
          <pc:sldMk cId="3284163316" sldId="1750"/>
        </pc:sldMkLst>
        <pc:spChg chg="mod">
          <ac:chgData name="Honglei Zhang (CSI INTERFUSION INC)" userId="9dc0dfc6-76f2-420c-9716-1da2af40f8e6" providerId="ADAL" clId="{0126F7C8-2752-444D-B052-03ED4DC57156}" dt="2025-05-09T07:35:37.903" v="3759" actId="20577"/>
          <ac:spMkLst>
            <pc:docMk/>
            <pc:sldMk cId="3284163316" sldId="1750"/>
            <ac:spMk id="6" creationId="{33DF364B-FF86-E9F6-C63F-BB4097965190}"/>
          </ac:spMkLst>
        </pc:spChg>
      </pc:sldChg>
      <pc:sldChg chg="modSp add del modAnim">
        <pc:chgData name="Honglei Zhang (CSI INTERFUSION INC)" userId="9dc0dfc6-76f2-420c-9716-1da2af40f8e6" providerId="ADAL" clId="{0126F7C8-2752-444D-B052-03ED4DC57156}" dt="2025-05-09T07:20:16.014" v="3569" actId="2696"/>
        <pc:sldMkLst>
          <pc:docMk/>
          <pc:sldMk cId="376823642" sldId="1751"/>
        </pc:sldMkLst>
        <pc:spChg chg="mod">
          <ac:chgData name="Honglei Zhang (CSI INTERFUSION INC)" userId="9dc0dfc6-76f2-420c-9716-1da2af40f8e6" providerId="ADAL" clId="{0126F7C8-2752-444D-B052-03ED4DC57156}" dt="2025-05-09T07:19:10.313" v="3567" actId="20577"/>
          <ac:spMkLst>
            <pc:docMk/>
            <pc:sldMk cId="376823642" sldId="1751"/>
            <ac:spMk id="6" creationId="{39C018B7-DAD7-7FC8-6C3D-976126E20F82}"/>
          </ac:spMkLst>
        </pc:spChg>
      </pc:sldChg>
      <pc:sldChg chg="add">
        <pc:chgData name="Honglei Zhang (CSI INTERFUSION INC)" userId="9dc0dfc6-76f2-420c-9716-1da2af40f8e6" providerId="ADAL" clId="{0126F7C8-2752-444D-B052-03ED4DC57156}" dt="2025-05-09T07:49:07.681" v="3795"/>
        <pc:sldMkLst>
          <pc:docMk/>
          <pc:sldMk cId="2982731461" sldId="1751"/>
        </pc:sldMkLst>
      </pc:sldChg>
      <pc:sldChg chg="add del">
        <pc:chgData name="Honglei Zhang (CSI INTERFUSION INC)" userId="9dc0dfc6-76f2-420c-9716-1da2af40f8e6" providerId="ADAL" clId="{0126F7C8-2752-444D-B052-03ED4DC57156}" dt="2025-05-09T07:49:31.630" v="3799"/>
        <pc:sldMkLst>
          <pc:docMk/>
          <pc:sldMk cId="756623744" sldId="1752"/>
        </pc:sldMkLst>
      </pc:sldChg>
      <pc:sldChg chg="add del">
        <pc:chgData name="Honglei Zhang (CSI INTERFUSION INC)" userId="9dc0dfc6-76f2-420c-9716-1da2af40f8e6" providerId="ADAL" clId="{0126F7C8-2752-444D-B052-03ED4DC57156}" dt="2025-05-09T07:18:09.681" v="3517" actId="47"/>
        <pc:sldMkLst>
          <pc:docMk/>
          <pc:sldMk cId="1453661154" sldId="1752"/>
        </pc:sldMkLst>
      </pc:sldChg>
      <pc:sldMasterChg chg="modSldLayout">
        <pc:chgData name="Honglei Zhang (CSI INTERFUSION INC)" userId="9dc0dfc6-76f2-420c-9716-1da2af40f8e6" providerId="ADAL" clId="{0126F7C8-2752-444D-B052-03ED4DC57156}" dt="2025-05-09T02:50:22.591" v="2879"/>
        <pc:sldMasterMkLst>
          <pc:docMk/>
          <pc:sldMasterMk cId="865201766" sldId="2147483684"/>
        </pc:sldMasterMkLst>
        <pc:sldLayoutChg chg="modTransition">
          <pc:chgData name="Honglei Zhang (CSI INTERFUSION INC)" userId="9dc0dfc6-76f2-420c-9716-1da2af40f8e6" providerId="ADAL" clId="{0126F7C8-2752-444D-B052-03ED4DC57156}" dt="2025-05-09T02:50:22.591" v="2879"/>
          <pc:sldLayoutMkLst>
            <pc:docMk/>
            <pc:sldMasterMk cId="1004850236" sldId="2147483648"/>
            <pc:sldLayoutMk cId="2908186904" sldId="2147483649"/>
          </pc:sldLayoutMkLst>
        </pc:sldLayoutChg>
        <pc:sldLayoutChg chg="addSp delSp">
          <pc:chgData name="Honglei Zhang (CSI INTERFUSION INC)" userId="9dc0dfc6-76f2-420c-9716-1da2af40f8e6" providerId="ADAL" clId="{0126F7C8-2752-444D-B052-03ED4DC57156}" dt="2025-05-09T02:50:22.591" v="2879"/>
          <pc:sldLayoutMkLst>
            <pc:docMk/>
            <pc:sldMasterMk cId="865201766" sldId="2147483684"/>
            <pc:sldLayoutMk cId="2459906082" sldId="2147483749"/>
          </pc:sldLayoutMkLst>
          <pc:spChg chg="add del">
            <ac:chgData name="Honglei Zhang (CSI INTERFUSION INC)" userId="9dc0dfc6-76f2-420c-9716-1da2af40f8e6" providerId="ADAL" clId="{0126F7C8-2752-444D-B052-03ED4DC57156}" dt="2025-05-09T02:50:22.591" v="2879"/>
            <ac:spMkLst>
              <pc:docMk/>
              <pc:sldMasterMk cId="865201766" sldId="2147483684"/>
              <pc:sldLayoutMk cId="2459906082" sldId="2147483749"/>
              <ac:spMk id="5" creationId="{00000000-0000-0000-0000-000000000000}"/>
            </ac:spMkLst>
          </pc:spChg>
          <pc:spChg chg="add del">
            <ac:chgData name="Honglei Zhang (CSI INTERFUSION INC)" userId="9dc0dfc6-76f2-420c-9716-1da2af40f8e6" providerId="ADAL" clId="{0126F7C8-2752-444D-B052-03ED4DC57156}" dt="2025-05-09T02:50:22.591" v="2879"/>
            <ac:spMkLst>
              <pc:docMk/>
              <pc:sldMasterMk cId="865201766" sldId="2147483684"/>
              <pc:sldLayoutMk cId="2459906082" sldId="2147483749"/>
              <ac:spMk id="6" creationId="{00000000-0000-0000-0000-000000000000}"/>
            </ac:spMkLst>
          </pc:spChg>
        </pc:sldLayoutChg>
      </pc:sldMasterChg>
      <pc:sldMasterChg chg="addSp modSldLayout">
        <pc:chgData name="Honglei Zhang (CSI INTERFUSION INC)" userId="9dc0dfc6-76f2-420c-9716-1da2af40f8e6" providerId="ADAL" clId="{0126F7C8-2752-444D-B052-03ED4DC57156}" dt="2025-05-09T02:49:43.058" v="2876"/>
        <pc:sldMasterMkLst>
          <pc:docMk/>
          <pc:sldMasterMk cId="2985616234" sldId="2147483725"/>
        </pc:sldMasterMkLst>
        <pc:spChg chg="add">
          <ac:chgData name="Honglei Zhang (CSI INTERFUSION INC)" userId="9dc0dfc6-76f2-420c-9716-1da2af40f8e6" providerId="ADAL" clId="{0126F7C8-2752-444D-B052-03ED4DC57156}" dt="2025-05-09T02:49:43.058" v="2876"/>
          <ac:spMkLst>
            <pc:docMk/>
            <pc:sldMasterMk cId="2985616234" sldId="2147483725"/>
            <ac:spMk id="10" creationId="{1E0B6303-DF58-AE24-7A45-4965C49DEA2E}"/>
          </ac:spMkLst>
        </pc:spChg>
        <pc:picChg chg="add">
          <ac:chgData name="Honglei Zhang (CSI INTERFUSION INC)" userId="9dc0dfc6-76f2-420c-9716-1da2af40f8e6" providerId="ADAL" clId="{0126F7C8-2752-444D-B052-03ED4DC57156}" dt="2025-05-09T02:49:43.058" v="2876"/>
          <ac:picMkLst>
            <pc:docMk/>
            <pc:sldMasterMk cId="2985616234" sldId="2147483725"/>
            <ac:picMk id="7" creationId="{CAE6FC9E-7B9E-1837-B61F-D38D006651AD}"/>
          </ac:picMkLst>
        </pc:picChg>
        <pc:picChg chg="add">
          <ac:chgData name="Honglei Zhang (CSI INTERFUSION INC)" userId="9dc0dfc6-76f2-420c-9716-1da2af40f8e6" providerId="ADAL" clId="{0126F7C8-2752-444D-B052-03ED4DC57156}" dt="2025-05-09T02:49:43.058" v="2876"/>
          <ac:picMkLst>
            <pc:docMk/>
            <pc:sldMasterMk cId="2985616234" sldId="2147483725"/>
            <ac:picMk id="8" creationId="{57B89243-1C38-63EA-C60E-20C60DAA3AA2}"/>
          </ac:picMkLst>
        </pc:picChg>
        <pc:picChg chg="add">
          <ac:chgData name="Honglei Zhang (CSI INTERFUSION INC)" userId="9dc0dfc6-76f2-420c-9716-1da2af40f8e6" providerId="ADAL" clId="{0126F7C8-2752-444D-B052-03ED4DC57156}" dt="2025-05-09T02:49:43.058" v="2876"/>
          <ac:picMkLst>
            <pc:docMk/>
            <pc:sldMasterMk cId="2985616234" sldId="2147483725"/>
            <ac:picMk id="9" creationId="{EFC207E9-B952-F106-7CC9-ADEA17DB6287}"/>
          </ac:picMkLst>
        </pc:picChg>
        <pc:sldLayoutChg chg="addSp">
          <pc:chgData name="Honglei Zhang (CSI INTERFUSION INC)" userId="9dc0dfc6-76f2-420c-9716-1da2af40f8e6" providerId="ADAL" clId="{0126F7C8-2752-444D-B052-03ED4DC57156}" dt="2025-05-09T02:49:43.058" v="2876"/>
          <pc:sldLayoutMkLst>
            <pc:docMk/>
            <pc:sldMasterMk cId="2985616234" sldId="2147483725"/>
            <pc:sldLayoutMk cId="3286699189" sldId="2147483732"/>
          </pc:sldLayoutMkLst>
          <pc:picChg chg="add">
            <ac:chgData name="Honglei Zhang (CSI INTERFUSION INC)" userId="9dc0dfc6-76f2-420c-9716-1da2af40f8e6" providerId="ADAL" clId="{0126F7C8-2752-444D-B052-03ED4DC57156}" dt="2025-05-09T02:49:43.058" v="2876"/>
            <ac:picMkLst>
              <pc:docMk/>
              <pc:sldMasterMk cId="2985616234" sldId="2147483725"/>
              <pc:sldLayoutMk cId="3286699189" sldId="2147483732"/>
              <ac:picMk id="5" creationId="{3F6A504C-2695-A86C-F91F-F2AD208C589E}"/>
            </ac:picMkLst>
          </pc:picChg>
        </pc:sldLayoutChg>
      </pc:sldMasterChg>
      <pc:sldMasterChg chg="addSp modSldLayout">
        <pc:chgData name="Honglei Zhang (CSI INTERFUSION INC)" userId="9dc0dfc6-76f2-420c-9716-1da2af40f8e6" providerId="ADAL" clId="{0126F7C8-2752-444D-B052-03ED4DC57156}" dt="2025-05-09T02:49:45.776" v="2877"/>
        <pc:sldMasterMkLst>
          <pc:docMk/>
          <pc:sldMasterMk cId="3701305567" sldId="2147483737"/>
        </pc:sldMasterMkLst>
        <pc:spChg chg="add">
          <ac:chgData name="Honglei Zhang (CSI INTERFUSION INC)" userId="9dc0dfc6-76f2-420c-9716-1da2af40f8e6" providerId="ADAL" clId="{0126F7C8-2752-444D-B052-03ED4DC57156}" dt="2025-05-09T02:49:45.776" v="2877"/>
          <ac:spMkLst>
            <pc:docMk/>
            <pc:sldMasterMk cId="3701305567" sldId="2147483737"/>
            <ac:spMk id="13" creationId="{77A87DEB-8CAE-C39D-BFBD-23CF8A9B52E2}"/>
          </ac:spMkLst>
        </pc:spChg>
        <pc:picChg chg="add">
          <ac:chgData name="Honglei Zhang (CSI INTERFUSION INC)" userId="9dc0dfc6-76f2-420c-9716-1da2af40f8e6" providerId="ADAL" clId="{0126F7C8-2752-444D-B052-03ED4DC57156}" dt="2025-05-09T02:49:45.776" v="2877"/>
          <ac:picMkLst>
            <pc:docMk/>
            <pc:sldMasterMk cId="3701305567" sldId="2147483737"/>
            <ac:picMk id="8" creationId="{F9DD0266-E248-9FC0-3E96-2C5132E696D2}"/>
          </ac:picMkLst>
        </pc:picChg>
        <pc:picChg chg="add">
          <ac:chgData name="Honglei Zhang (CSI INTERFUSION INC)" userId="9dc0dfc6-76f2-420c-9716-1da2af40f8e6" providerId="ADAL" clId="{0126F7C8-2752-444D-B052-03ED4DC57156}" dt="2025-05-09T02:49:45.776" v="2877"/>
          <ac:picMkLst>
            <pc:docMk/>
            <pc:sldMasterMk cId="3701305567" sldId="2147483737"/>
            <ac:picMk id="11" creationId="{129892E3-136A-0435-2B1E-8C1EB0181BD1}"/>
          </ac:picMkLst>
        </pc:picChg>
        <pc:picChg chg="add">
          <ac:chgData name="Honglei Zhang (CSI INTERFUSION INC)" userId="9dc0dfc6-76f2-420c-9716-1da2af40f8e6" providerId="ADAL" clId="{0126F7C8-2752-444D-B052-03ED4DC57156}" dt="2025-05-09T02:49:45.776" v="2877"/>
          <ac:picMkLst>
            <pc:docMk/>
            <pc:sldMasterMk cId="3701305567" sldId="2147483737"/>
            <ac:picMk id="12" creationId="{4AB0B960-3D69-9E2E-AC0F-F0131577BCB2}"/>
          </ac:picMkLst>
        </pc:picChg>
        <pc:sldLayoutChg chg="addSp">
          <pc:chgData name="Honglei Zhang (CSI INTERFUSION INC)" userId="9dc0dfc6-76f2-420c-9716-1da2af40f8e6" providerId="ADAL" clId="{0126F7C8-2752-444D-B052-03ED4DC57156}" dt="2025-05-09T02:49:45.776" v="2877"/>
          <pc:sldLayoutMkLst>
            <pc:docMk/>
            <pc:sldMasterMk cId="3701305567" sldId="2147483737"/>
            <pc:sldLayoutMk cId="2249253872" sldId="2147483744"/>
          </pc:sldLayoutMkLst>
          <pc:picChg chg="add">
            <ac:chgData name="Honglei Zhang (CSI INTERFUSION INC)" userId="9dc0dfc6-76f2-420c-9716-1da2af40f8e6" providerId="ADAL" clId="{0126F7C8-2752-444D-B052-03ED4DC57156}" dt="2025-05-09T02:49:45.776" v="2877"/>
            <ac:picMkLst>
              <pc:docMk/>
              <pc:sldMasterMk cId="3701305567" sldId="2147483737"/>
              <pc:sldLayoutMk cId="2249253872" sldId="2147483744"/>
              <ac:picMk id="2" creationId="{BFDBFE2F-D854-78EE-7BA4-1FDDD43E43B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3B4FE-D1FB-4EB8-86E9-B3A3E176F95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8F5AA-9C31-4ED1-824B-C860FDEFBF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46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69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A61A0-303B-F4BF-6C72-0C82A5A22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2B02C7-3464-038D-5466-9DA8CA990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07BED9-E08B-249E-EF91-3CA78623C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94005A-D567-9F31-C81E-A2E1633857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65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8B31D-FA99-98D8-A2A7-820D4D121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7F5922A-513F-02FD-B6CA-DA1137E4C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65C47A-BFB9-382A-DDD9-F46BFBEA2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84EE75-69E9-5664-55C9-5177FEB025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8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C5E92-C16F-E9EA-379D-19F4E43DC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73A562-C800-4A17-95FC-4579B2F4A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9ADBF8-7DBC-87D0-EE84-0F61C614A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72808-A169-DD1A-CF0A-B22E7C0A15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553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0F96B-CDE4-46A1-E815-7152D9F54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37D765-D502-7FAC-1E24-B135DF19A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F512E9D-7BF8-4050-0EB0-C4AB084F9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C90AD-121D-FB47-62C1-22A462950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26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4B376-2E16-978E-FD6C-1B388E1E2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ED4716-C3EE-5EE0-FE74-D11B457C1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FC675E-69A8-BB31-E37E-CEB0DE851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A9A983-A75A-7F04-8738-C39F31BA6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51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460A0-BF86-C7D1-6A7A-8B5CDE121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CF9741-4287-80B0-0D70-9B1DCF354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C01C87-854F-37E1-CBA5-FCBD78DF0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8E323-50B8-2E8E-BD2E-C632AE1652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39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C90AD-2843-505C-0DEC-D03B6A21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66AC1A-BB91-46D5-8192-558575759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288F42-0E5C-CD5F-F90B-2B4A7A149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9CBA7E-70EF-3ACA-FC82-46FB04FDF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218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1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DF9AB-6E77-1A9C-5799-DFA32819D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D29555-CBC2-CFD7-B905-8D083D0DE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FDB858-3F55-859E-5B6B-13060390D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D3875-3F91-8719-8153-F22BB3F18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1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D9F0B-394F-3F16-3DD9-F41624A0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F9A5D3A-5A35-16FB-C4A8-487083664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E36216-77D9-ACC7-8853-0734B8608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4AA56C-CDDD-4A2F-0686-04F1F05C92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25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8D940-13EC-BC0F-BE05-614C56C47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B554F2-F987-AA67-CEC6-1FBF5300A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A07646-B6F4-CE22-17E6-B41A7662D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25F7F6-C844-EB9E-11AA-C9D9EAE0F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04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EC8B-E6EE-7F2F-D9BB-E0A45CED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63772E-25B9-E774-46FE-8FB74F87FB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CE2D68-52D3-25E5-5FE6-88A3F6935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2A9CB2-37B3-87E8-C3DE-09E58CA6CC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48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12A33-B0A3-0135-A6A3-FD1882302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3D8BD6-5980-56C1-7CBE-493A97D37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929CF1-48C1-2E3B-E390-7AE42C8CC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63129D-C2A7-B658-7398-826751C8D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32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46D88-CFB0-C248-467E-D69DC205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8B1A8D-09BE-CAE1-D90C-0AE60B1D1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46A12F-142B-CB8C-0433-C8D458127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465A73-7D3A-7F80-62BF-254BFADB4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31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9F86E-B95B-1B6C-7957-9B5DE92FD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A22A84-BD91-4E60-AA9D-EC17702A4E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251B31-1125-A10B-4F8D-385C71D3C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>
              <a:effectLst/>
              <a:latin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7957B0-4384-7121-88B7-B38B460A3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8F5AA-9C31-4ED1-824B-C860FDEFBF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04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18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DD4811ED-8B18-E982-00A1-4D20C888D9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469" r="1063" b="7500"/>
          <a:stretch>
            <a:fillRect/>
          </a:stretch>
        </p:blipFill>
        <p:spPr>
          <a:xfrm>
            <a:off x="9695431" y="163140"/>
            <a:ext cx="2353538" cy="2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43339" y="908720"/>
            <a:ext cx="11809312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29" y="6504718"/>
            <a:ext cx="4925188" cy="341333"/>
          </a:xfrm>
          <a:prstGeom prst="rect">
            <a:avLst/>
          </a:prstGeom>
        </p:spPr>
        <p:txBody>
          <a:bodyPr lIns="91383" tIns="45692" rIns="91383" bIns="45692"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Data Classification: CSI Interfusion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190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43339" y="908720"/>
            <a:ext cx="11809312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29" y="6504718"/>
            <a:ext cx="4925188" cy="341333"/>
          </a:xfrm>
          <a:prstGeom prst="rect">
            <a:avLst/>
          </a:prstGeom>
        </p:spPr>
        <p:txBody>
          <a:bodyPr lIns="91383" tIns="45692" rIns="91383" bIns="45692"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Data Classification: CSI Interfusion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58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43339" y="908720"/>
            <a:ext cx="11809312" cy="0"/>
          </a:xfrm>
          <a:prstGeom prst="line">
            <a:avLst/>
          </a:prstGeom>
          <a:ln w="1270">
            <a:solidFill>
              <a:srgbClr val="004280"/>
            </a:solidFill>
          </a:ln>
          <a:effectLst>
            <a:outerShdw blurRad="50800" dist="381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29" y="6504718"/>
            <a:ext cx="4925188" cy="341333"/>
          </a:xfrm>
          <a:prstGeom prst="rect">
            <a:avLst/>
          </a:prstGeom>
        </p:spPr>
        <p:txBody>
          <a:bodyPr lIns="91383" tIns="45692" rIns="91383" bIns="45692"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Data Classification: CSI Interfusion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4273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5A8662-B00E-42DB-8427-24D2442D51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241" y="163140"/>
            <a:ext cx="1234119" cy="446887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15AD4797-A10E-4913-A561-AD1CDC3BB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96158"/>
            <a:ext cx="2484471" cy="261842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Data Classification: CSI Confidential</a:t>
            </a:r>
          </a:p>
        </p:txBody>
      </p:sp>
      <p:pic>
        <p:nvPicPr>
          <p:cNvPr id="3" name="图片 7">
            <a:extLst>
              <a:ext uri="{FF2B5EF4-FFF2-40B4-BE49-F238E27FC236}">
                <a16:creationId xmlns:a16="http://schemas.microsoft.com/office/drawing/2014/main" id="{11C938AE-7B56-1A7C-B029-A09D11CECC1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4754" y="166782"/>
            <a:ext cx="4226457" cy="505517"/>
          </a:xfrm>
          <a:prstGeom prst="rect">
            <a:avLst/>
          </a:prstGeom>
        </p:spPr>
      </p:pic>
      <p:pic>
        <p:nvPicPr>
          <p:cNvPr id="7" name="Picture 2" descr="C:\Users\Administrator\Desktop\微立体3112\幻灯片1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5D7EE6-451C-2B78-A23F-07FE0B150BBE}"/>
              </a:ext>
            </a:extLst>
          </p:cNvPr>
          <p:cNvSpPr txBox="1">
            <a:spLocks/>
          </p:cNvSpPr>
          <p:nvPr userDrawn="1"/>
        </p:nvSpPr>
        <p:spPr>
          <a:xfrm>
            <a:off x="258729" y="6596158"/>
            <a:ext cx="4925188" cy="341333"/>
          </a:xfrm>
          <a:prstGeom prst="rect">
            <a:avLst/>
          </a:prstGeom>
        </p:spPr>
        <p:txBody>
          <a:bodyPr lIns="91383" tIns="45692" rIns="91383" bIns="45692"/>
          <a:lstStyle>
            <a:defPPr>
              <a:defRPr lang="zh-CN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CSI Interfusion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48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529" y="80753"/>
            <a:ext cx="9644679" cy="76985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67" y="1265274"/>
            <a:ext cx="11697256" cy="49760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0758" y="6356350"/>
            <a:ext cx="550581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729" y="6504718"/>
            <a:ext cx="4925188" cy="341333"/>
          </a:xfrm>
          <a:prstGeom prst="rect">
            <a:avLst/>
          </a:prstGeom>
        </p:spPr>
        <p:txBody>
          <a:bodyPr lIns="91383" tIns="45692" rIns="91383" bIns="45692"/>
          <a:lstStyle>
            <a:lvl1pPr>
              <a:defRPr sz="900" b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Data Classification: CSI Interfusion Confidential</a:t>
            </a:r>
          </a:p>
        </p:txBody>
      </p:sp>
      <p:pic>
        <p:nvPicPr>
          <p:cNvPr id="5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046F240F-76BF-4400-6D7F-E15E7EC374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469" r="1063" b="7500"/>
          <a:stretch>
            <a:fillRect/>
          </a:stretch>
        </p:blipFill>
        <p:spPr>
          <a:xfrm>
            <a:off x="7882676" y="224035"/>
            <a:ext cx="4195788" cy="50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0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24" r:id="rId2"/>
    <p:sldLayoutId id="2147483669" r:id="rId3"/>
  </p:sldLayoutIdLst>
  <mc:AlternateContent xmlns:mc="http://schemas.openxmlformats.org/markup-compatibility/2006" xmlns:p14="http://schemas.microsoft.com/office/powerpoint/2010/main">
    <mc:Choice Requires="p14">
      <p:transition spd="slow" p14:dur="800">
        <p:split orient="vert"/>
      </p:transition>
    </mc:Choice>
    <mc:Fallback xmlns="">
      <p:transition spd="slow">
        <p:split orient="vert"/>
      </p:transition>
    </mc:Fallback>
  </mc:AlternateContent>
  <p:hf sldNum="0" hdr="0" dt="0"/>
  <p:txStyles>
    <p:titleStyle>
      <a:lvl1pPr algn="l" defTabSz="456917" rtl="0" eaLnBrk="1" latinLnBrk="0" hangingPunct="1">
        <a:spcBef>
          <a:spcPct val="0"/>
        </a:spcBef>
        <a:buNone/>
        <a:defRPr sz="2800" b="1" kern="1200">
          <a:solidFill>
            <a:srgbClr val="004280"/>
          </a:solidFill>
          <a:latin typeface="Arial"/>
          <a:ea typeface="+mj-ea"/>
          <a:cs typeface="Arial"/>
        </a:defRPr>
      </a:lvl1pPr>
    </p:titleStyle>
    <p:bodyStyle>
      <a:lvl1pPr marL="342692" indent="-342692" algn="l" defTabSz="456917" rtl="0" eaLnBrk="1" latinLnBrk="0" hangingPunct="1">
        <a:spcBef>
          <a:spcPct val="20000"/>
        </a:spcBef>
        <a:buSzPct val="100000"/>
        <a:buFont typeface="Arial"/>
        <a:buChar char="•"/>
        <a:defRPr sz="2400" kern="1200">
          <a:solidFill>
            <a:srgbClr val="004280"/>
          </a:solidFill>
          <a:latin typeface="+mn-lt"/>
          <a:ea typeface="+mn-ea"/>
          <a:cs typeface="+mn-cs"/>
        </a:defRPr>
      </a:lvl1pPr>
      <a:lvl2pPr marL="742494" indent="-285575" algn="l" defTabSz="456917" rtl="0" eaLnBrk="1" latinLnBrk="0" hangingPunct="1">
        <a:spcBef>
          <a:spcPct val="20000"/>
        </a:spcBef>
        <a:buSzPct val="80000"/>
        <a:buFont typeface="Lucida Grande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294" indent="-228458" algn="l" defTabSz="456917" rtl="0" eaLnBrk="1" latinLnBrk="0" hangingPunct="1">
        <a:spcBef>
          <a:spcPct val="20000"/>
        </a:spcBef>
        <a:buSzPct val="80000"/>
        <a:buFont typeface="Lucida Grande"/>
        <a:buChar char="-"/>
        <a:defRPr sz="1800" kern="1200">
          <a:solidFill>
            <a:srgbClr val="444655"/>
          </a:solidFill>
          <a:latin typeface="+mn-lt"/>
          <a:ea typeface="+mn-ea"/>
          <a:cs typeface="+mn-cs"/>
        </a:defRPr>
      </a:lvl3pPr>
      <a:lvl4pPr marL="1599216" indent="-228458" algn="l" defTabSz="456917" rtl="0" eaLnBrk="1" latinLnBrk="0" hangingPunct="1">
        <a:spcBef>
          <a:spcPct val="20000"/>
        </a:spcBef>
        <a:buSzPct val="80000"/>
        <a:buFont typeface="Arial"/>
        <a:buChar char="•"/>
        <a:defRPr sz="1600" b="1" kern="1200">
          <a:solidFill>
            <a:srgbClr val="004280"/>
          </a:solidFill>
          <a:latin typeface="+mn-lt"/>
          <a:ea typeface="+mn-ea"/>
          <a:cs typeface="+mn-cs"/>
        </a:defRPr>
      </a:lvl4pPr>
      <a:lvl5pPr marL="2056140" indent="-228458" algn="l" defTabSz="456917" rtl="0" eaLnBrk="1" latinLnBrk="0" hangingPunct="1">
        <a:spcBef>
          <a:spcPct val="20000"/>
        </a:spcBef>
        <a:buSzPct val="80000"/>
        <a:buFont typeface="Lucida Grande"/>
        <a:buChar char="»"/>
        <a:defRPr sz="1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3059" indent="-228458" algn="l" defTabSz="45691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976" indent="-228458" algn="l" defTabSz="45691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897" indent="-228458" algn="l" defTabSz="45691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813" indent="-228458" algn="l" defTabSz="45691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17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836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760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678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596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518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32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356" algn="l" defTabSz="4569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cn/azure/machine-learning/prompt-flow/overview-what-is-prompt-flow?view=azureml-api-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watch?v=t73rFjUNY88&amp;pp=ygUUQXp1cmUgTUwgUHJvbXB0IEZsb3c%3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nthropic.com/en/docs/build-with-claude/prompt-engineering/overview" TargetMode="External"/><Relationship Id="rId3" Type="http://schemas.openxmlformats.org/officeDocument/2006/relationships/hyperlink" Target="https://platform.openai.com/docs/guides/prompt-engineering" TargetMode="External"/><Relationship Id="rId7" Type="http://schemas.openxmlformats.org/officeDocument/2006/relationships/hyperlink" Target="https://microsoft.github.io/generative-ai-for-beginners/#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tawhalechina/llm-cookbook" TargetMode="External"/><Relationship Id="rId5" Type="http://schemas.openxmlformats.org/officeDocument/2006/relationships/hyperlink" Target="https://www.deeplearning.ai/short-courses/chatgpt-prompt-engineering-for-developers/" TargetMode="External"/><Relationship Id="rId10" Type="http://schemas.openxmlformats.org/officeDocument/2006/relationships/hyperlink" Target="https://ai.google.dev/gemini-api/docs/prompting-strategies?hl=zh-cn" TargetMode="External"/><Relationship Id="rId4" Type="http://schemas.openxmlformats.org/officeDocument/2006/relationships/hyperlink" Target="https://cookbook.openai.com/" TargetMode="External"/><Relationship Id="rId9" Type="http://schemas.openxmlformats.org/officeDocument/2006/relationships/hyperlink" Target="https://github.com/anthropics/cours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m8hBgZSviPswitAJNI7l2gwDS4rAeru/view?pli=1" TargetMode="External"/><Relationship Id="rId7" Type="http://schemas.openxmlformats.org/officeDocument/2006/relationships/hyperlink" Target="https://github.com/langchain-ai/langcha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im-schwoebel/awesome_ai_agents" TargetMode="External"/><Relationship Id="rId5" Type="http://schemas.openxmlformats.org/officeDocument/2006/relationships/hyperlink" Target="https://github.com/dair-ai/Prompt-Engineering-Guide" TargetMode="External"/><Relationship Id="rId4" Type="http://schemas.openxmlformats.org/officeDocument/2006/relationships/hyperlink" Target="https://www.promptingguide.ai/zh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FE6x81AP4k" TargetMode="External"/><Relationship Id="rId3" Type="http://schemas.openxmlformats.org/officeDocument/2006/relationships/hyperlink" Target="https://www.youtube.com/watch?v=T9aRN5JkmL8" TargetMode="External"/><Relationship Id="rId7" Type="http://schemas.openxmlformats.org/officeDocument/2006/relationships/hyperlink" Target="https://www.youtube.com/watch?v=wkvGcbsZmP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IxbpIwYTXI" TargetMode="External"/><Relationship Id="rId5" Type="http://schemas.openxmlformats.org/officeDocument/2006/relationships/hyperlink" Target="https://www.youtube.com/watch?v=5i2Hn8OG94o" TargetMode="External"/><Relationship Id="rId4" Type="http://schemas.openxmlformats.org/officeDocument/2006/relationships/hyperlink" Target="https://www.youtube.com/watch?v=p09yRj47kN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pages/responsepage.aspx?id=v4j5cvGGr0GRqy180BHbR2xAl6wiHDxPijD5gpgi5_JUMzlWOFZaSVFVS0paNVgzMVkyWThSVjBVRi4u&amp;route=shortur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atgpt.com/share/681c7145-0180-8012-aa19-d9162499d837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odels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langchain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  <p:custDataLst>
              <p:tags r:id="rId2"/>
            </p:custDataLst>
          </p:nvPr>
        </p:nvSpPr>
        <p:spPr>
          <a:xfrm>
            <a:off x="1931670" y="2407285"/>
            <a:ext cx="7793244" cy="823025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Prompt Engineering </a:t>
            </a:r>
            <a:r>
              <a:rPr lang="zh-CN" altLang="en-US">
                <a:solidFill>
                  <a:schemeClr val="tx1"/>
                </a:solidFill>
              </a:rPr>
              <a:t>课程</a:t>
            </a:r>
            <a:r>
              <a:rPr lang="zh-CN" altLang="en-US"/>
              <a:t>（二）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1D54C9-BFC7-6042-5C0C-5BDB2DB7D2C1}"/>
              </a:ext>
            </a:extLst>
          </p:cNvPr>
          <p:cNvSpPr txBox="1"/>
          <p:nvPr/>
        </p:nvSpPr>
        <p:spPr>
          <a:xfrm>
            <a:off x="1931670" y="3627691"/>
            <a:ext cx="2255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主讲人：张红蕾</a:t>
            </a:r>
            <a:endParaRPr lang="en-US" altLang="zh-CN"/>
          </a:p>
          <a:p>
            <a:r>
              <a:rPr lang="zh-CN" altLang="en-US"/>
              <a:t>时</a:t>
            </a:r>
            <a:r>
              <a:rPr lang="zh-CN" altLang="en-US" sz="900"/>
              <a:t>       </a:t>
            </a:r>
            <a:r>
              <a:rPr lang="zh-CN" altLang="en-US"/>
              <a:t>间：</a:t>
            </a:r>
            <a:r>
              <a:rPr lang="en-US" altLang="zh-CN"/>
              <a:t>2025.05.09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F39C85-745F-AC3A-03EF-F35F24A7E49F}"/>
              </a:ext>
            </a:extLst>
          </p:cNvPr>
          <p:cNvSpPr txBox="1"/>
          <p:nvPr/>
        </p:nvSpPr>
        <p:spPr>
          <a:xfrm>
            <a:off x="393290" y="255046"/>
            <a:ext cx="2666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+mj-ea"/>
                <a:ea typeface="+mj-ea"/>
              </a:rPr>
              <a:t>AI</a:t>
            </a:r>
            <a:r>
              <a:rPr lang="zh-CN" altLang="en-US" sz="3200">
                <a:latin typeface="+mj-ea"/>
                <a:ea typeface="+mj-ea"/>
              </a:rPr>
              <a:t>系列课程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E12F7-4336-1D72-6C67-D4A1E687F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41B01C-21EF-25E1-3131-EF4CF48E2005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374A157E-DB28-CBF0-FAB3-68FC7DB82B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E50D1B0D-C299-A09E-AB06-8A9D2F4F89F0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9795DFB-EF5C-44C1-0828-CFB17D463240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BCD0300B-C3F0-3BCF-C09B-15E23E747561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3BCEA613-F20B-DC49-7451-CD7F899310D4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8E8955D2-0880-3909-42C3-3BB78FD84704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BF2AE11B-3646-2765-FB1F-06529EC9ECFC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2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4B2728CB-D214-CA68-64A5-C9A30D9B416A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1827CCBA-FEA5-4F38-4032-6C228A150F4C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C97DAD84-7934-1CE9-BD8F-910BE9C02565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b="1">
                  <a:solidFill>
                    <a:schemeClr val="accent1"/>
                  </a:solidFill>
                  <a:cs typeface="+mn-ea"/>
                  <a:sym typeface="+mn-lt"/>
                </a:rPr>
                <a:t>Prompt Engineering </a:t>
              </a:r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技术路线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TextBox 4">
            <a:extLst>
              <a:ext uri="{FF2B5EF4-FFF2-40B4-BE49-F238E27FC236}">
                <a16:creationId xmlns:a16="http://schemas.microsoft.com/office/drawing/2014/main" id="{53609E44-E6F9-67A3-66B5-ABC2DF8EC3F8}"/>
              </a:ext>
            </a:extLst>
          </p:cNvPr>
          <p:cNvSpPr txBox="1"/>
          <p:nvPr/>
        </p:nvSpPr>
        <p:spPr>
          <a:xfrm>
            <a:off x="118334" y="995274"/>
            <a:ext cx="372001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/>
              <a:t>Azure ML Prompt Flow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8604BE-19E3-4606-FDBA-54F103C09F13}"/>
              </a:ext>
            </a:extLst>
          </p:cNvPr>
          <p:cNvSpPr txBox="1"/>
          <p:nvPr/>
        </p:nvSpPr>
        <p:spPr>
          <a:xfrm>
            <a:off x="118334" y="1445298"/>
            <a:ext cx="846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>
                <a:latin typeface="PingFang SC"/>
              </a:rPr>
              <a:t>官网：</a:t>
            </a:r>
            <a:r>
              <a:rPr lang="en-US" sz="1400">
                <a:hlinkClick r:id="rId3"/>
              </a:rPr>
              <a:t>Azure </a:t>
            </a:r>
            <a:r>
              <a:rPr lang="zh-CN" altLang="en-US" sz="1400">
                <a:hlinkClick r:id="rId3"/>
              </a:rPr>
              <a:t>机器学习提示流什么是 </a:t>
            </a:r>
            <a:r>
              <a:rPr lang="en-US" altLang="zh-CN" sz="1400">
                <a:hlinkClick r:id="rId3"/>
              </a:rPr>
              <a:t>- </a:t>
            </a:r>
            <a:r>
              <a:rPr lang="en-US" sz="1400">
                <a:hlinkClick r:id="rId3"/>
              </a:rPr>
              <a:t>Azure Machine Learning | Microsoft Learn</a:t>
            </a:r>
            <a:endParaRPr lang="en-US" sz="1400"/>
          </a:p>
          <a:p>
            <a:r>
              <a:rPr lang="zh-CN" altLang="en-US" sz="1400"/>
              <a:t>视频：</a:t>
            </a:r>
            <a:r>
              <a:rPr lang="en-US" sz="1400">
                <a:hlinkClick r:id="rId4"/>
              </a:rPr>
              <a:t>Getting started with Azure Machine Learning Prompt Flow - YouTube</a:t>
            </a:r>
            <a:endParaRPr lang="en-US" sz="1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D72AC6-5192-123C-D497-70ADB14EC460}"/>
              </a:ext>
            </a:extLst>
          </p:cNvPr>
          <p:cNvSpPr txBox="1"/>
          <p:nvPr/>
        </p:nvSpPr>
        <p:spPr>
          <a:xfrm>
            <a:off x="118334" y="1968518"/>
            <a:ext cx="6172200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400"/>
              <a:t>提示流提供一个综合性的解决方案，用于简化 </a:t>
            </a:r>
            <a:r>
              <a:rPr lang="en-US" altLang="zh-CN" sz="1400"/>
              <a:t>AI </a:t>
            </a:r>
            <a:r>
              <a:rPr lang="zh-CN" altLang="en-US" sz="1400"/>
              <a:t>应用程序的原型设计、试验、迭代和部署过程。</a:t>
            </a:r>
          </a:p>
          <a:p>
            <a:pPr>
              <a:lnSpc>
                <a:spcPts val="2600"/>
              </a:lnSpc>
            </a:pPr>
            <a:r>
              <a:rPr lang="zh-CN" altLang="en-US" sz="1400"/>
              <a:t>借助 </a:t>
            </a:r>
            <a:r>
              <a:rPr lang="en-US" altLang="zh-CN" sz="1400"/>
              <a:t>Azure </a:t>
            </a:r>
            <a:r>
              <a:rPr lang="zh-CN" altLang="en-US" sz="1400"/>
              <a:t>机器学习提示流，你能够：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创建通过可视化图链接 </a:t>
            </a:r>
            <a:r>
              <a:rPr lang="en-US" altLang="zh-CN" sz="1400"/>
              <a:t>LLM</a:t>
            </a:r>
            <a:r>
              <a:rPr lang="zh-CN" altLang="en-US" sz="1400"/>
              <a:t>、提示和 </a:t>
            </a:r>
            <a:r>
              <a:rPr lang="en-US" altLang="zh-CN" sz="1400"/>
              <a:t>Python </a:t>
            </a:r>
            <a:r>
              <a:rPr lang="zh-CN" altLang="en-US" sz="1400"/>
              <a:t>工具的可执行流。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通过团队协作轻松调试、共享和迭代流。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创建提示变体，并通过大规模测试评估其性能。</a:t>
            </a:r>
          </a:p>
          <a:p>
            <a:pPr marL="285750" indent="-285750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部署实时终结点，为应用程序解锁 </a:t>
            </a:r>
            <a:r>
              <a:rPr lang="en-US" altLang="zh-CN" sz="1400"/>
              <a:t>LLM </a:t>
            </a:r>
            <a:r>
              <a:rPr lang="zh-CN" altLang="en-US" sz="1400"/>
              <a:t>的全部功能。</a:t>
            </a:r>
          </a:p>
        </p:txBody>
      </p:sp>
      <p:pic>
        <p:nvPicPr>
          <p:cNvPr id="6146" name="Picture 2" descr="提示流生命周期的示意图，依次是初始化、试验、评估和优化，最后是生产。">
            <a:extLst>
              <a:ext uri="{FF2B5EF4-FFF2-40B4-BE49-F238E27FC236}">
                <a16:creationId xmlns:a16="http://schemas.microsoft.com/office/drawing/2014/main" id="{A5A8E8A5-1643-5531-331B-EB1E5B3EE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343" y="2374880"/>
            <a:ext cx="8805176" cy="431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7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849A6-9557-E5BB-0A6D-06D8913B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43A221-052D-F243-6185-6D2F8C4F8AE0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96ED5786-2796-9471-1737-A3A89A170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25A21547-69C1-AAF5-D1ED-41D9FCC4D4F7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DCF4621E-B94A-4409-CAA4-74D3DB6E0D6B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E2D6D26A-B32C-BF3B-FFAE-2F52ED1A3B9E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33596220-2562-F2B5-A1BD-316CC89F7EB9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7DC0D6D0-6E7E-B846-D009-B896A50C40E6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55514075-CE44-1400-FB63-36058DDBE756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3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D6B183BC-4DA5-BAE5-A534-39E674A05A91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722B4FDB-560F-42EC-5A0D-E84DC02EA525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281E2146-337B-3EBF-62A6-FF6DC65B64CE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实践案例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547416B-1D5E-FF03-38F7-CD1EC6CA49AC}"/>
              </a:ext>
            </a:extLst>
          </p:cNvPr>
          <p:cNvSpPr txBox="1"/>
          <p:nvPr/>
        </p:nvSpPr>
        <p:spPr>
          <a:xfrm>
            <a:off x="118334" y="1417777"/>
            <a:ext cx="50859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>
                <a:effectLst/>
                <a:latin typeface="PingFang SC"/>
              </a:rPr>
              <a:t>需求：</a:t>
            </a:r>
            <a:r>
              <a:rPr lang="en-US" sz="1400" b="0" i="0">
                <a:effectLst/>
                <a:latin typeface="PingFang SC"/>
              </a:rPr>
              <a:t>5</a:t>
            </a:r>
            <a:r>
              <a:rPr lang="zh-CN" altLang="en-US" sz="1400" b="0" i="0">
                <a:effectLst/>
                <a:latin typeface="PingFang SC"/>
              </a:rPr>
              <a:t>个语言</a:t>
            </a:r>
            <a:r>
              <a:rPr lang="en-US" altLang="zh-CN" sz="1400" b="0" i="0">
                <a:effectLst/>
                <a:latin typeface="PingFang SC"/>
              </a:rPr>
              <a:t>(en/de/zh/ja/ar)100</a:t>
            </a:r>
            <a:r>
              <a:rPr lang="zh-CN" altLang="en-US" sz="1400" b="0" i="0">
                <a:effectLst/>
                <a:latin typeface="PingFang SC"/>
              </a:rPr>
              <a:t>小时音频测试集语音识别。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FC5D8-ED64-B55C-AA76-691069B4794F}"/>
              </a:ext>
            </a:extLst>
          </p:cNvPr>
          <p:cNvSpPr txBox="1"/>
          <p:nvPr/>
        </p:nvSpPr>
        <p:spPr>
          <a:xfrm>
            <a:off x="118334" y="995274"/>
            <a:ext cx="23058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/>
              <a:t>Gemini</a:t>
            </a:r>
            <a:r>
              <a:rPr lang="zh-CN" altLang="en-US" b="1"/>
              <a:t>语音识别</a:t>
            </a:r>
            <a:endParaRPr lang="en-US" altLang="zh-CN" b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234298-3D83-553E-FA20-29C2B96A443B}"/>
              </a:ext>
            </a:extLst>
          </p:cNvPr>
          <p:cNvSpPr txBox="1"/>
          <p:nvPr/>
        </p:nvSpPr>
        <p:spPr>
          <a:xfrm>
            <a:off x="112092" y="1778725"/>
            <a:ext cx="18430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>
                <a:effectLst/>
                <a:latin typeface="PingFang SC"/>
              </a:rPr>
              <a:t>1.</a:t>
            </a:r>
            <a:r>
              <a:rPr lang="zh-CN" altLang="en-US" sz="1400" b="0" i="0">
                <a:effectLst/>
                <a:latin typeface="PingFang SC"/>
              </a:rPr>
              <a:t>需求拆分。</a:t>
            </a:r>
            <a:endParaRPr lang="en-US" sz="140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8E470E2-4664-CA7E-669D-2DB32264C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60340"/>
              </p:ext>
            </p:extLst>
          </p:nvPr>
        </p:nvGraphicFramePr>
        <p:xfrm>
          <a:off x="211419" y="2109559"/>
          <a:ext cx="4204252" cy="782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919">
                  <a:extLst>
                    <a:ext uri="{9D8B030D-6E8A-4147-A177-3AD203B41FA5}">
                      <a16:colId xmlns:a16="http://schemas.microsoft.com/office/drawing/2014/main" val="1262569881"/>
                    </a:ext>
                  </a:extLst>
                </a:gridCol>
                <a:gridCol w="3509333">
                  <a:extLst>
                    <a:ext uri="{9D8B030D-6E8A-4147-A177-3AD203B41FA5}">
                      <a16:colId xmlns:a16="http://schemas.microsoft.com/office/drawing/2014/main" val="909228245"/>
                    </a:ext>
                  </a:extLst>
                </a:gridCol>
              </a:tblGrid>
              <a:tr h="210623"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u="none" strike="noStrike">
                          <a:effectLst/>
                        </a:rPr>
                        <a:t>require1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sz="1100" u="none" strike="noStrike">
                          <a:effectLst/>
                        </a:rPr>
                        <a:t>Verbatim style as basic template.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4192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u="none" strike="noStrike" dirty="0">
                          <a:effectLst/>
                        </a:rPr>
                        <a:t>require2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sz="1100" u="none" strike="noStrike" dirty="0">
                          <a:effectLst/>
                        </a:rPr>
                        <a:t>The expected locale, e.g. “Transcribe it to {$language}”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216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u="none" strike="noStrike">
                          <a:effectLst/>
                        </a:rPr>
                        <a:t>require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Support recognition of code-switch speech</a:t>
                      </a:r>
                      <a:r>
                        <a:rPr lang="zh-CN" sz="1100" u="none" strike="noStrike">
                          <a:effectLst/>
                        </a:rPr>
                        <a:t>.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874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zh-CN" sz="1100" u="none" strike="noStrike">
                          <a:effectLst/>
                        </a:rPr>
                        <a:t>require4</a:t>
                      </a:r>
                      <a:endParaRPr lang="zh-C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u="none" strike="noStrike">
                          <a:effectLst/>
                        </a:rPr>
                        <a:t>Display format with ITN, capitalization, punctuation, etc</a:t>
                      </a:r>
                      <a:r>
                        <a:rPr lang="zh-CN" sz="1100" u="none" strike="noStrike">
                          <a:effectLst/>
                        </a:rPr>
                        <a:t>.</a:t>
                      </a:r>
                      <a:endParaRPr 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079183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E5F7BF0-9ECB-84A9-CADE-E514BFE217F2}"/>
              </a:ext>
            </a:extLst>
          </p:cNvPr>
          <p:cNvSpPr txBox="1"/>
          <p:nvPr/>
        </p:nvSpPr>
        <p:spPr>
          <a:xfrm>
            <a:off x="112092" y="2987801"/>
            <a:ext cx="5682652" cy="53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sz="1400">
                <a:latin typeface="PingFang SC"/>
              </a:rPr>
              <a:t>2</a:t>
            </a:r>
            <a:r>
              <a:rPr lang="en-US" altLang="zh-CN" sz="1400" b="0" i="0">
                <a:effectLst/>
                <a:latin typeface="PingFang SC"/>
              </a:rPr>
              <a:t>.</a:t>
            </a:r>
            <a:r>
              <a:rPr lang="zh-CN" altLang="en-US" sz="1400" b="0" i="0">
                <a:effectLst/>
                <a:latin typeface="PingFang SC"/>
              </a:rPr>
              <a:t>提示设计。</a:t>
            </a:r>
            <a:endParaRPr lang="en-US" altLang="zh-CN" sz="1400" b="0" i="0">
              <a:effectLst/>
              <a:latin typeface="PingFang SC"/>
            </a:endParaRPr>
          </a:p>
          <a:p>
            <a:pPr>
              <a:lnSpc>
                <a:spcPts val="1800"/>
              </a:lnSpc>
            </a:pPr>
            <a:r>
              <a:rPr lang="zh-CN" altLang="en-US" sz="1200"/>
              <a:t>每一个需求单独设计</a:t>
            </a:r>
            <a:r>
              <a:rPr lang="en-US" altLang="zh-CN" sz="1200"/>
              <a:t>prompt, </a:t>
            </a:r>
            <a:r>
              <a:rPr lang="zh-CN" altLang="en-US" sz="1200"/>
              <a:t>得到期望的结果后，将前一项</a:t>
            </a:r>
            <a:r>
              <a:rPr lang="en-US" altLang="zh-CN" sz="1200"/>
              <a:t>prompt</a:t>
            </a:r>
            <a:r>
              <a:rPr lang="zh-CN" altLang="en-US" sz="1200"/>
              <a:t>进行叠加验证。</a:t>
            </a:r>
            <a:endParaRPr lang="en-US" altLang="zh-CN" sz="120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A8F9BA3-DD53-4733-0403-E50A7132D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03721"/>
              </p:ext>
            </p:extLst>
          </p:nvPr>
        </p:nvGraphicFramePr>
        <p:xfrm>
          <a:off x="211418" y="3492392"/>
          <a:ext cx="11868489" cy="3252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6656">
                  <a:extLst>
                    <a:ext uri="{9D8B030D-6E8A-4147-A177-3AD203B41FA5}">
                      <a16:colId xmlns:a16="http://schemas.microsoft.com/office/drawing/2014/main" val="3377941006"/>
                    </a:ext>
                  </a:extLst>
                </a:gridCol>
                <a:gridCol w="3472826">
                  <a:extLst>
                    <a:ext uri="{9D8B030D-6E8A-4147-A177-3AD203B41FA5}">
                      <a16:colId xmlns:a16="http://schemas.microsoft.com/office/drawing/2014/main" val="1172549512"/>
                    </a:ext>
                  </a:extLst>
                </a:gridCol>
                <a:gridCol w="2577100">
                  <a:extLst>
                    <a:ext uri="{9D8B030D-6E8A-4147-A177-3AD203B41FA5}">
                      <a16:colId xmlns:a16="http://schemas.microsoft.com/office/drawing/2014/main" val="3297383183"/>
                    </a:ext>
                  </a:extLst>
                </a:gridCol>
                <a:gridCol w="2785730">
                  <a:extLst>
                    <a:ext uri="{9D8B030D-6E8A-4147-A177-3AD203B41FA5}">
                      <a16:colId xmlns:a16="http://schemas.microsoft.com/office/drawing/2014/main" val="1265341249"/>
                    </a:ext>
                  </a:extLst>
                </a:gridCol>
                <a:gridCol w="2436177">
                  <a:extLst>
                    <a:ext uri="{9D8B030D-6E8A-4147-A177-3AD203B41FA5}">
                      <a16:colId xmlns:a16="http://schemas.microsoft.com/office/drawing/2014/main" val="3049206738"/>
                    </a:ext>
                  </a:extLst>
                </a:gridCol>
              </a:tblGrid>
              <a:tr h="143614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 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Prompt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Reco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Final prompt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Final Reco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extLst>
                  <a:ext uri="{0D108BD9-81ED-4DB2-BD59-A6C34878D82A}">
                    <a16:rowId xmlns:a16="http://schemas.microsoft.com/office/drawing/2014/main" val="312754321"/>
                  </a:ext>
                </a:extLst>
              </a:tr>
              <a:tr h="285734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require1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Listen carefully to the following audio file. Transcribe it verbatimly.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1月15日75%浓度1号的液体是吗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 dirty="0">
                          <a:effectLst/>
                        </a:rPr>
                        <a:t>Listen carefully to the following audio file. Transcribe it verbatimly.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1月15日75%浓度1号的液体是吗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extLst>
                  <a:ext uri="{0D108BD9-81ED-4DB2-BD59-A6C34878D82A}">
                    <a16:rowId xmlns:a16="http://schemas.microsoft.com/office/drawing/2014/main" val="272208325"/>
                  </a:ext>
                </a:extLst>
              </a:tr>
              <a:tr h="285734"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require2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Listen carefully to the following audio file. Transcribe it to Simplified Chinese.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1月15日75%浓度乙醇的液体是吗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 dirty="0">
                          <a:effectLst/>
                        </a:rPr>
                        <a:t>Listen carefully to the following audio file. Transcribe it verbatimly in simplified Chinese.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1月15日75%浓度乙醇的液体是吗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extLst>
                  <a:ext uri="{0D108BD9-81ED-4DB2-BD59-A6C34878D82A}">
                    <a16:rowId xmlns:a16="http://schemas.microsoft.com/office/drawing/2014/main" val="1417195098"/>
                  </a:ext>
                </a:extLst>
              </a:tr>
              <a:tr h="43576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require</a:t>
                      </a:r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1.Listen carefully to the following audio file. Transcribe it verbatimly. You need support recognition of code-switch speech.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1.1月15日75%浓度1号的液体是吗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Listen carefully to the following audio file. Transcribe it verbatimly in simplified Chinese.Audio may be bilingual, so transcribe the non-Chinese speech as it is.e.g.'Alcohol'.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 dirty="0">
                          <a:effectLst/>
                        </a:rPr>
                        <a:t>1月15日75%浓度Alcohol号的液体是吗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extLst>
                  <a:ext uri="{0D108BD9-81ED-4DB2-BD59-A6C34878D82A}">
                    <a16:rowId xmlns:a16="http://schemas.microsoft.com/office/drawing/2014/main" val="919095498"/>
                  </a:ext>
                </a:extLst>
              </a:tr>
              <a:tr h="4357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2.Listen carefully to the following audio file. Transcribe it </a:t>
                      </a:r>
                      <a:r>
                        <a:rPr lang="en-US" sz="1000" u="none" strike="noStrike" dirty="0" err="1">
                          <a:effectLst/>
                        </a:rPr>
                        <a:t>verbatimly</a:t>
                      </a:r>
                      <a:r>
                        <a:rPr lang="en-US" sz="1000" u="none" strike="noStrike" dirty="0">
                          <a:effectLst/>
                        </a:rPr>
                        <a:t>. Audio may be bilingual, so transcribe the </a:t>
                      </a:r>
                      <a:r>
                        <a:rPr lang="en-US" sz="1000" u="none" strike="noStrike" dirty="0" err="1">
                          <a:effectLst/>
                        </a:rPr>
                        <a:t>non-Chinese</a:t>
                      </a:r>
                      <a:r>
                        <a:rPr lang="en-US" sz="1000" u="none" strike="noStrike" dirty="0">
                          <a:effectLst/>
                        </a:rPr>
                        <a:t> speech as it is.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 dirty="0">
                          <a:effectLst/>
                        </a:rPr>
                        <a:t>2.1月15日75%浓度L号的液体是吗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96004"/>
                  </a:ext>
                </a:extLst>
              </a:tr>
              <a:tr h="569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3.Listen carefully to the following audio file. Transcribe it </a:t>
                      </a:r>
                      <a:r>
                        <a:rPr lang="en-US" sz="1000" u="none" strike="noStrike" dirty="0" err="1">
                          <a:effectLst/>
                        </a:rPr>
                        <a:t>verbatimly</a:t>
                      </a:r>
                      <a:r>
                        <a:rPr lang="en-US" sz="1000" u="none" strike="noStrike" dirty="0">
                          <a:effectLst/>
                        </a:rPr>
                        <a:t>. Audio may be bilingual, so transcribe the </a:t>
                      </a:r>
                      <a:r>
                        <a:rPr lang="en-US" sz="1000" u="none" strike="noStrike" dirty="0" err="1">
                          <a:effectLst/>
                        </a:rPr>
                        <a:t>non-Chinese</a:t>
                      </a:r>
                      <a:r>
                        <a:rPr lang="en-US" sz="1000" u="none" strike="noStrike" dirty="0">
                          <a:effectLst/>
                        </a:rPr>
                        <a:t> speech as it </a:t>
                      </a:r>
                      <a:r>
                        <a:rPr lang="en-US" sz="1000" u="none" strike="noStrike" dirty="0" err="1">
                          <a:effectLst/>
                        </a:rPr>
                        <a:t>is.e.g.'Alcohol</a:t>
                      </a:r>
                      <a:r>
                        <a:rPr lang="en-US" sz="1000" u="none" strike="noStrike" dirty="0">
                          <a:effectLst/>
                        </a:rPr>
                        <a:t>'.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 dirty="0">
                          <a:effectLst/>
                        </a:rPr>
                        <a:t>3.1月15日75%浓度Alcohol号的液体是吗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586289"/>
                  </a:ext>
                </a:extLst>
              </a:tr>
              <a:tr h="42785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require</a:t>
                      </a:r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1.Listen carefully to the following audio file. Transcribe it into display format with ITN, capitalization, punctuation, etc.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1.1月15日75%浓度1号的液体是吗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sz="1000" u="none" strike="noStrike">
                          <a:effectLst/>
                        </a:rPr>
                        <a:t>Listen carefully to the following audio file. Transcribe it verbatimly in simplified Chinese. Audio may be bilingual, so transcribe the non-Chinese speech as it is.Transcribe it into display format with ITN, capitalization, punctuation. e.g. '1月15日，75%浓度Alcohol的液体，是吗？'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1月15日，75%浓度Alcohol的液体，是吗？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extLst>
                  <a:ext uri="{0D108BD9-81ED-4DB2-BD59-A6C34878D82A}">
                    <a16:rowId xmlns:a16="http://schemas.microsoft.com/office/drawing/2014/main" val="490940946"/>
                  </a:ext>
                </a:extLst>
              </a:tr>
              <a:tr h="569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2.Listen carefully to the following audio file. Transcribe it into display format with ITN, capitalization, punctuation. e.g. '1月15日，75%浓度Alcohol的液体，是吗？'</a:t>
                      </a:r>
                      <a:endParaRPr lang="zh-CN" sz="1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2.1月15日，75%浓度Alcohol的液体，是吗？</a:t>
                      </a:r>
                      <a:endParaRPr 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1601" marR="1601" marT="1601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54898"/>
                  </a:ext>
                </a:extLst>
              </a:tr>
            </a:tbl>
          </a:graphicData>
        </a:graphic>
      </p:graphicFrame>
      <p:sp>
        <p:nvSpPr>
          <p:cNvPr id="14" name="TextBox 11">
            <a:extLst>
              <a:ext uri="{FF2B5EF4-FFF2-40B4-BE49-F238E27FC236}">
                <a16:creationId xmlns:a16="http://schemas.microsoft.com/office/drawing/2014/main" id="{8724F102-B047-DDE1-A7AF-2D810B3A1A2B}"/>
              </a:ext>
            </a:extLst>
          </p:cNvPr>
          <p:cNvSpPr txBox="1"/>
          <p:nvPr/>
        </p:nvSpPr>
        <p:spPr>
          <a:xfrm>
            <a:off x="5644699" y="1417777"/>
            <a:ext cx="2340629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3"/>
            </a:pPr>
            <a:r>
              <a:rPr lang="zh-CN" altLang="en-US" sz="1400">
                <a:latin typeface="PingFang SC"/>
              </a:rPr>
              <a:t>提示优化。</a:t>
            </a:r>
            <a:endParaRPr lang="en-US" altLang="zh-CN" sz="1400" dirty="0">
              <a:latin typeface="PingFang SC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latin typeface="PingFang SC"/>
              </a:rPr>
              <a:t>设计</a:t>
            </a:r>
            <a:r>
              <a:rPr lang="en-US" altLang="zh-CN" sz="1200">
                <a:latin typeface="PingFang SC"/>
              </a:rPr>
              <a:t>prompt</a:t>
            </a:r>
            <a:endParaRPr lang="en-US" altLang="zh-CN" sz="1200" dirty="0">
              <a:latin typeface="PingFang SC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PingFang SC"/>
              </a:rPr>
              <a:t>在一定的样本上</a:t>
            </a:r>
            <a:r>
              <a:rPr lang="zh-CN" altLang="en-US" sz="1200">
                <a:latin typeface="PingFang SC"/>
              </a:rPr>
              <a:t>做实验</a:t>
            </a:r>
            <a:endParaRPr lang="en-US" altLang="zh-CN" sz="1200" dirty="0">
              <a:latin typeface="PingFang SC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latin typeface="PingFang SC"/>
              </a:rPr>
              <a:t>审核</a:t>
            </a:r>
            <a:r>
              <a:rPr lang="zh-CN" altLang="en-US" sz="1200" dirty="0">
                <a:latin typeface="PingFang SC"/>
              </a:rPr>
              <a:t>实验结果</a:t>
            </a:r>
            <a:r>
              <a:rPr lang="zh-CN" altLang="en-US" sz="1200">
                <a:latin typeface="PingFang SC"/>
              </a:rPr>
              <a:t>的准确性</a:t>
            </a:r>
            <a:endParaRPr lang="en-US" altLang="zh-CN" sz="1200" dirty="0">
              <a:latin typeface="PingFang SC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latin typeface="PingFang SC"/>
              </a:rPr>
              <a:t>优化</a:t>
            </a:r>
            <a:r>
              <a:rPr lang="en-US" altLang="zh-CN" sz="1200" dirty="0">
                <a:latin typeface="PingFang SC"/>
              </a:rPr>
              <a:t>prompt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PingFang SC"/>
              </a:rPr>
              <a:t>在生产环境</a:t>
            </a:r>
            <a:r>
              <a:rPr lang="zh-CN" altLang="en-US" sz="1200">
                <a:latin typeface="PingFang SC"/>
              </a:rPr>
              <a:t>上应用</a:t>
            </a:r>
            <a:endParaRPr lang="en-US" altLang="zh-CN" sz="1200" dirty="0">
              <a:latin typeface="PingFang SC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A361EED-E178-7386-E300-B891857A2886}"/>
              </a:ext>
            </a:extLst>
          </p:cNvPr>
          <p:cNvGrpSpPr/>
          <p:nvPr/>
        </p:nvGrpSpPr>
        <p:grpSpPr>
          <a:xfrm>
            <a:off x="8183728" y="1199824"/>
            <a:ext cx="3069426" cy="1787977"/>
            <a:chOff x="514924" y="205923"/>
            <a:chExt cx="2661163" cy="2661163"/>
          </a:xfrm>
        </p:grpSpPr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CC9841AC-638D-AF16-D919-BFB44264D09D}"/>
                </a:ext>
              </a:extLst>
            </p:cNvPr>
            <p:cNvSpPr/>
            <p:nvPr/>
          </p:nvSpPr>
          <p:spPr>
            <a:xfrm>
              <a:off x="514924" y="205923"/>
              <a:ext cx="2661163" cy="2661163"/>
            </a:xfrm>
            <a:prstGeom prst="pie">
              <a:avLst>
                <a:gd name="adj1" fmla="val 16200000"/>
                <a:gd name="adj2" fmla="val 1800000"/>
              </a:avLst>
            </a:pr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不完整圆 4">
              <a:extLst>
                <a:ext uri="{FF2B5EF4-FFF2-40B4-BE49-F238E27FC236}">
                  <a16:creationId xmlns:a16="http://schemas.microsoft.com/office/drawing/2014/main" id="{C021BA84-55C8-24DD-4736-828B8A63830F}"/>
                </a:ext>
              </a:extLst>
            </p:cNvPr>
            <p:cNvSpPr txBox="1"/>
            <p:nvPr/>
          </p:nvSpPr>
          <p:spPr>
            <a:xfrm>
              <a:off x="2022605" y="885947"/>
              <a:ext cx="950415" cy="7920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kern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样本做实验</a:t>
              </a:r>
              <a:endParaRPr lang="zh-CN" altLang="en-US" sz="14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058ED58-4FD8-520E-D032-E714EC85593D}"/>
              </a:ext>
            </a:extLst>
          </p:cNvPr>
          <p:cNvGrpSpPr/>
          <p:nvPr/>
        </p:nvGrpSpPr>
        <p:grpSpPr>
          <a:xfrm>
            <a:off x="8205094" y="1238173"/>
            <a:ext cx="3179040" cy="1787977"/>
            <a:chOff x="460117" y="300964"/>
            <a:chExt cx="2661163" cy="2661163"/>
          </a:xfrm>
        </p:grpSpPr>
        <p:sp>
          <p:nvSpPr>
            <p:cNvPr id="19" name="不完整圆 18">
              <a:extLst>
                <a:ext uri="{FF2B5EF4-FFF2-40B4-BE49-F238E27FC236}">
                  <a16:creationId xmlns:a16="http://schemas.microsoft.com/office/drawing/2014/main" id="{31EBF21E-F6A6-D9B7-120E-8D55066DC64A}"/>
                </a:ext>
              </a:extLst>
            </p:cNvPr>
            <p:cNvSpPr/>
            <p:nvPr/>
          </p:nvSpPr>
          <p:spPr>
            <a:xfrm>
              <a:off x="460117" y="300964"/>
              <a:ext cx="2661163" cy="2661163"/>
            </a:xfrm>
            <a:prstGeom prst="pie">
              <a:avLst>
                <a:gd name="adj1" fmla="val 1800000"/>
                <a:gd name="adj2" fmla="val 9000000"/>
              </a:avLst>
            </a:pr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不完整圆 6">
              <a:extLst>
                <a:ext uri="{FF2B5EF4-FFF2-40B4-BE49-F238E27FC236}">
                  <a16:creationId xmlns:a16="http://schemas.microsoft.com/office/drawing/2014/main" id="{B3744DF9-E375-C4A6-B668-A0889AAEF363}"/>
                </a:ext>
              </a:extLst>
            </p:cNvPr>
            <p:cNvSpPr txBox="1"/>
            <p:nvPr/>
          </p:nvSpPr>
          <p:spPr>
            <a:xfrm>
              <a:off x="1093728" y="2027553"/>
              <a:ext cx="1425623" cy="6969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kern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人工校验结果</a:t>
              </a:r>
              <a:endParaRPr lang="zh-CN" altLang="en-US" sz="14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27D2C31-4F30-5F28-7876-44993F4674F1}"/>
              </a:ext>
            </a:extLst>
          </p:cNvPr>
          <p:cNvGrpSpPr/>
          <p:nvPr/>
        </p:nvGrpSpPr>
        <p:grpSpPr>
          <a:xfrm>
            <a:off x="8128921" y="1181376"/>
            <a:ext cx="3179040" cy="1787977"/>
            <a:chOff x="1672127" y="191175"/>
            <a:chExt cx="2661163" cy="2661163"/>
          </a:xfrm>
        </p:grpSpPr>
        <p:sp>
          <p:nvSpPr>
            <p:cNvPr id="22" name="不完整圆 21">
              <a:extLst>
                <a:ext uri="{FF2B5EF4-FFF2-40B4-BE49-F238E27FC236}">
                  <a16:creationId xmlns:a16="http://schemas.microsoft.com/office/drawing/2014/main" id="{6B5F15F6-140E-A540-44D1-A9868A4C6432}"/>
                </a:ext>
              </a:extLst>
            </p:cNvPr>
            <p:cNvSpPr/>
            <p:nvPr/>
          </p:nvSpPr>
          <p:spPr>
            <a:xfrm>
              <a:off x="1672127" y="191175"/>
              <a:ext cx="2661163" cy="2661163"/>
            </a:xfrm>
            <a:prstGeom prst="pie">
              <a:avLst>
                <a:gd name="adj1" fmla="val 9000000"/>
                <a:gd name="adj2" fmla="val 16200000"/>
              </a:avLst>
            </a:prstGeom>
            <a:no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不完整圆 8">
              <a:extLst>
                <a:ext uri="{FF2B5EF4-FFF2-40B4-BE49-F238E27FC236}">
                  <a16:creationId xmlns:a16="http://schemas.microsoft.com/office/drawing/2014/main" id="{5B970B40-A7EC-0A46-FA32-74EB23C2EC62}"/>
                </a:ext>
              </a:extLst>
            </p:cNvPr>
            <p:cNvSpPr txBox="1"/>
            <p:nvPr/>
          </p:nvSpPr>
          <p:spPr>
            <a:xfrm>
              <a:off x="1905756" y="799614"/>
              <a:ext cx="950415" cy="7920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完善提示词</a:t>
              </a:r>
              <a:endParaRPr lang="zh-CN" altLang="en-US" sz="14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24" name="箭头: 环形 23">
            <a:extLst>
              <a:ext uri="{FF2B5EF4-FFF2-40B4-BE49-F238E27FC236}">
                <a16:creationId xmlns:a16="http://schemas.microsoft.com/office/drawing/2014/main" id="{F9DD9079-15F4-4C82-77DB-3225368FD87E}"/>
              </a:ext>
            </a:extLst>
          </p:cNvPr>
          <p:cNvSpPr/>
          <p:nvPr/>
        </p:nvSpPr>
        <p:spPr>
          <a:xfrm>
            <a:off x="8095382" y="1086503"/>
            <a:ext cx="3388401" cy="2009346"/>
          </a:xfrm>
          <a:prstGeom prst="circularArrow">
            <a:avLst>
              <a:gd name="adj1" fmla="val 5085"/>
              <a:gd name="adj2" fmla="val 446860"/>
              <a:gd name="adj3" fmla="val 1472472"/>
              <a:gd name="adj4" fmla="val 16199432"/>
              <a:gd name="adj5" fmla="val 5932"/>
            </a:avLst>
          </a:prstGeom>
          <a:solidFill>
            <a:srgbClr val="92D05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箭头: 环形 24">
            <a:extLst>
              <a:ext uri="{FF2B5EF4-FFF2-40B4-BE49-F238E27FC236}">
                <a16:creationId xmlns:a16="http://schemas.microsoft.com/office/drawing/2014/main" id="{F368DFAE-F1D5-4F08-1FA1-FCC40D5056D8}"/>
              </a:ext>
            </a:extLst>
          </p:cNvPr>
          <p:cNvSpPr/>
          <p:nvPr/>
        </p:nvSpPr>
        <p:spPr>
          <a:xfrm>
            <a:off x="8040355" y="1181376"/>
            <a:ext cx="3572637" cy="1914473"/>
          </a:xfrm>
          <a:prstGeom prst="circularArrow">
            <a:avLst>
              <a:gd name="adj1" fmla="val 5085"/>
              <a:gd name="adj2" fmla="val 327528"/>
              <a:gd name="adj3" fmla="val 8671970"/>
              <a:gd name="adj4" fmla="val 1944299"/>
              <a:gd name="adj5" fmla="val 5932"/>
            </a:avLst>
          </a:prstGeom>
          <a:solidFill>
            <a:srgbClr val="92D05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箭头: 环形 25">
            <a:extLst>
              <a:ext uri="{FF2B5EF4-FFF2-40B4-BE49-F238E27FC236}">
                <a16:creationId xmlns:a16="http://schemas.microsoft.com/office/drawing/2014/main" id="{06BEA37C-599B-C639-F737-21C68748715E}"/>
              </a:ext>
            </a:extLst>
          </p:cNvPr>
          <p:cNvSpPr/>
          <p:nvPr/>
        </p:nvSpPr>
        <p:spPr>
          <a:xfrm>
            <a:off x="7985329" y="1086503"/>
            <a:ext cx="3572637" cy="2009346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8885880"/>
              <a:gd name="adj5" fmla="val 5932"/>
            </a:avLst>
          </a:prstGeom>
          <a:solidFill>
            <a:srgbClr val="92D05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14" grpId="0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E5FC5-AF8A-8B1F-F734-04891AE59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FFDE77-2E0E-B377-3888-1C495E8812DE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57B4BEC8-DB4F-6A66-C4F4-D61381C5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EEDB6DEE-CC99-5B94-D33F-A065C8E56714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D7D6BCF4-1B15-2B54-2E3D-6B144F020334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08FF2247-D4CA-9F62-0A1F-3700338CEEDC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1BD6E3E9-531F-F2D0-3097-8911A85F4BCB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D5638863-1417-57C1-355E-663DB6AEB351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C359B888-B717-BE88-A662-36B85AC0986E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3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4EA4F8B8-2B5D-3E1B-F086-92FFC1FA3AE6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4018E581-5B50-F149-0F29-29C253ADA58B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50F6E1B5-F298-B717-58E9-196127AE3107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实践案例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TextBox 4">
            <a:extLst>
              <a:ext uri="{FF2B5EF4-FFF2-40B4-BE49-F238E27FC236}">
                <a16:creationId xmlns:a16="http://schemas.microsoft.com/office/drawing/2014/main" id="{40543F0B-0FAD-675C-63FE-EF63CA1E498E}"/>
              </a:ext>
            </a:extLst>
          </p:cNvPr>
          <p:cNvSpPr txBox="1"/>
          <p:nvPr/>
        </p:nvSpPr>
        <p:spPr>
          <a:xfrm>
            <a:off x="4479309" y="2845340"/>
            <a:ext cx="278272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4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案 例 实 操</a:t>
            </a:r>
            <a:endParaRPr lang="en-US" altLang="zh-CN" sz="40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152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F5CE2-02FD-D25B-7B11-9833E26EB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FC4336-1529-DA74-A723-717D55E95F3D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22350B1A-E1DA-1CAB-6192-8C032E2CF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CD8B8684-EDA9-71FE-0893-01B66BC56146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E91C4627-E01F-DAD8-20DC-468A057241EC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C7FF27F6-5C39-E6AC-F003-A30F85C1D023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318F5728-44CE-5269-D67B-B8FF97AC26E7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6B074E78-45F6-2E68-CF3A-6F4AE362BD5E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F956F43B-E4F4-46C5-2D15-58F46752A2F8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4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43ABAAFF-DC4C-473A-A81A-416E6E9BF618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4E78CCD8-C877-42DA-ED40-FEE3AF0B3160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5830DB1A-BE44-4A50-CC12-EFCA90480EC7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进阶学习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" name="TextBox 4">
            <a:extLst>
              <a:ext uri="{FF2B5EF4-FFF2-40B4-BE49-F238E27FC236}">
                <a16:creationId xmlns:a16="http://schemas.microsoft.com/office/drawing/2014/main" id="{3C8E5BA5-B611-45F8-B7D3-AFE66164DF4E}"/>
              </a:ext>
            </a:extLst>
          </p:cNvPr>
          <p:cNvSpPr txBox="1"/>
          <p:nvPr/>
        </p:nvSpPr>
        <p:spPr>
          <a:xfrm>
            <a:off x="118334" y="855596"/>
            <a:ext cx="9159911" cy="58991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官方课程与文档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sz="1400"/>
              <a:t>1.OpenAI</a:t>
            </a:r>
            <a:r>
              <a:rPr lang="zh-CN" altLang="en-US" sz="1400"/>
              <a:t>官方指南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提供最佳实践和策略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sz="1400">
                <a:hlinkClick r:id="rId3"/>
              </a:rPr>
              <a:t>https://platform.openai.com/docs/guides/prompt-engineering</a:t>
            </a:r>
            <a:r>
              <a:rPr lang="en-US" sz="1400"/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1400"/>
              <a:t>代码库：</a:t>
            </a:r>
            <a:r>
              <a:rPr lang="en-US" altLang="zh-CN" sz="1400">
                <a:hlinkClick r:id="rId4"/>
              </a:rPr>
              <a:t>https://cookbook.openai.com</a:t>
            </a:r>
            <a:r>
              <a:rPr lang="en-US" altLang="zh-CN" sz="1400"/>
              <a:t> </a:t>
            </a:r>
          </a:p>
          <a:p>
            <a:pPr>
              <a:lnSpc>
                <a:spcPct val="120000"/>
              </a:lnSpc>
            </a:pPr>
            <a:endParaRPr lang="en-US" altLang="zh-CN" sz="1400"/>
          </a:p>
          <a:p>
            <a:pPr>
              <a:lnSpc>
                <a:spcPct val="120000"/>
              </a:lnSpc>
            </a:pPr>
            <a:r>
              <a:rPr lang="en-US" altLang="zh-CN" sz="1400"/>
              <a:t>2.DeepLearning.AI</a:t>
            </a:r>
            <a:r>
              <a:rPr lang="zh-CN" altLang="en-US" sz="1400"/>
              <a:t>（吴恩达团队）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包含文本生成、推理、转换等实战案例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课程链接：</a:t>
            </a:r>
            <a:r>
              <a:rPr lang="en-US" altLang="zh-CN" sz="1400">
                <a:hlinkClick r:id="rId5"/>
              </a:rPr>
              <a:t>https://www.deeplearning.ai/short-courses/chatgpt-prompt-engineering-for-developers/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中文版：</a:t>
            </a:r>
            <a:r>
              <a:rPr lang="en-US" sz="1400">
                <a:hlinkClick r:id="rId6"/>
              </a:rPr>
              <a:t>GitHub - datawhalechina/llm-cookbook: </a:t>
            </a:r>
            <a:r>
              <a:rPr lang="zh-CN" altLang="en-US" sz="1400">
                <a:hlinkClick r:id="rId6"/>
              </a:rPr>
              <a:t>面向开发者的 </a:t>
            </a:r>
            <a:r>
              <a:rPr lang="en-US" sz="1400">
                <a:hlinkClick r:id="rId6"/>
              </a:rPr>
              <a:t>LLM </a:t>
            </a:r>
            <a:r>
              <a:rPr lang="zh-CN" altLang="en-US" sz="1400">
                <a:hlinkClick r:id="rId6"/>
              </a:rPr>
              <a:t>入门教程，吴恩达大模型系列课程中文版</a:t>
            </a:r>
            <a:endParaRPr lang="en-US" altLang="zh-CN" sz="1400"/>
          </a:p>
          <a:p>
            <a:pPr>
              <a:lnSpc>
                <a:spcPct val="120000"/>
              </a:lnSpc>
            </a:pPr>
            <a:endParaRPr lang="en-US" altLang="zh-CN" sz="1400"/>
          </a:p>
          <a:p>
            <a:pPr>
              <a:lnSpc>
                <a:spcPct val="120000"/>
              </a:lnSpc>
            </a:pPr>
            <a:r>
              <a:rPr lang="en-US" altLang="zh-CN" sz="1400"/>
              <a:t>3.</a:t>
            </a:r>
            <a:r>
              <a:rPr lang="zh-CN" altLang="en-US" sz="1400"/>
              <a:t>​​微软生成式</a:t>
            </a:r>
            <a:r>
              <a:rPr lang="en-US" altLang="zh-CN" sz="1400"/>
              <a:t>AI</a:t>
            </a:r>
            <a:r>
              <a:rPr lang="zh-CN" altLang="en-US" sz="1400"/>
              <a:t>入门课程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en-US" altLang="zh-CN" sz="1400"/>
              <a:t>21</a:t>
            </a:r>
            <a:r>
              <a:rPr lang="zh-CN" altLang="en-US" sz="1400"/>
              <a:t>节课程，覆盖</a:t>
            </a:r>
            <a:r>
              <a:rPr lang="en-US" altLang="zh-CN" sz="1400"/>
              <a:t>Prompt</a:t>
            </a:r>
            <a:r>
              <a:rPr lang="zh-CN" altLang="en-US" sz="1400"/>
              <a:t>基础与高级用法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课程链接：</a:t>
            </a:r>
            <a:r>
              <a:rPr lang="en-US" sz="1400">
                <a:hlinkClick r:id="rId7"/>
              </a:rPr>
              <a:t>Generative AI for Beginners</a:t>
            </a:r>
            <a:r>
              <a:rPr lang="en-US" altLang="zh-CN" sz="1400"/>
              <a:t> </a:t>
            </a:r>
          </a:p>
          <a:p>
            <a:pPr>
              <a:lnSpc>
                <a:spcPct val="120000"/>
              </a:lnSpc>
            </a:pPr>
            <a:endParaRPr lang="en-US" altLang="zh-CN" sz="1400"/>
          </a:p>
          <a:p>
            <a:pPr>
              <a:lnSpc>
                <a:spcPct val="120000"/>
              </a:lnSpc>
            </a:pPr>
            <a:r>
              <a:rPr lang="en-US" altLang="zh-CN" sz="1400"/>
              <a:t>4.Anthoropic</a:t>
            </a:r>
            <a:r>
              <a:rPr lang="zh-CN" altLang="en-US" sz="1400"/>
              <a:t>官方指南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sz="1400">
                <a:hlinkClick r:id="rId8"/>
              </a:rPr>
              <a:t>Prompt engineering overview – Anthropic</a:t>
            </a:r>
            <a:endParaRPr lang="en-US" sz="1400"/>
          </a:p>
          <a:p>
            <a:pPr>
              <a:lnSpc>
                <a:spcPct val="120000"/>
              </a:lnSpc>
            </a:pPr>
            <a:r>
              <a:rPr lang="zh-CN" altLang="en-US" sz="1400"/>
              <a:t>代码库：</a:t>
            </a:r>
            <a:r>
              <a:rPr lang="en-US" sz="1400">
                <a:hlinkClick r:id="rId9"/>
              </a:rPr>
              <a:t>GitHub - anthropics/courses: Anthropic's educational courses</a:t>
            </a:r>
            <a:endParaRPr lang="en-US" sz="1400"/>
          </a:p>
          <a:p>
            <a:pPr>
              <a:lnSpc>
                <a:spcPct val="120000"/>
              </a:lnSpc>
            </a:pPr>
            <a:endParaRPr lang="en-US" altLang="zh-CN" sz="1400"/>
          </a:p>
          <a:p>
            <a:pPr>
              <a:lnSpc>
                <a:spcPct val="120000"/>
              </a:lnSpc>
            </a:pPr>
            <a:r>
              <a:rPr lang="en-US" altLang="zh-CN" sz="1400"/>
              <a:t>5.Google</a:t>
            </a:r>
            <a:r>
              <a:rPr lang="zh-CN" altLang="en-US" sz="1400"/>
              <a:t>官方指南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提供最佳实践和策略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zh-CN" altLang="en-US" sz="1400">
                <a:hlinkClick r:id="rId10"/>
              </a:rPr>
              <a:t>提示设计策略  </a:t>
            </a:r>
            <a:r>
              <a:rPr lang="en-US" altLang="zh-CN" sz="1400">
                <a:hlinkClick r:id="rId10"/>
              </a:rPr>
              <a:t>|  </a:t>
            </a:r>
            <a:r>
              <a:rPr lang="en-US" sz="1400">
                <a:hlinkClick r:id="rId10"/>
              </a:rPr>
              <a:t>Gemini API  |  Google AI for Developers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4326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7B01C-6A63-3E17-A88C-8136D9DE6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7AE6B0-5D0A-0634-A15C-720464642D9D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EE758ACC-83DC-1717-5705-13EFCC8FC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7A45681-7B3F-D031-E04F-4B4B463D2CE9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820C31BD-A991-BE8E-E6B1-124389F5F475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4EA45106-53B1-C0A5-856E-4128D3D5E921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722A5BE3-D8AA-2D72-B36B-57515D9407BF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9A517683-1E35-BE3B-1BD1-4E388D9EEDA5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9BFB39AC-71E9-0865-5B25-D3488FDEAEE7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4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7F03459F-020C-BD34-5177-12B87FC26115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4F3A666B-06B9-66D4-BA85-6B91F7BDB394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62280E47-6CA6-3073-3DEC-947689D2EDB8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进阶学习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" name="TextBox 4">
            <a:extLst>
              <a:ext uri="{FF2B5EF4-FFF2-40B4-BE49-F238E27FC236}">
                <a16:creationId xmlns:a16="http://schemas.microsoft.com/office/drawing/2014/main" id="{F5F9D276-EFF2-EB1A-3F78-FF00EB58FE9E}"/>
              </a:ext>
            </a:extLst>
          </p:cNvPr>
          <p:cNvSpPr txBox="1"/>
          <p:nvPr/>
        </p:nvSpPr>
        <p:spPr>
          <a:xfrm>
            <a:off x="118334" y="927208"/>
            <a:ext cx="12073666" cy="5380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白皮书与技术文档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sz="1400"/>
              <a:t>1.</a:t>
            </a:r>
            <a:r>
              <a:rPr lang="zh-CN" altLang="en-US" sz="1400"/>
              <a:t>谷歌</a:t>
            </a:r>
            <a:r>
              <a:rPr lang="en-US" altLang="zh-CN" sz="1400"/>
              <a:t>《Prompt Engineering》</a:t>
            </a:r>
            <a:r>
              <a:rPr lang="zh-CN" altLang="en-US" sz="1400"/>
              <a:t>白皮书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en-US" altLang="zh-CN" sz="1400"/>
              <a:t>69</a:t>
            </a:r>
            <a:r>
              <a:rPr lang="zh-CN" altLang="en-US" sz="1400"/>
              <a:t>页全面解析提示工程技术，涵盖参数配置（温度、</a:t>
            </a:r>
            <a:r>
              <a:rPr lang="en-US" altLang="zh-CN" sz="1400"/>
              <a:t>Top-K</a:t>
            </a:r>
            <a:r>
              <a:rPr lang="zh-CN" altLang="en-US" sz="1400"/>
              <a:t>）、推理方法（</a:t>
            </a:r>
            <a:r>
              <a:rPr lang="en-US" altLang="zh-CN" sz="1400"/>
              <a:t>CoT</a:t>
            </a:r>
            <a:r>
              <a:rPr lang="zh-CN" altLang="en-US" sz="1400"/>
              <a:t>、</a:t>
            </a:r>
            <a:r>
              <a:rPr lang="en-US" altLang="zh-CN" sz="1400"/>
              <a:t>ToT</a:t>
            </a:r>
            <a:r>
              <a:rPr lang="zh-CN" altLang="en-US" sz="1400"/>
              <a:t>、</a:t>
            </a:r>
            <a:r>
              <a:rPr lang="en-US" altLang="zh-CN" sz="1400"/>
              <a:t>ReAct</a:t>
            </a:r>
            <a:r>
              <a:rPr lang="zh-CN" altLang="en-US" sz="1400"/>
              <a:t>）等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sz="1400">
                <a:hlinkClick r:id="rId3"/>
              </a:rPr>
              <a:t>22365_3_Prompt Engineering_v7.pdf - Google </a:t>
            </a:r>
            <a:r>
              <a:rPr lang="zh-CN" altLang="en-US" sz="1400">
                <a:hlinkClick r:id="rId3"/>
              </a:rPr>
              <a:t>云端硬盘</a:t>
            </a:r>
            <a:endParaRPr lang="en-US" altLang="zh-CN" sz="1400"/>
          </a:p>
          <a:p>
            <a:pPr>
              <a:lnSpc>
                <a:spcPct val="120000"/>
              </a:lnSpc>
            </a:pPr>
            <a:endParaRPr lang="en-US" altLang="zh-CN" sz="1400"/>
          </a:p>
          <a:p>
            <a:pPr>
              <a:lnSpc>
                <a:spcPct val="120000"/>
              </a:lnSpc>
            </a:pPr>
            <a:r>
              <a:rPr lang="en-US" altLang="zh-CN" sz="1400"/>
              <a:t>2.​​Prompt Engineering Guide</a:t>
            </a:r>
          </a:p>
          <a:p>
            <a:pPr>
              <a:lnSpc>
                <a:spcPct val="120000"/>
              </a:lnSpc>
            </a:pPr>
            <a:r>
              <a:rPr lang="zh-CN" altLang="en-US" sz="1400"/>
              <a:t>开源指南网站，整合最新论文、技术路线与工具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官网：</a:t>
            </a:r>
            <a:r>
              <a:rPr lang="en-US" altLang="zh-CN" sz="1400">
                <a:hlinkClick r:id="rId4"/>
              </a:rPr>
              <a:t>https://www.promptingguide.ai/zh</a:t>
            </a:r>
            <a:r>
              <a:rPr lang="en-US" altLang="zh-CN" sz="1400"/>
              <a:t> </a:t>
            </a:r>
          </a:p>
          <a:p>
            <a:pPr>
              <a:lnSpc>
                <a:spcPct val="120000"/>
              </a:lnSpc>
            </a:pPr>
            <a:endParaRPr lang="en-US" altLang="zh-CN" sz="1400"/>
          </a:p>
          <a:p>
            <a:pPr>
              <a:lnSpc>
                <a:spcPct val="120000"/>
              </a:lnSpc>
            </a:pPr>
            <a:r>
              <a:rPr lang="en-US" altLang="zh-CN" sz="1400"/>
              <a:t>3.​​dair-ai/Prompt-Engineering-Guide</a:t>
            </a:r>
          </a:p>
          <a:p>
            <a:pPr>
              <a:lnSpc>
                <a:spcPct val="120000"/>
              </a:lnSpc>
            </a:pPr>
            <a:r>
              <a:rPr lang="zh-CN" altLang="en-US" sz="1400"/>
              <a:t>星标</a:t>
            </a:r>
            <a:r>
              <a:rPr lang="en-US" altLang="zh-CN" sz="1400"/>
              <a:t>51.3k</a:t>
            </a:r>
            <a:r>
              <a:rPr lang="zh-CN" altLang="en-US" sz="1400"/>
              <a:t>，整合论文、工具与课程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altLang="zh-CN" sz="1400">
                <a:hlinkClick r:id="rId5"/>
              </a:rPr>
              <a:t>https://github.com/dair-ai/Prompt-Engineering-Guide</a:t>
            </a:r>
            <a:r>
              <a:rPr lang="en-US" altLang="zh-CN" sz="1400"/>
              <a:t> </a:t>
            </a:r>
          </a:p>
          <a:p>
            <a:pPr>
              <a:lnSpc>
                <a:spcPct val="120000"/>
              </a:lnSpc>
            </a:pPr>
            <a:endParaRPr lang="en-US" altLang="zh-CN" sz="1400"/>
          </a:p>
          <a:p>
            <a:pPr>
              <a:lnSpc>
                <a:spcPct val="120000"/>
              </a:lnSpc>
            </a:pPr>
            <a:r>
              <a:rPr lang="en-US" altLang="zh-CN" sz="1400"/>
              <a:t>4.​​jim-schwoebel/awesome_ai_agents</a:t>
            </a:r>
          </a:p>
          <a:p>
            <a:pPr>
              <a:lnSpc>
                <a:spcPct val="120000"/>
              </a:lnSpc>
            </a:pPr>
            <a:r>
              <a:rPr lang="zh-CN" altLang="en-US" sz="1400"/>
              <a:t>整合</a:t>
            </a:r>
            <a:r>
              <a:rPr lang="en-US" altLang="zh-CN" sz="1400"/>
              <a:t>AutoGPT</a:t>
            </a:r>
            <a:r>
              <a:rPr lang="zh-CN" altLang="en-US" sz="1400"/>
              <a:t>、</a:t>
            </a:r>
            <a:r>
              <a:rPr lang="en-US" altLang="zh-CN" sz="1400"/>
              <a:t>BabyAGI</a:t>
            </a:r>
            <a:r>
              <a:rPr lang="zh-CN" altLang="en-US" sz="1400"/>
              <a:t>等</a:t>
            </a:r>
            <a:r>
              <a:rPr lang="en-US" altLang="zh-CN" sz="1400"/>
              <a:t>Agent</a:t>
            </a:r>
            <a:r>
              <a:rPr lang="zh-CN" altLang="en-US" sz="1400"/>
              <a:t>开发工具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altLang="zh-CN" sz="1400">
                <a:hlinkClick r:id="rId6"/>
              </a:rPr>
              <a:t>https://github.com/jim-schwoebel/awesome_ai_agents</a:t>
            </a:r>
            <a:r>
              <a:rPr lang="en-US" altLang="zh-CN" sz="1400"/>
              <a:t> </a:t>
            </a:r>
          </a:p>
          <a:p>
            <a:pPr>
              <a:lnSpc>
                <a:spcPct val="120000"/>
              </a:lnSpc>
            </a:pPr>
            <a:endParaRPr lang="en-US" altLang="zh-CN" sz="1400"/>
          </a:p>
          <a:p>
            <a:pPr>
              <a:lnSpc>
                <a:spcPct val="120000"/>
              </a:lnSpc>
            </a:pPr>
            <a:r>
              <a:rPr lang="en-US" altLang="zh-CN" sz="1400"/>
              <a:t>5.hwchase17/langchain</a:t>
            </a:r>
          </a:p>
          <a:p>
            <a:pPr>
              <a:lnSpc>
                <a:spcPct val="120000"/>
              </a:lnSpc>
            </a:pPr>
            <a:r>
              <a:rPr lang="zh-CN" altLang="en-US" sz="1400"/>
              <a:t>集成提示链与工具调用的开发库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sz="1400">
                <a:hlinkClick r:id="rId7"/>
              </a:rPr>
              <a:t>GitHub - langchain-ai/langchain: 🦜🔗 Build context-aware reasoning applications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23910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00E86-ED76-F460-CFAC-695535C3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85C0CD-21B4-4464-C46A-26F3894AAD50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823F8246-0978-FA7E-487D-5414DBCAA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7A80A74A-7743-5ACA-A0E3-C1E1CA1A0B7E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59A15DF2-3483-80E5-6D46-51E603869F9A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EC670F98-0127-16FA-6358-72FA2EA39656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E43A8430-95FB-80AA-D278-A17433ACFEB0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CC9DA956-5832-EF36-1FF6-E044C1A3AF14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0EC4C7ED-E8F6-D9E5-B3B5-2E037B8CD65A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4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2AFB78F3-8093-DDF1-EF72-0DD6307DA1B9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DF367967-ACD0-9DDC-ABBF-850B6A9F7305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3BC38271-07B0-AC23-241B-554FEC2236D3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进阶学习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" name="TextBox 4">
            <a:extLst>
              <a:ext uri="{FF2B5EF4-FFF2-40B4-BE49-F238E27FC236}">
                <a16:creationId xmlns:a16="http://schemas.microsoft.com/office/drawing/2014/main" id="{33DF364B-FF86-E9F6-C63F-BB4097965190}"/>
              </a:ext>
            </a:extLst>
          </p:cNvPr>
          <p:cNvSpPr txBox="1"/>
          <p:nvPr/>
        </p:nvSpPr>
        <p:spPr>
          <a:xfrm>
            <a:off x="118334" y="1037746"/>
            <a:ext cx="12073666" cy="5388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视频资源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sz="1400"/>
              <a:t>​​1.Anthropic Claude</a:t>
            </a:r>
            <a:r>
              <a:rPr lang="zh-CN" altLang="en-US" sz="1400"/>
              <a:t>提示工程实战​​</a:t>
            </a:r>
          </a:p>
          <a:p>
            <a:pPr>
              <a:lnSpc>
                <a:spcPct val="120000"/>
              </a:lnSpc>
            </a:pPr>
            <a:r>
              <a:rPr lang="zh-CN" altLang="en-US" sz="1400"/>
              <a:t>工程经验分享，含实际调试案例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altLang="zh-CN" sz="1400">
                <a:hlinkClick r:id="rId3"/>
              </a:rPr>
              <a:t>https://www.youtube.com/watch?v=T9aRN5JkmL8</a:t>
            </a:r>
            <a:r>
              <a:rPr lang="en-US" altLang="zh-CN" sz="1400"/>
              <a:t> </a:t>
            </a:r>
          </a:p>
          <a:p>
            <a:pPr>
              <a:lnSpc>
                <a:spcPct val="120000"/>
              </a:lnSpc>
            </a:pP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 sz="1400"/>
              <a:t>2.Google</a:t>
            </a:r>
            <a:r>
              <a:rPr lang="zh-CN" altLang="en-US" sz="1400"/>
              <a:t>课程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en-US" altLang="zh-CN" sz="1400"/>
              <a:t>Google‘s 9 Hour AI Prompt Engineering Course </a:t>
            </a:r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altLang="zh-CN" sz="140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https://www.youtube.com/watch?v=p09yRj47kNM</a:t>
            </a:r>
            <a:endParaRPr lang="en-US" altLang="zh-CN" sz="1400">
              <a:solidFill>
                <a:srgbClr val="0563C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400">
              <a:solidFill>
                <a:srgbClr val="0563C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/>
              <a:t>3.Prompt Engineering 2025 Full course</a:t>
            </a:r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sz="1400">
                <a:hlinkClick r:id="rId5"/>
              </a:rPr>
              <a:t>Prompt Engineering 2025 Full course | Prompt engineering course | ChatGPT Prompts</a:t>
            </a:r>
            <a:endParaRPr lang="en-US" sz="1400"/>
          </a:p>
          <a:p>
            <a:pPr>
              <a:lnSpc>
                <a:spcPct val="120000"/>
              </a:lnSpc>
            </a:pPr>
            <a:endParaRPr lang="en-US" altLang="zh-CN" sz="1400">
              <a:solidFill>
                <a:srgbClr val="0563C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/>
              <a:t>4.The ULTIMATE 2025 Guide to Prompt Engineering</a:t>
            </a:r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sz="1400">
                <a:hlinkClick r:id="rId6"/>
              </a:rPr>
              <a:t>The ULTIMATE 2025 Guide to Prompt Engineering - Master the Perfect Prompt Formula!</a:t>
            </a:r>
            <a:endParaRPr lang="en-US" altLang="zh-CN" sz="1400">
              <a:solidFill>
                <a:srgbClr val="0563C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400">
              <a:solidFill>
                <a:srgbClr val="0563C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/>
              <a:t>5.Phil Nash </a:t>
            </a:r>
            <a:r>
              <a:rPr lang="zh-CN" altLang="en-US" sz="1400"/>
              <a:t>在 </a:t>
            </a:r>
            <a:r>
              <a:rPr lang="en-US" altLang="zh-CN" sz="1400"/>
              <a:t>NDC Porto 2024 </a:t>
            </a:r>
            <a:r>
              <a:rPr lang="zh-CN" altLang="en-US" sz="1400"/>
              <a:t>大会上的演讲，深入探讨如何从零开始构建 </a:t>
            </a:r>
            <a:r>
              <a:rPr lang="en-US" altLang="zh-CN" sz="1400"/>
              <a:t>RAG </a:t>
            </a:r>
            <a:r>
              <a:rPr lang="zh-CN" altLang="en-US" sz="1400"/>
              <a:t>系统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sz="1400">
                <a:hlinkClick r:id="rId7"/>
              </a:rPr>
              <a:t>Build RAG from Scratch - Phil Nash - NDC Porto 2024 - YouTube</a:t>
            </a:r>
            <a:endParaRPr lang="en-US" altLang="zh-CN" sz="1400">
              <a:solidFill>
                <a:srgbClr val="0563C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1400">
              <a:solidFill>
                <a:srgbClr val="0563C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1400"/>
              <a:t>6.</a:t>
            </a:r>
            <a:r>
              <a:rPr lang="en-US" sz="1400"/>
              <a:t>Chain-of-Thought </a:t>
            </a:r>
            <a:r>
              <a:rPr lang="zh-CN" altLang="en-US" sz="1400"/>
              <a:t>提示工程技术</a:t>
            </a:r>
            <a:endParaRPr lang="en-US" altLang="zh-CN" sz="1400"/>
          </a:p>
          <a:p>
            <a:pPr>
              <a:lnSpc>
                <a:spcPct val="120000"/>
              </a:lnSpc>
            </a:pPr>
            <a:r>
              <a:rPr lang="zh-CN" altLang="en-US" sz="1400"/>
              <a:t>链接：</a:t>
            </a:r>
            <a:r>
              <a:rPr lang="en-US" sz="1400">
                <a:hlinkClick r:id="rId8"/>
              </a:rPr>
              <a:t>Chain-of-thought prompting - Explained!</a:t>
            </a:r>
            <a:endParaRPr lang="en-US" altLang="zh-CN" sz="1400">
              <a:solidFill>
                <a:srgbClr val="056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1F9F0-3A13-D72B-05D5-5BF1A284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795823-2748-D0DF-1FE1-A433F128FC51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03929459-3F8C-65C6-181D-C89C0A355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5E3A5863-3D41-0937-0EC3-33452688D0B1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42A628AB-019B-A10A-E9FA-9A859E1EABB5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AAA51BDA-0DC3-89E6-C503-D92697662096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BC0C1E07-C4FC-70B6-DD23-E50DF0B01E22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67531EC5-472D-1339-9CAD-27B5CEA74460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E215A076-B2E5-A8CD-6140-5180EB909DA2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5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D778D6C-01FD-F73D-D134-20356E93EE51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D8CEE560-6B12-762A-4A37-FAE5EF67298C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B6FE9260-02C2-508E-56ED-8DC897EC201A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课程反馈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TextBox 4">
            <a:extLst>
              <a:ext uri="{FF2B5EF4-FFF2-40B4-BE49-F238E27FC236}">
                <a16:creationId xmlns:a16="http://schemas.microsoft.com/office/drawing/2014/main" id="{82DE4534-7FE9-505F-6F19-5835EFF7489D}"/>
              </a:ext>
            </a:extLst>
          </p:cNvPr>
          <p:cNvSpPr txBox="1"/>
          <p:nvPr/>
        </p:nvSpPr>
        <p:spPr>
          <a:xfrm>
            <a:off x="4479309" y="2845340"/>
            <a:ext cx="271893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4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问 卷 调 查</a:t>
            </a:r>
            <a:endParaRPr lang="en-US" altLang="zh-CN" sz="40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6DBBFD-AAA5-F951-A8CF-CF23948B1B1F}"/>
              </a:ext>
            </a:extLst>
          </p:cNvPr>
          <p:cNvSpPr txBox="1"/>
          <p:nvPr/>
        </p:nvSpPr>
        <p:spPr>
          <a:xfrm>
            <a:off x="3508744" y="370685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Prompt_Engineering_Lesson2 </a:t>
            </a:r>
            <a:r>
              <a:rPr lang="zh-CN" altLang="en-US">
                <a:hlinkClick r:id="rId3"/>
              </a:rPr>
              <a:t>课程反馈调查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D533A0A3-3767-EF3A-5FCC-73CDDAE3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46" y="1903227"/>
            <a:ext cx="6836237" cy="3520798"/>
          </a:xfrm>
          <a:prstGeom prst="rect">
            <a:avLst/>
          </a:prstGeom>
        </p:spPr>
      </p:pic>
      <p:sp>
        <p:nvSpPr>
          <p:cNvPr id="46" name="TextBox 4">
            <a:extLst>
              <a:ext uri="{FF2B5EF4-FFF2-40B4-BE49-F238E27FC236}">
                <a16:creationId xmlns:a16="http://schemas.microsoft.com/office/drawing/2014/main" id="{A38F892A-4927-601A-9DE4-248C486C7213}"/>
              </a:ext>
            </a:extLst>
          </p:cNvPr>
          <p:cNvSpPr txBox="1"/>
          <p:nvPr/>
        </p:nvSpPr>
        <p:spPr>
          <a:xfrm>
            <a:off x="2597346" y="942112"/>
            <a:ext cx="369712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CN" altLang="en-US" sz="4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课程</a:t>
            </a:r>
            <a:r>
              <a:rPr lang="en-US" altLang="zh-CN" sz="4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(</a:t>
            </a:r>
            <a:r>
              <a:rPr lang="zh-CN" altLang="en-US" sz="4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一</a:t>
            </a:r>
            <a:r>
              <a:rPr lang="en-US" altLang="zh-CN" sz="4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)</a:t>
            </a:r>
            <a:r>
              <a:rPr lang="zh-CN" altLang="en-US" sz="40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6350" stA="53000" endA="300" endPos="35500" dir="5400000" sy="-90000" algn="bl" rotWithShape="0"/>
                </a:effectLst>
              </a:rPr>
              <a:t>反馈</a:t>
            </a:r>
            <a:endParaRPr lang="en-US" altLang="zh-CN" sz="40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943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A65B6-9566-0611-8722-372630A46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52A4A95-C254-FD07-A9DB-8E74A2660844}"/>
              </a:ext>
            </a:extLst>
          </p:cNvPr>
          <p:cNvGrpSpPr/>
          <p:nvPr/>
        </p:nvGrpSpPr>
        <p:grpSpPr>
          <a:xfrm>
            <a:off x="1362522" y="2155696"/>
            <a:ext cx="2352980" cy="2352980"/>
            <a:chOff x="2119199" y="2105013"/>
            <a:chExt cx="2352980" cy="235298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4A3450-CB5A-76CF-D61D-D869030B6CE5}"/>
                </a:ext>
              </a:extLst>
            </p:cNvPr>
            <p:cNvGrpSpPr/>
            <p:nvPr/>
          </p:nvGrpSpPr>
          <p:grpSpPr>
            <a:xfrm>
              <a:off x="2119199" y="2105013"/>
              <a:ext cx="2352980" cy="2352980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2" name="同心圆 43">
                <a:extLst>
                  <a:ext uri="{FF2B5EF4-FFF2-40B4-BE49-F238E27FC236}">
                    <a16:creationId xmlns:a16="http://schemas.microsoft.com/office/drawing/2014/main" id="{7144D324-7EC2-657D-C7AD-8E87063EC75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EBABBFF0-5FB3-42ED-4489-996574DEBBB1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rgbClr val="C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238CB90-B117-BD6F-B79D-281237246D9F}"/>
                </a:ext>
              </a:extLst>
            </p:cNvPr>
            <p:cNvSpPr/>
            <p:nvPr/>
          </p:nvSpPr>
          <p:spPr>
            <a:xfrm>
              <a:off x="2430335" y="2771782"/>
              <a:ext cx="1730711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342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0" b="1" i="0" u="none" strike="noStrike" kern="0" cap="none" spc="0" normalizeH="0" baseline="0" noProof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0C000560-1E58-FCFF-83AC-49EB4FE8E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461" y="3622258"/>
              <a:ext cx="1372458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71" tIns="34285" rIns="68571" bIns="34285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algn="ctr" defTabSz="914400" rtl="0" eaLnBrk="1" latinLnBrk="0" hangingPunct="1">
                <a:buFontTx/>
                <a:buNone/>
                <a:defRPr sz="2000" b="1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914400" rtl="0" eaLnBrk="0" latinLnBrk="0" hangingPunct="0">
                <a:spcBef>
                  <a:spcPct val="20000"/>
                </a:spcBef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仿宋_GB2312" pitchFamily="49" charset="-122"/>
                  <a:cs typeface="+mn-cs"/>
                </a:defRPr>
              </a:lvl2pPr>
              <a:lvl3pPr marL="1143000" indent="-228600" algn="l" defTabSz="914400" rtl="0" eaLnBrk="0" latinLnBrk="0" hangingPunct="0">
                <a:spcBef>
                  <a:spcPct val="20000"/>
                </a:spcBef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0" latinLnBrk="0" hangingPunct="0">
                <a:spcBef>
                  <a:spcPct val="20000"/>
                </a:spcBef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0" latinLnBrk="0" hangingPunct="0">
                <a:spcBef>
                  <a:spcPct val="20000"/>
                </a:spcBef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500" b="0" i="0" u="none" strike="noStrike" kern="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4F0AF236-7AA3-E1D3-2CAB-5764D391C2B1}"/>
              </a:ext>
            </a:extLst>
          </p:cNvPr>
          <p:cNvGrpSpPr/>
          <p:nvPr/>
        </p:nvGrpSpPr>
        <p:grpSpPr>
          <a:xfrm>
            <a:off x="4483457" y="1323207"/>
            <a:ext cx="4974266" cy="4211585"/>
            <a:chOff x="5346783" y="586268"/>
            <a:chExt cx="4726018" cy="3910400"/>
          </a:xfrm>
        </p:grpSpPr>
        <p:sp>
          <p:nvSpPr>
            <p:cNvPr id="6" name="圆角矩形 12">
              <a:extLst>
                <a:ext uri="{FF2B5EF4-FFF2-40B4-BE49-F238E27FC236}">
                  <a16:creationId xmlns:a16="http://schemas.microsoft.com/office/drawing/2014/main" id="{AC57EFA5-6727-EA1D-7508-C6F941C7F45A}"/>
                </a:ext>
              </a:extLst>
            </p:cNvPr>
            <p:cNvSpPr/>
            <p:nvPr/>
          </p:nvSpPr>
          <p:spPr>
            <a:xfrm>
              <a:off x="5727302" y="1795325"/>
              <a:ext cx="4345499" cy="5429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9C73103-FF25-878B-5AE0-F1ACB6C56BBA}"/>
                </a:ext>
              </a:extLst>
            </p:cNvPr>
            <p:cNvGrpSpPr/>
            <p:nvPr/>
          </p:nvGrpSpPr>
          <p:grpSpPr>
            <a:xfrm>
              <a:off x="5360449" y="1642917"/>
              <a:ext cx="848803" cy="847785"/>
              <a:chOff x="5360449" y="2011217"/>
              <a:chExt cx="848803" cy="847785"/>
            </a:xfrm>
          </p:grpSpPr>
          <p:sp>
            <p:nvSpPr>
              <p:cNvPr id="36" name="Oval 5">
                <a:extLst>
                  <a:ext uri="{FF2B5EF4-FFF2-40B4-BE49-F238E27FC236}">
                    <a16:creationId xmlns:a16="http://schemas.microsoft.com/office/drawing/2014/main" id="{8A25EAA7-8D0C-407F-A0A1-577219832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449" y="2011217"/>
                <a:ext cx="848803" cy="8477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5875" cap="flat">
                <a:noFill/>
                <a:prstDash val="solid"/>
                <a:miter lim="800000"/>
                <a:headEnd/>
                <a:tailEnd/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37" name="Oval 6">
                <a:extLst>
                  <a:ext uri="{FF2B5EF4-FFF2-40B4-BE49-F238E27FC236}">
                    <a16:creationId xmlns:a16="http://schemas.microsoft.com/office/drawing/2014/main" id="{01FA9ED1-04F6-FA28-FF5B-50B52FBE0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123" y="2049891"/>
                <a:ext cx="771454" cy="770436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38" name="文本框 43">
                <a:extLst>
                  <a:ext uri="{FF2B5EF4-FFF2-40B4-BE49-F238E27FC236}">
                    <a16:creationId xmlns:a16="http://schemas.microsoft.com/office/drawing/2014/main" id="{6CF84687-69A5-D53F-37FF-04093E6A80BC}"/>
                  </a:ext>
                </a:extLst>
              </p:cNvPr>
              <p:cNvSpPr txBox="1"/>
              <p:nvPr/>
            </p:nvSpPr>
            <p:spPr>
              <a:xfrm>
                <a:off x="5627641" y="2204277"/>
                <a:ext cx="31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24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圆角矩形 18">
              <a:extLst>
                <a:ext uri="{FF2B5EF4-FFF2-40B4-BE49-F238E27FC236}">
                  <a16:creationId xmlns:a16="http://schemas.microsoft.com/office/drawing/2014/main" id="{1651F83F-6150-42B1-E49F-A32EB530759A}"/>
                </a:ext>
              </a:extLst>
            </p:cNvPr>
            <p:cNvSpPr/>
            <p:nvPr/>
          </p:nvSpPr>
          <p:spPr>
            <a:xfrm>
              <a:off x="5727302" y="2789215"/>
              <a:ext cx="4345499" cy="5429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0831047-8A3C-7F15-3F92-748880D151E3}"/>
                </a:ext>
              </a:extLst>
            </p:cNvPr>
            <p:cNvGrpSpPr/>
            <p:nvPr/>
          </p:nvGrpSpPr>
          <p:grpSpPr>
            <a:xfrm>
              <a:off x="5360449" y="2636807"/>
              <a:ext cx="848803" cy="847785"/>
              <a:chOff x="5360449" y="3005107"/>
              <a:chExt cx="848803" cy="847785"/>
            </a:xfrm>
          </p:grpSpPr>
          <p:sp>
            <p:nvSpPr>
              <p:cNvPr id="33" name="Oval 5">
                <a:extLst>
                  <a:ext uri="{FF2B5EF4-FFF2-40B4-BE49-F238E27FC236}">
                    <a16:creationId xmlns:a16="http://schemas.microsoft.com/office/drawing/2014/main" id="{547BE7E9-46DB-CBD6-1A6C-BE5EAFDF7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449" y="3005107"/>
                <a:ext cx="848803" cy="8477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5875" cap="flat">
                <a:noFill/>
                <a:prstDash val="solid"/>
                <a:miter lim="800000"/>
                <a:headEnd/>
                <a:tailEnd/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34" name="Oval 6">
                <a:extLst>
                  <a:ext uri="{FF2B5EF4-FFF2-40B4-BE49-F238E27FC236}">
                    <a16:creationId xmlns:a16="http://schemas.microsoft.com/office/drawing/2014/main" id="{269EF368-FFBA-37B0-BE34-690BACD01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123" y="3043781"/>
                <a:ext cx="771454" cy="770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2"/>
                  </a:gs>
                </a:gsLst>
                <a:lin ang="13500000" scaled="1"/>
                <a:tileRect/>
              </a:gra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35" name="文本框 40">
                <a:extLst>
                  <a:ext uri="{FF2B5EF4-FFF2-40B4-BE49-F238E27FC236}">
                    <a16:creationId xmlns:a16="http://schemas.microsoft.com/office/drawing/2014/main" id="{90DEE289-D676-E221-DF3A-F54D5992B3A2}"/>
                  </a:ext>
                </a:extLst>
              </p:cNvPr>
              <p:cNvSpPr txBox="1"/>
              <p:nvPr/>
            </p:nvSpPr>
            <p:spPr>
              <a:xfrm>
                <a:off x="5627641" y="3198167"/>
                <a:ext cx="31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4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147F44E-449B-F136-30AA-49C442FB454C}"/>
                </a:ext>
              </a:extLst>
            </p:cNvPr>
            <p:cNvSpPr txBox="1"/>
            <p:nvPr/>
          </p:nvSpPr>
          <p:spPr>
            <a:xfrm>
              <a:off x="6623289" y="2829867"/>
              <a:ext cx="3435845" cy="428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实践案例</a:t>
              </a:r>
            </a:p>
          </p:txBody>
        </p:sp>
        <p:sp>
          <p:nvSpPr>
            <p:cNvPr id="14" name="圆角矩形 24">
              <a:extLst>
                <a:ext uri="{FF2B5EF4-FFF2-40B4-BE49-F238E27FC236}">
                  <a16:creationId xmlns:a16="http://schemas.microsoft.com/office/drawing/2014/main" id="{72FFDB8C-C206-0AE6-9A55-0EA9D24E512B}"/>
                </a:ext>
              </a:extLst>
            </p:cNvPr>
            <p:cNvSpPr/>
            <p:nvPr/>
          </p:nvSpPr>
          <p:spPr>
            <a:xfrm>
              <a:off x="5727302" y="3783105"/>
              <a:ext cx="4345499" cy="5429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1ABB4CF-A157-43EF-42FC-3DE79A184BD0}"/>
                </a:ext>
              </a:extLst>
            </p:cNvPr>
            <p:cNvSpPr txBox="1"/>
            <p:nvPr/>
          </p:nvSpPr>
          <p:spPr>
            <a:xfrm>
              <a:off x="6623290" y="3823757"/>
              <a:ext cx="2965210" cy="428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进阶学习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B4503CB-CDCB-E8C1-AC71-2999D3E5C6A9}"/>
                </a:ext>
              </a:extLst>
            </p:cNvPr>
            <p:cNvGrpSpPr/>
            <p:nvPr/>
          </p:nvGrpSpPr>
          <p:grpSpPr>
            <a:xfrm>
              <a:off x="5346783" y="3648883"/>
              <a:ext cx="848803" cy="847785"/>
              <a:chOff x="5360449" y="3005107"/>
              <a:chExt cx="848803" cy="847785"/>
            </a:xfrm>
          </p:grpSpPr>
          <p:sp>
            <p:nvSpPr>
              <p:cNvPr id="27" name="Oval 5">
                <a:extLst>
                  <a:ext uri="{FF2B5EF4-FFF2-40B4-BE49-F238E27FC236}">
                    <a16:creationId xmlns:a16="http://schemas.microsoft.com/office/drawing/2014/main" id="{B8740F9D-B150-C1B3-653F-65E96A6EE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449" y="3005107"/>
                <a:ext cx="848803" cy="8477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5875" cap="flat">
                <a:noFill/>
                <a:prstDash val="solid"/>
                <a:miter lim="800000"/>
                <a:headEnd/>
                <a:tailEnd/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28" name="Oval 6">
                <a:extLst>
                  <a:ext uri="{FF2B5EF4-FFF2-40B4-BE49-F238E27FC236}">
                    <a16:creationId xmlns:a16="http://schemas.microsoft.com/office/drawing/2014/main" id="{77583B9F-A444-2653-2738-667326EC9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123" y="3043781"/>
                <a:ext cx="771454" cy="770436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29" name="文本框 34">
                <a:extLst>
                  <a:ext uri="{FF2B5EF4-FFF2-40B4-BE49-F238E27FC236}">
                    <a16:creationId xmlns:a16="http://schemas.microsoft.com/office/drawing/2014/main" id="{1E6B7D8C-3D5E-76FD-8E50-16E253CAD5D4}"/>
                  </a:ext>
                </a:extLst>
              </p:cNvPr>
              <p:cNvSpPr txBox="1"/>
              <p:nvPr/>
            </p:nvSpPr>
            <p:spPr>
              <a:xfrm>
                <a:off x="5627641" y="3198167"/>
                <a:ext cx="31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240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47213E-5407-B06F-852A-BA3328E74645}"/>
                </a:ext>
              </a:extLst>
            </p:cNvPr>
            <p:cNvSpPr txBox="1"/>
            <p:nvPr/>
          </p:nvSpPr>
          <p:spPr>
            <a:xfrm>
              <a:off x="6623290" y="1819379"/>
              <a:ext cx="2323590" cy="428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技术路线</a:t>
              </a:r>
            </a:p>
          </p:txBody>
        </p:sp>
        <p:sp>
          <p:nvSpPr>
            <p:cNvPr id="21" name="圆角矩形 12">
              <a:extLst>
                <a:ext uri="{FF2B5EF4-FFF2-40B4-BE49-F238E27FC236}">
                  <a16:creationId xmlns:a16="http://schemas.microsoft.com/office/drawing/2014/main" id="{8B55F710-63B9-DD5A-DBCE-3592E9CC8779}"/>
                </a:ext>
              </a:extLst>
            </p:cNvPr>
            <p:cNvSpPr/>
            <p:nvPr/>
          </p:nvSpPr>
          <p:spPr>
            <a:xfrm>
              <a:off x="5713636" y="738676"/>
              <a:ext cx="4345499" cy="5429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0DD28AE-6341-1E91-9C0F-78487FC0AFA1}"/>
                </a:ext>
              </a:extLst>
            </p:cNvPr>
            <p:cNvGrpSpPr/>
            <p:nvPr/>
          </p:nvGrpSpPr>
          <p:grpSpPr>
            <a:xfrm>
              <a:off x="5346783" y="586268"/>
              <a:ext cx="848803" cy="847785"/>
              <a:chOff x="5360449" y="2011217"/>
              <a:chExt cx="848803" cy="847785"/>
            </a:xfrm>
          </p:grpSpPr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CA1D2E4D-5108-FDF9-083A-6C3A79CEB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0449" y="2011217"/>
                <a:ext cx="848803" cy="84778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5875" cap="flat">
                <a:noFill/>
                <a:prstDash val="solid"/>
                <a:miter lim="800000"/>
                <a:headEnd/>
                <a:tailEnd/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25" name="Oval 6">
                <a:extLst>
                  <a:ext uri="{FF2B5EF4-FFF2-40B4-BE49-F238E27FC236}">
                    <a16:creationId xmlns:a16="http://schemas.microsoft.com/office/drawing/2014/main" id="{40A71C4E-D925-EF2F-E9FD-0547F3845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9123" y="2049891"/>
                <a:ext cx="771454" cy="7704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2"/>
                  </a:gs>
                </a:gsLst>
                <a:lin ang="13500000" scaled="1"/>
                <a:tileRect/>
              </a:gra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26" name="文本框 28">
                <a:extLst>
                  <a:ext uri="{FF2B5EF4-FFF2-40B4-BE49-F238E27FC236}">
                    <a16:creationId xmlns:a16="http://schemas.microsoft.com/office/drawing/2014/main" id="{3DFF4E62-CB52-318F-C326-2909B5DF70E1}"/>
                  </a:ext>
                </a:extLst>
              </p:cNvPr>
              <p:cNvSpPr txBox="1"/>
              <p:nvPr/>
            </p:nvSpPr>
            <p:spPr>
              <a:xfrm>
                <a:off x="5627641" y="2204277"/>
                <a:ext cx="31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24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25">
              <a:extLst>
                <a:ext uri="{FF2B5EF4-FFF2-40B4-BE49-F238E27FC236}">
                  <a16:creationId xmlns:a16="http://schemas.microsoft.com/office/drawing/2014/main" id="{2784A2AA-CE3D-17EB-2F8A-30303FE5C0C3}"/>
                </a:ext>
              </a:extLst>
            </p:cNvPr>
            <p:cNvSpPr txBox="1"/>
            <p:nvPr/>
          </p:nvSpPr>
          <p:spPr>
            <a:xfrm>
              <a:off x="6609624" y="762730"/>
              <a:ext cx="2323590" cy="428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>
                  <a:solidFill>
                    <a:schemeClr val="bg2">
                      <a:lumMod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主流模型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73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8A4C7-35FD-1D23-A6F6-A27749E0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2051FE-1F46-D813-5CDA-BC605B7EED0F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4C2C985A-9F7A-C383-E109-325B660EC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E6FBC702-3FBF-BEFA-E27C-EE5C8F3D533F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A82A915B-A65A-ABA4-F434-702A006BB35B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FA1CBC05-51B6-19EB-D94D-3139DA083439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1458EAB8-1314-11BC-08B8-C38FCBEAE63B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FBBDF3AA-600A-85B4-7159-B7C4D3EB86FC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64E969AD-2E7B-2276-E7B0-D83C7C567273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1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60A78FD4-AA2D-C484-B0C7-3B98FBF0CD04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E02CBBD2-3027-F2B7-806B-851E634BAD87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75017F68-9FBA-4108-8ED1-F14D00D4AFBD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3047679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主流模型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EC55CD2-B516-FA9C-2AAE-B50060C91AFB}"/>
              </a:ext>
            </a:extLst>
          </p:cNvPr>
          <p:cNvSpPr txBox="1"/>
          <p:nvPr/>
        </p:nvSpPr>
        <p:spPr>
          <a:xfrm>
            <a:off x="118334" y="1037746"/>
            <a:ext cx="2355925" cy="3961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大语言模型</a:t>
            </a:r>
            <a:r>
              <a:rPr lang="en-US" altLang="zh-CN"/>
              <a:t>LLM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B242C3A8-266B-1CEE-B6FD-3E7F5FAF4D80}"/>
              </a:ext>
            </a:extLst>
          </p:cNvPr>
          <p:cNvSpPr txBox="1"/>
          <p:nvPr/>
        </p:nvSpPr>
        <p:spPr>
          <a:xfrm>
            <a:off x="6759054" y="1037746"/>
            <a:ext cx="2696918" cy="3961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嵌入模型</a:t>
            </a:r>
            <a:r>
              <a:rPr lang="en-US" altLang="zh-CN"/>
              <a:t>Embedding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635FBBE-F339-B83C-4DF8-6EC7374F6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29656"/>
              </p:ext>
            </p:extLst>
          </p:nvPr>
        </p:nvGraphicFramePr>
        <p:xfrm>
          <a:off x="211419" y="4304191"/>
          <a:ext cx="4025425" cy="2003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8137">
                  <a:extLst>
                    <a:ext uri="{9D8B030D-6E8A-4147-A177-3AD203B41FA5}">
                      <a16:colId xmlns:a16="http://schemas.microsoft.com/office/drawing/2014/main" val="424763992"/>
                    </a:ext>
                  </a:extLst>
                </a:gridCol>
                <a:gridCol w="839097">
                  <a:extLst>
                    <a:ext uri="{9D8B030D-6E8A-4147-A177-3AD203B41FA5}">
                      <a16:colId xmlns:a16="http://schemas.microsoft.com/office/drawing/2014/main" val="1101356297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1999596017"/>
                    </a:ext>
                  </a:extLst>
                </a:gridCol>
                <a:gridCol w="794544">
                  <a:extLst>
                    <a:ext uri="{9D8B030D-6E8A-4147-A177-3AD203B41FA5}">
                      <a16:colId xmlns:a16="http://schemas.microsoft.com/office/drawing/2014/main" val="285209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模型名称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发布机构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模型版本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是否开源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71" marR="3671" marT="3671" marB="0" anchor="ctr"/>
                </a:tc>
                <a:extLst>
                  <a:ext uri="{0D108BD9-81ED-4DB2-BD59-A6C34878D82A}">
                    <a16:rowId xmlns:a16="http://schemas.microsoft.com/office/drawing/2014/main" val="3663463324"/>
                  </a:ext>
                </a:extLst>
              </a:tr>
              <a:tr h="5294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GPT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OpenAI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GPT-4.1、GPT-4o、</a:t>
                      </a:r>
                    </a:p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O4-mini</a:t>
                      </a:r>
                      <a:r>
                        <a:rPr lang="zh-CN" altLang="en-US" sz="1200" u="none" strike="noStrike">
                          <a:effectLst/>
                          <a:latin typeface="Aptos Display" panose="020B0004020202020204" pitchFamily="34" charset="0"/>
                        </a:rPr>
                        <a:t>、</a:t>
                      </a:r>
                      <a:r>
                        <a:rPr lang="en-US" altLang="zh-CN" sz="1200" u="none" strike="noStrike">
                          <a:effectLst/>
                          <a:latin typeface="Aptos Display" panose="020B0004020202020204" pitchFamily="34" charset="0"/>
                        </a:rPr>
                        <a:t>o3</a:t>
                      </a:r>
                    </a:p>
                    <a:p>
                      <a:pPr algn="l" fontAlgn="ctr"/>
                      <a:r>
                        <a:rPr lang="en-US" sz="1200">
                          <a:latin typeface="Aptos Display" panose="020B0004020202020204" pitchFamily="34" charset="0"/>
                          <a:hlinkClick r:id="rId3"/>
                        </a:rPr>
                        <a:t>Models - OpenAI API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Aptos Display" panose="020B0004020202020204" pitchFamily="34" charset="0"/>
                        </a:rPr>
                        <a:t>否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extLst>
                  <a:ext uri="{0D108BD9-81ED-4DB2-BD59-A6C34878D82A}">
                    <a16:rowId xmlns:a16="http://schemas.microsoft.com/office/drawing/2014/main" val="24053421"/>
                  </a:ext>
                </a:extLst>
              </a:tr>
              <a:tr h="2745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Claude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Anthropic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Claude 3.7 Sonnet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Aptos Display" panose="020B0004020202020204" pitchFamily="34" charset="0"/>
                        </a:rPr>
                        <a:t>否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extLst>
                  <a:ext uri="{0D108BD9-81ED-4DB2-BD59-A6C34878D82A}">
                    <a16:rowId xmlns:a16="http://schemas.microsoft.com/office/drawing/2014/main" val="2075832002"/>
                  </a:ext>
                </a:extLst>
              </a:tr>
              <a:tr h="2904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Gemini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Google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effectLst/>
                          <a:latin typeface="Aptos Display" panose="020B0004020202020204" pitchFamily="34" charset="0"/>
                        </a:rPr>
                        <a:t>Gemini 2.5 Pro/Flash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Aptos Display" panose="020B0004020202020204" pitchFamily="34" charset="0"/>
                        </a:rPr>
                        <a:t>否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extLst>
                  <a:ext uri="{0D108BD9-81ED-4DB2-BD59-A6C34878D82A}">
                    <a16:rowId xmlns:a16="http://schemas.microsoft.com/office/drawing/2014/main" val="3193571613"/>
                  </a:ext>
                </a:extLst>
              </a:tr>
              <a:tr h="4625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DeepSeek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Aptos Display" panose="020B0004020202020204" pitchFamily="34" charset="0"/>
                        </a:rPr>
                        <a:t>深度求索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DeepSeek-R1</a:t>
                      </a:r>
                    </a:p>
                    <a:p>
                      <a:pPr algn="l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DeepSeek-V3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Aptos Display" panose="020B0004020202020204" pitchFamily="34" charset="0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extLst>
                  <a:ext uri="{0D108BD9-81ED-4DB2-BD59-A6C34878D82A}">
                    <a16:rowId xmlns:a16="http://schemas.microsoft.com/office/drawing/2014/main" val="451631221"/>
                  </a:ext>
                </a:extLst>
              </a:tr>
              <a:tr h="2366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LLaMA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Meta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  <a:latin typeface="Aptos Display" panose="020B0004020202020204" pitchFamily="34" charset="0"/>
                        </a:rPr>
                        <a:t>LLaMA 4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u="none" strike="noStrike">
                          <a:effectLst/>
                          <a:latin typeface="Aptos Display" panose="020B0004020202020204" pitchFamily="34" charset="0"/>
                        </a:rPr>
                        <a:t>是</a:t>
                      </a:r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71" marR="3671" marT="3671" marB="0" anchor="ctr"/>
                </a:tc>
                <a:extLst>
                  <a:ext uri="{0D108BD9-81ED-4DB2-BD59-A6C34878D82A}">
                    <a16:rowId xmlns:a16="http://schemas.microsoft.com/office/drawing/2014/main" val="382508178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0269423-68D5-56CB-CFBC-9DA1036DD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04669"/>
              </p:ext>
            </p:extLst>
          </p:nvPr>
        </p:nvGraphicFramePr>
        <p:xfrm>
          <a:off x="6857497" y="4121910"/>
          <a:ext cx="4740367" cy="2551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230">
                  <a:extLst>
                    <a:ext uri="{9D8B030D-6E8A-4147-A177-3AD203B41FA5}">
                      <a16:colId xmlns:a16="http://schemas.microsoft.com/office/drawing/2014/main" val="3947415614"/>
                    </a:ext>
                  </a:extLst>
                </a:gridCol>
                <a:gridCol w="1602890">
                  <a:extLst>
                    <a:ext uri="{9D8B030D-6E8A-4147-A177-3AD203B41FA5}">
                      <a16:colId xmlns:a16="http://schemas.microsoft.com/office/drawing/2014/main" val="3767851717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2816064858"/>
                    </a:ext>
                  </a:extLst>
                </a:gridCol>
              </a:tblGrid>
              <a:tr h="725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模型名称 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提供者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是否开源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extLst>
                  <a:ext uri="{0D108BD9-81ED-4DB2-BD59-A6C34878D82A}">
                    <a16:rowId xmlns:a16="http://schemas.microsoft.com/office/drawing/2014/main" val="4285363105"/>
                  </a:ext>
                </a:extLst>
              </a:tr>
              <a:tr h="2589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OpenAI text-embedding-3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OpenAI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extLst>
                  <a:ext uri="{0D108BD9-81ED-4DB2-BD59-A6C34878D82A}">
                    <a16:rowId xmlns:a16="http://schemas.microsoft.com/office/drawing/2014/main" val="910364410"/>
                  </a:ext>
                </a:extLst>
              </a:tr>
              <a:tr h="4389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BERT (Bidirectional Encoder Representations from Transformers)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extLst>
                  <a:ext uri="{0D108BD9-81ED-4DB2-BD59-A6C34878D82A}">
                    <a16:rowId xmlns:a16="http://schemas.microsoft.com/office/drawing/2014/main" val="73769974"/>
                  </a:ext>
                </a:extLst>
              </a:tr>
              <a:tr h="2393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RoBERTa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u="none" strike="noStrike">
                          <a:effectLst/>
                          <a:latin typeface="Aptos Display" panose="020B0004020202020204" pitchFamily="34" charset="0"/>
                        </a:rPr>
                        <a:t>Meta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extLst>
                  <a:ext uri="{0D108BD9-81ED-4DB2-BD59-A6C34878D82A}">
                    <a16:rowId xmlns:a16="http://schemas.microsoft.com/office/drawing/2014/main" val="368112942"/>
                  </a:ext>
                </a:extLst>
              </a:tr>
              <a:tr h="2443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DistilBERT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Hugging Face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extLst>
                  <a:ext uri="{0D108BD9-81ED-4DB2-BD59-A6C34878D82A}">
                    <a16:rowId xmlns:a16="http://schemas.microsoft.com/office/drawing/2014/main" val="2994495751"/>
                  </a:ext>
                </a:extLst>
              </a:tr>
              <a:tr h="2289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ALBERT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Google/TTIC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extLst>
                  <a:ext uri="{0D108BD9-81ED-4DB2-BD59-A6C34878D82A}">
                    <a16:rowId xmlns:a16="http://schemas.microsoft.com/office/drawing/2014/main" val="4291076320"/>
                  </a:ext>
                </a:extLst>
              </a:tr>
              <a:tr h="2981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Sentence-BERT (SBERT)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UKP Lab, Hugging Face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extLst>
                  <a:ext uri="{0D108BD9-81ED-4DB2-BD59-A6C34878D82A}">
                    <a16:rowId xmlns:a16="http://schemas.microsoft.com/office/drawing/2014/main" val="3937795787"/>
                  </a:ext>
                </a:extLst>
              </a:tr>
              <a:tr h="2298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ERNIE 3.0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百度 </a:t>
                      </a:r>
                      <a:r>
                        <a:rPr lang="en-US" altLang="zh-CN" sz="1100" u="none" strike="noStrike">
                          <a:effectLst/>
                          <a:latin typeface="Aptos Display" panose="020B0004020202020204" pitchFamily="34" charset="0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Baidu)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extLst>
                  <a:ext uri="{0D108BD9-81ED-4DB2-BD59-A6C34878D82A}">
                    <a16:rowId xmlns:a16="http://schemas.microsoft.com/office/drawing/2014/main" val="2477015556"/>
                  </a:ext>
                </a:extLst>
              </a:tr>
              <a:tr h="231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Pangu-</a:t>
                      </a:r>
                      <a:r>
                        <a:rPr lang="el-GR" sz="1100" u="none" strike="noStrike">
                          <a:effectLst/>
                          <a:latin typeface="Aptos Display" panose="020B0004020202020204" pitchFamily="34" charset="0"/>
                        </a:rPr>
                        <a:t>α</a:t>
                      </a:r>
                      <a:endParaRPr lang="el-GR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华为 </a:t>
                      </a:r>
                      <a:r>
                        <a:rPr lang="en-US" altLang="zh-CN" sz="1100" u="none" strike="noStrike">
                          <a:effectLst/>
                          <a:latin typeface="Aptos Display" panose="020B0004020202020204" pitchFamily="34" charset="0"/>
                        </a:rPr>
                        <a:t>(</a:t>
                      </a:r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Huawei)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extLst>
                  <a:ext uri="{0D108BD9-81ED-4DB2-BD59-A6C34878D82A}">
                    <a16:rowId xmlns:a16="http://schemas.microsoft.com/office/drawing/2014/main" val="3192619438"/>
                  </a:ext>
                </a:extLst>
              </a:tr>
              <a:tr h="209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T5 (Text-to-Text Transfer Transformer)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Aptos Display" panose="020B0004020202020204" pitchFamily="34" charset="0"/>
                        </a:rPr>
                        <a:t>Google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Aptos Display" panose="020B0004020202020204" pitchFamily="34" charset="0"/>
                        </a:rPr>
                        <a:t>是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3627" marR="3627" marT="3627" marB="0" anchor="ctr"/>
                </a:tc>
                <a:extLst>
                  <a:ext uri="{0D108BD9-81ED-4DB2-BD59-A6C34878D82A}">
                    <a16:rowId xmlns:a16="http://schemas.microsoft.com/office/drawing/2014/main" val="1688435224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CAC4E29-1066-7A04-48E4-B23587129BF7}"/>
              </a:ext>
            </a:extLst>
          </p:cNvPr>
          <p:cNvSpPr txBox="1"/>
          <p:nvPr/>
        </p:nvSpPr>
        <p:spPr>
          <a:xfrm>
            <a:off x="118334" y="1527332"/>
            <a:ext cx="6142616" cy="261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zh-CN" altLang="en-US" sz="1200"/>
              <a:t>大语言模型（</a:t>
            </a:r>
            <a:r>
              <a:rPr lang="en-US" altLang="zh-CN" sz="1200"/>
              <a:t>LLM</a:t>
            </a:r>
            <a:r>
              <a:rPr lang="zh-CN" altLang="en-US" sz="1200"/>
              <a:t>，</a:t>
            </a:r>
            <a:r>
              <a:rPr lang="en-US" altLang="zh-CN" sz="1200"/>
              <a:t>Large Language Model</a:t>
            </a:r>
            <a:r>
              <a:rPr lang="zh-CN" altLang="en-US" sz="1200"/>
              <a:t>）是指基于深度学习技术，尤其是</a:t>
            </a:r>
            <a:r>
              <a:rPr lang="en-US" altLang="zh-CN" sz="1200" b="1"/>
              <a:t>Transformer</a:t>
            </a:r>
            <a:r>
              <a:rPr lang="zh-CN" altLang="en-US" sz="1200"/>
              <a:t>架构训练的大型的自然语言处理（</a:t>
            </a:r>
            <a:r>
              <a:rPr lang="en-US" altLang="zh-CN" sz="1200"/>
              <a:t>NLP</a:t>
            </a:r>
            <a:r>
              <a:rPr lang="zh-CN" altLang="en-US" sz="1200"/>
              <a:t>）模型。它通过学习大量的数据来理解和生成自然语言。</a:t>
            </a:r>
          </a:p>
          <a:p>
            <a:pPr>
              <a:lnSpc>
                <a:spcPts val="1800"/>
              </a:lnSpc>
              <a:buNone/>
            </a:pPr>
            <a:endParaRPr lang="en-US" altLang="zh-CN" sz="1200" b="1"/>
          </a:p>
          <a:p>
            <a:pPr>
              <a:lnSpc>
                <a:spcPts val="1800"/>
              </a:lnSpc>
              <a:buNone/>
            </a:pPr>
            <a:r>
              <a:rPr lang="zh-CN" altLang="en-US" sz="1200" b="1"/>
              <a:t>大语言模型的特点：</a:t>
            </a:r>
          </a:p>
          <a:p>
            <a:pPr>
              <a:lnSpc>
                <a:spcPts val="1800"/>
              </a:lnSpc>
              <a:buFont typeface="+mj-lt"/>
              <a:buAutoNum type="arabicPeriod"/>
            </a:pPr>
            <a:r>
              <a:rPr lang="zh-CN" altLang="en-US" sz="1200" b="1"/>
              <a:t>大规模参数</a:t>
            </a:r>
            <a:r>
              <a:rPr lang="zh-CN" altLang="en-US" sz="1200"/>
              <a:t>：通常有数十亿到数万亿个参数。其庞大的参数量使其能够学习到更加复杂的语言结构、语义和上下文信息。</a:t>
            </a:r>
            <a:endParaRPr lang="en-US" altLang="zh-CN" sz="1200"/>
          </a:p>
          <a:p>
            <a:pPr>
              <a:lnSpc>
                <a:spcPts val="1800"/>
              </a:lnSpc>
              <a:buFont typeface="+mj-lt"/>
              <a:buAutoNum type="arabicPeriod"/>
            </a:pPr>
            <a:r>
              <a:rPr lang="zh-CN" altLang="en-US" sz="1200" b="1"/>
              <a:t>预训练与微调</a:t>
            </a:r>
            <a:r>
              <a:rPr lang="zh-CN" altLang="en-US" sz="1200"/>
              <a:t>：先通过无监督学习在大规模语料库中进行预训练，然后在特定任务上进行微调，使其能够在特定领域的任务上表现得更好。</a:t>
            </a:r>
          </a:p>
          <a:p>
            <a:pPr>
              <a:lnSpc>
                <a:spcPts val="1800"/>
              </a:lnSpc>
              <a:buFont typeface="+mj-lt"/>
              <a:buAutoNum type="arabicPeriod"/>
            </a:pPr>
            <a:r>
              <a:rPr lang="zh-CN" altLang="en-US" sz="1200" b="1"/>
              <a:t>上下文理解</a:t>
            </a:r>
            <a:r>
              <a:rPr lang="zh-CN" altLang="en-US" sz="1200"/>
              <a:t>：通过理解上下文生成连贯的、逻辑合理的输出。</a:t>
            </a:r>
          </a:p>
          <a:p>
            <a:pPr>
              <a:lnSpc>
                <a:spcPts val="1800"/>
              </a:lnSpc>
              <a:buFont typeface="+mj-lt"/>
              <a:buAutoNum type="arabicPeriod"/>
            </a:pPr>
            <a:r>
              <a:rPr lang="zh-CN" altLang="en-US" sz="1200" b="1"/>
              <a:t>生成能力</a:t>
            </a:r>
            <a:r>
              <a:rPr lang="zh-CN" altLang="en-US" sz="1200"/>
              <a:t>：能够根据输入生成自然流畅的文本</a:t>
            </a:r>
            <a:r>
              <a:rPr lang="en-US" altLang="zh-CN" sz="1200"/>
              <a:t>/</a:t>
            </a:r>
            <a:r>
              <a:rPr lang="zh-CN" altLang="en-US" sz="1200"/>
              <a:t>图片</a:t>
            </a:r>
            <a:r>
              <a:rPr lang="en-US" altLang="zh-CN" sz="1200"/>
              <a:t>/</a:t>
            </a:r>
            <a:r>
              <a:rPr lang="zh-CN" altLang="en-US" sz="1200"/>
              <a:t>音频</a:t>
            </a:r>
            <a:r>
              <a:rPr lang="en-US" altLang="zh-CN" sz="1200"/>
              <a:t>/</a:t>
            </a:r>
            <a:r>
              <a:rPr lang="zh-CN" altLang="en-US" sz="1200"/>
              <a:t>视频。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D05C45-1E39-02A9-32A6-4BC3A2ABC5E4}"/>
              </a:ext>
            </a:extLst>
          </p:cNvPr>
          <p:cNvSpPr txBox="1"/>
          <p:nvPr/>
        </p:nvSpPr>
        <p:spPr>
          <a:xfrm>
            <a:off x="6759054" y="1527078"/>
            <a:ext cx="5432946" cy="237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zh-CN" altLang="en-US" sz="1200" b="1"/>
              <a:t>嵌入模型</a:t>
            </a:r>
            <a:r>
              <a:rPr lang="zh-CN" altLang="en-US" sz="1200"/>
              <a:t>（</a:t>
            </a:r>
            <a:r>
              <a:rPr lang="en-US" altLang="zh-CN" sz="1200"/>
              <a:t>Embedding Model</a:t>
            </a:r>
            <a:r>
              <a:rPr lang="zh-CN" altLang="en-US" sz="1200"/>
              <a:t>）是将文本或其他类型的对象（如词、句子、文档、图像等）转换为固定维度的向量的模型。这些向量能够在高维空间中表示出原始文本的语义和语法特征，使得计算机能够理解和操作语言数据。能够更有效地进行文本相似度计算、搜索、分类、聚类等任务。</a:t>
            </a:r>
          </a:p>
          <a:p>
            <a:pPr>
              <a:lnSpc>
                <a:spcPts val="1800"/>
              </a:lnSpc>
              <a:buNone/>
            </a:pPr>
            <a:r>
              <a:rPr lang="zh-CN" altLang="en-US" sz="1200" b="1"/>
              <a:t>嵌入模型的核心概念：</a:t>
            </a:r>
          </a:p>
          <a:p>
            <a:pPr>
              <a:lnSpc>
                <a:spcPts val="1800"/>
              </a:lnSpc>
              <a:buFont typeface="+mj-lt"/>
              <a:buAutoNum type="arabicPeriod"/>
            </a:pPr>
            <a:r>
              <a:rPr lang="zh-CN" altLang="en-US" sz="1200" b="1"/>
              <a:t>向量表示</a:t>
            </a:r>
            <a:r>
              <a:rPr lang="zh-CN" altLang="en-US" sz="1200"/>
              <a:t>：例如，</a:t>
            </a:r>
            <a:r>
              <a:rPr lang="en-US" altLang="zh-CN" sz="1200"/>
              <a:t>"</a:t>
            </a:r>
            <a:r>
              <a:rPr lang="zh-CN" altLang="en-US" sz="1200"/>
              <a:t>苹果</a:t>
            </a:r>
            <a:r>
              <a:rPr lang="en-US" altLang="zh-CN" sz="1200"/>
              <a:t>" </a:t>
            </a:r>
            <a:r>
              <a:rPr lang="zh-CN" altLang="en-US" sz="1200"/>
              <a:t>和 </a:t>
            </a:r>
            <a:r>
              <a:rPr lang="en-US" altLang="zh-CN" sz="1200"/>
              <a:t>"</a:t>
            </a:r>
            <a:r>
              <a:rPr lang="zh-CN" altLang="en-US" sz="1200"/>
              <a:t>香蕉</a:t>
            </a:r>
            <a:r>
              <a:rPr lang="en-US" altLang="zh-CN" sz="1200"/>
              <a:t>" </a:t>
            </a:r>
            <a:r>
              <a:rPr lang="zh-CN" altLang="en-US" sz="1200"/>
              <a:t>这两个单词的向量应该非常接近，因为它们在语义上相关。反之，</a:t>
            </a:r>
            <a:r>
              <a:rPr lang="en-US" altLang="zh-CN" sz="1200"/>
              <a:t>"</a:t>
            </a:r>
            <a:r>
              <a:rPr lang="zh-CN" altLang="en-US" sz="1200"/>
              <a:t>苹果</a:t>
            </a:r>
            <a:r>
              <a:rPr lang="en-US" altLang="zh-CN" sz="1200"/>
              <a:t>" </a:t>
            </a:r>
            <a:r>
              <a:rPr lang="zh-CN" altLang="en-US" sz="1200"/>
              <a:t>和 </a:t>
            </a:r>
            <a:r>
              <a:rPr lang="en-US" altLang="zh-CN" sz="1200"/>
              <a:t>"</a:t>
            </a:r>
            <a:r>
              <a:rPr lang="zh-CN" altLang="en-US" sz="1200"/>
              <a:t>计算机</a:t>
            </a:r>
            <a:r>
              <a:rPr lang="en-US" altLang="zh-CN" sz="1200"/>
              <a:t>" </a:t>
            </a:r>
            <a:r>
              <a:rPr lang="zh-CN" altLang="en-US" sz="1200"/>
              <a:t>的向量可能会有较大的差异。</a:t>
            </a:r>
          </a:p>
          <a:p>
            <a:pPr>
              <a:lnSpc>
                <a:spcPts val="1800"/>
              </a:lnSpc>
              <a:buFont typeface="+mj-lt"/>
              <a:buAutoNum type="arabicPeriod"/>
            </a:pPr>
            <a:r>
              <a:rPr lang="zh-CN" altLang="en-US" sz="1200" b="1"/>
              <a:t>语义相似度</a:t>
            </a:r>
            <a:r>
              <a:rPr lang="zh-CN" altLang="en-US" sz="1200"/>
              <a:t>：通过向量间的 余弦相似度 或 欧几里得距离 来衡量两个文本的相似度。文本越相似，它们的向量就越接近。这种相似性使得嵌入模型在信息检索、推荐系统、问答系统等场景中非常有用。</a:t>
            </a:r>
          </a:p>
        </p:txBody>
      </p:sp>
    </p:spTree>
    <p:extLst>
      <p:ext uri="{BB962C8B-B14F-4D97-AF65-F5344CB8AC3E}">
        <p14:creationId xmlns:p14="http://schemas.microsoft.com/office/powerpoint/2010/main" val="261928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53834-B18A-146E-3803-A1E84661C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3E0048-54A8-AFA4-01D7-F96AC37E3C91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DE60755B-C47B-CC7E-4360-A29E4388D8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B1CEC13C-D7BC-1C24-E064-4E3D36111A36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1A210B30-122C-DF20-AC9D-72575B8DDB13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7A14722E-B084-6CB6-29B5-CC3D9177DB21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C6EF1D8D-ABF7-FFE8-B366-150FF3F47E1C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C1B779C9-515B-67FC-F81A-24E16D842BE3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F2C2C442-6CAD-3C63-AAE1-475D08135B07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01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E2E549CE-C25C-C6F5-33E1-81497715705F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BFD56D4C-E8C8-5854-C0F6-12A7DFCCC9EF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2096CD74-8475-C4BF-78C5-9A64BD77E229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主流大模型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23B4E7-B131-5C21-69B6-6DEEEDB20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44641"/>
              </p:ext>
            </p:extLst>
          </p:nvPr>
        </p:nvGraphicFramePr>
        <p:xfrm>
          <a:off x="0" y="0"/>
          <a:ext cx="12191997" cy="68592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068">
                  <a:extLst>
                    <a:ext uri="{9D8B030D-6E8A-4147-A177-3AD203B41FA5}">
                      <a16:colId xmlns:a16="http://schemas.microsoft.com/office/drawing/2014/main" val="4037319608"/>
                    </a:ext>
                  </a:extLst>
                </a:gridCol>
                <a:gridCol w="2043953">
                  <a:extLst>
                    <a:ext uri="{9D8B030D-6E8A-4147-A177-3AD203B41FA5}">
                      <a16:colId xmlns:a16="http://schemas.microsoft.com/office/drawing/2014/main" val="1476460380"/>
                    </a:ext>
                  </a:extLst>
                </a:gridCol>
                <a:gridCol w="1484555">
                  <a:extLst>
                    <a:ext uri="{9D8B030D-6E8A-4147-A177-3AD203B41FA5}">
                      <a16:colId xmlns:a16="http://schemas.microsoft.com/office/drawing/2014/main" val="3784935482"/>
                    </a:ext>
                  </a:extLst>
                </a:gridCol>
                <a:gridCol w="2130015">
                  <a:extLst>
                    <a:ext uri="{9D8B030D-6E8A-4147-A177-3AD203B41FA5}">
                      <a16:colId xmlns:a16="http://schemas.microsoft.com/office/drawing/2014/main" val="28133471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97059124"/>
                    </a:ext>
                  </a:extLst>
                </a:gridCol>
                <a:gridCol w="1613647">
                  <a:extLst>
                    <a:ext uri="{9D8B030D-6E8A-4147-A177-3AD203B41FA5}">
                      <a16:colId xmlns:a16="http://schemas.microsoft.com/office/drawing/2014/main" val="3557550462"/>
                    </a:ext>
                  </a:extLst>
                </a:gridCol>
                <a:gridCol w="1939959">
                  <a:extLst>
                    <a:ext uri="{9D8B030D-6E8A-4147-A177-3AD203B41FA5}">
                      <a16:colId xmlns:a16="http://schemas.microsoft.com/office/drawing/2014/main" val="586335856"/>
                    </a:ext>
                  </a:extLst>
                </a:gridCol>
              </a:tblGrid>
              <a:tr h="15362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模型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推理能力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多模态能力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技术亮点与创新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应用场景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模型开放性</a:t>
                      </a:r>
                      <a:r>
                        <a:rPr lang="en-US" altLang="zh-CN" sz="900" u="none" strike="noStrike">
                          <a:effectLst/>
                        </a:rPr>
                        <a:t>/</a:t>
                      </a:r>
                      <a:r>
                        <a:rPr lang="zh-CN" altLang="en-US" sz="900" u="none" strike="noStrike">
                          <a:effectLst/>
                        </a:rPr>
                        <a:t>部署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u="none" strike="noStrike">
                          <a:effectLst/>
                        </a:rPr>
                        <a:t>性能表现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extLst>
                  <a:ext uri="{0D108BD9-81ED-4DB2-BD59-A6C34878D82A}">
                    <a16:rowId xmlns:a16="http://schemas.microsoft.com/office/drawing/2014/main" val="4268764603"/>
                  </a:ext>
                </a:extLst>
              </a:tr>
              <a:tr h="7623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GPT-4.1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极强：行业基准表现领先（编码任务</a:t>
                      </a:r>
                      <a:r>
                        <a:rPr lang="en-US" altLang="zh-CN" sz="1000" u="none" strike="noStrike">
                          <a:effectLst/>
                        </a:rPr>
                        <a:t>54.6%</a:t>
                      </a:r>
                      <a:r>
                        <a:rPr lang="zh-CN" altLang="en-US" sz="1000" u="none" strike="noStrike">
                          <a:effectLst/>
                        </a:rPr>
                        <a:t>）推理和指令跟随能力大幅提升。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支持文本</a:t>
                      </a:r>
                      <a:r>
                        <a:rPr lang="en-US" altLang="zh-CN" sz="1000" u="none" strike="noStrike">
                          <a:effectLst/>
                        </a:rPr>
                        <a:t>+</a:t>
                      </a:r>
                      <a:r>
                        <a:rPr lang="zh-CN" altLang="en-US" sz="1000" u="none" strike="noStrike">
                          <a:effectLst/>
                        </a:rPr>
                        <a:t>图像输入。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创新：强化学习和微调优化，进一步强化编程与长上下文理解。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代码生成、复杂问答、大文档理解、智能代理等高级任务。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闭源，仅提供云端</a:t>
                      </a:r>
                      <a:r>
                        <a:rPr lang="en-US" altLang="zh-CN" sz="1000" u="none" strike="noStrike">
                          <a:effectLst/>
                        </a:rPr>
                        <a:t>API</a:t>
                      </a:r>
                      <a:r>
                        <a:rPr lang="zh-CN" altLang="en-US" sz="1000" u="none" strike="noStrike">
                          <a:effectLst/>
                        </a:rPr>
                        <a:t>（</a:t>
                      </a:r>
                      <a:r>
                        <a:rPr lang="en-US" altLang="zh-CN" sz="1000" u="none" strike="noStrike">
                          <a:effectLst/>
                        </a:rPr>
                        <a:t>OpenAI</a:t>
                      </a:r>
                      <a:r>
                        <a:rPr lang="zh-CN" altLang="en-US" sz="1000" u="none" strike="noStrike">
                          <a:effectLst/>
                        </a:rPr>
                        <a:t>平台）；无法本地部署。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延迟优于</a:t>
                      </a:r>
                      <a:r>
                        <a:rPr lang="en-US" altLang="zh-CN" sz="1000" u="none" strike="noStrike">
                          <a:effectLst/>
                        </a:rPr>
                        <a:t>GPT-4o</a:t>
                      </a:r>
                      <a:r>
                        <a:rPr lang="zh-CN" altLang="en-US" sz="1000" u="none" strike="noStrike">
                          <a:effectLst/>
                        </a:rPr>
                        <a:t>；</a:t>
                      </a:r>
                      <a:r>
                        <a:rPr lang="en-US" altLang="zh-CN" sz="1000" u="none" strike="noStrike">
                          <a:effectLst/>
                        </a:rPr>
                        <a:t>API</a:t>
                      </a:r>
                      <a:r>
                        <a:rPr lang="zh-CN" altLang="en-US" sz="1000" u="none" strike="noStrike">
                          <a:effectLst/>
                        </a:rPr>
                        <a:t>成本较低（比</a:t>
                      </a:r>
                      <a:r>
                        <a:rPr lang="en-US" altLang="zh-CN" sz="1000" u="none" strike="noStrike">
                          <a:effectLst/>
                        </a:rPr>
                        <a:t>GPT-4o</a:t>
                      </a:r>
                      <a:r>
                        <a:rPr lang="zh-CN" altLang="en-US" sz="1000" u="none" strike="noStrike">
                          <a:effectLst/>
                        </a:rPr>
                        <a:t>便宜约</a:t>
                      </a:r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r>
                        <a:rPr lang="zh-CN" altLang="en-US" sz="1000" u="none" strike="noStrike">
                          <a:effectLst/>
                        </a:rPr>
                        <a:t>）；上下文长度最高</a:t>
                      </a:r>
                      <a:r>
                        <a:rPr lang="en-US" altLang="zh-CN" sz="1000" u="none" strike="noStrike">
                          <a:effectLst/>
                        </a:rPr>
                        <a:t>1M</a:t>
                      </a:r>
                      <a:r>
                        <a:rPr lang="zh-CN" altLang="en-US" sz="1000" u="none" strike="noStrike">
                          <a:effectLst/>
                        </a:rPr>
                        <a:t>令牌（大幅提升长文本理解）。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extLst>
                  <a:ext uri="{0D108BD9-81ED-4DB2-BD59-A6C34878D82A}">
                    <a16:rowId xmlns:a16="http://schemas.microsoft.com/office/drawing/2014/main" val="1626860317"/>
                  </a:ext>
                </a:extLst>
              </a:tr>
              <a:tr h="1066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GPT-4o (“Omni”)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强：与</a:t>
                      </a:r>
                      <a:r>
                        <a:rPr lang="en-US" altLang="zh-CN" sz="1000" u="none" strike="noStrike">
                          <a:effectLst/>
                        </a:rPr>
                        <a:t>GPT-4 Turbo</a:t>
                      </a:r>
                      <a:r>
                        <a:rPr lang="zh-CN" altLang="en-US" sz="1000" u="none" strike="noStrike">
                          <a:effectLst/>
                        </a:rPr>
                        <a:t>在英文文本和编码任务上持平，对非英语和视觉任务有显著提升；适合实时推理。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全模态：支持文本、图像、音频、视频输入；能输出文本、音频、图像。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架构：端到端多模态神经网络，将文本、视觉、音频、视频合为一体。</a:t>
                      </a:r>
                      <a:endParaRPr lang="en-US" altLang="zh-CN" sz="10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创新：实时交互（音频响应可达</a:t>
                      </a:r>
                      <a:r>
                        <a:rPr lang="en-US" altLang="zh-CN" sz="1000" u="none" strike="noStrike">
                          <a:effectLst/>
                        </a:rPr>
                        <a:t>232ms</a:t>
                      </a:r>
                      <a:r>
                        <a:rPr lang="zh-CN" altLang="en-US" sz="1000" u="none" strike="noStrike">
                          <a:effectLst/>
                        </a:rPr>
                        <a:t>，接近人类对话节奏）；比</a:t>
                      </a:r>
                      <a:r>
                        <a:rPr lang="en-US" altLang="zh-CN" sz="1000" u="none" strike="noStrike">
                          <a:effectLst/>
                        </a:rPr>
                        <a:t>GPT-4</a:t>
                      </a:r>
                      <a:r>
                        <a:rPr lang="zh-CN" altLang="en-US" sz="1000" u="none" strike="noStrike">
                          <a:effectLst/>
                        </a:rPr>
                        <a:t>更快、成本更低（</a:t>
                      </a:r>
                      <a:r>
                        <a:rPr lang="en-US" altLang="zh-CN" sz="1000" u="none" strike="noStrike">
                          <a:effectLst/>
                        </a:rPr>
                        <a:t>API</a:t>
                      </a:r>
                      <a:r>
                        <a:rPr lang="zh-CN" altLang="en-US" sz="1000" u="none" strike="noStrike">
                          <a:effectLst/>
                        </a:rPr>
                        <a:t>便宜</a:t>
                      </a:r>
                      <a:r>
                        <a:rPr lang="en-US" altLang="zh-CN" sz="1000" u="none" strike="noStrike">
                          <a:effectLst/>
                        </a:rPr>
                        <a:t>50%</a:t>
                      </a:r>
                      <a:r>
                        <a:rPr lang="zh-CN" altLang="en-US" sz="1000" u="none" strike="noStrike">
                          <a:effectLst/>
                        </a:rPr>
                        <a:t>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智能助手、语音对话、图像分析、实时翻译等多模态场景；适合需要“听说读写”全能型</a:t>
                      </a:r>
                      <a:r>
                        <a:rPr lang="en-US" altLang="zh-CN" sz="1000" u="none" strike="noStrike">
                          <a:effectLst/>
                        </a:rPr>
                        <a:t>AI</a:t>
                      </a:r>
                      <a:r>
                        <a:rPr lang="zh-CN" altLang="en-US" sz="1000" u="none" strike="noStrike">
                          <a:effectLst/>
                        </a:rPr>
                        <a:t>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闭源，仅云端提供（</a:t>
                      </a:r>
                      <a:r>
                        <a:rPr lang="en-US" altLang="zh-CN" sz="1000" u="none" strike="noStrike">
                          <a:effectLst/>
                        </a:rPr>
                        <a:t>OpenAI</a:t>
                      </a:r>
                      <a:r>
                        <a:rPr lang="zh-CN" altLang="en-US" sz="1000" u="none" strike="noStrike">
                          <a:effectLst/>
                        </a:rPr>
                        <a:t>平台）；支持</a:t>
                      </a:r>
                      <a:r>
                        <a:rPr lang="en-US" altLang="zh-CN" sz="1000" u="none" strike="noStrike">
                          <a:effectLst/>
                        </a:rPr>
                        <a:t>API</a:t>
                      </a:r>
                      <a:r>
                        <a:rPr lang="zh-CN" altLang="en-US" sz="1000" u="none" strike="noStrike">
                          <a:effectLst/>
                        </a:rPr>
                        <a:t>调用。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响应快：音频输入约</a:t>
                      </a:r>
                      <a:r>
                        <a:rPr lang="en-US" altLang="zh-CN" sz="1000" u="none" strike="noStrike">
                          <a:effectLst/>
                        </a:rPr>
                        <a:t>232ms</a:t>
                      </a:r>
                      <a:r>
                        <a:rPr lang="zh-CN" altLang="en-US" sz="1000" u="none" strike="noStrike">
                          <a:effectLst/>
                        </a:rPr>
                        <a:t>响应；延迟和成本均低于</a:t>
                      </a:r>
                      <a:r>
                        <a:rPr lang="en-US" altLang="zh-CN" sz="1000" u="none" strike="noStrike">
                          <a:effectLst/>
                        </a:rPr>
                        <a:t>GPT-4 (API</a:t>
                      </a:r>
                      <a:r>
                        <a:rPr lang="zh-CN" altLang="en-US" sz="1000" u="none" strike="noStrike">
                          <a:effectLst/>
                        </a:rPr>
                        <a:t>费用约减半</a:t>
                      </a:r>
                      <a:r>
                        <a:rPr lang="en-US" altLang="zh-CN" sz="1000" u="none" strike="noStrike">
                          <a:effectLst/>
                        </a:rPr>
                        <a:t>)</a:t>
                      </a:r>
                      <a:r>
                        <a:rPr lang="zh-CN" altLang="en-US" sz="1000" u="none" strike="noStrike">
                          <a:effectLst/>
                        </a:rPr>
                        <a:t>；多模态推理准确性高（视觉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非英语性能领先）。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extLst>
                  <a:ext uri="{0D108BD9-81ED-4DB2-BD59-A6C34878D82A}">
                    <a16:rowId xmlns:a16="http://schemas.microsoft.com/office/drawing/2014/main" val="909906020"/>
                  </a:ext>
                </a:extLst>
              </a:tr>
              <a:tr h="1371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Claude 3.7 “Sonnet”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混合推理：首次将快速回答与深度思考融为一体。思考模式下在数学、编程、物理等任务上表现更佳。整体基准排名前列（推理、编码、多语言、长上下文、图像处理等均顶级）。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支持文本</a:t>
                      </a:r>
                      <a:r>
                        <a:rPr lang="en-US" altLang="zh-CN" sz="1000" u="none" strike="noStrike">
                          <a:effectLst/>
                        </a:rPr>
                        <a:t>+</a:t>
                      </a:r>
                      <a:r>
                        <a:rPr lang="zh-CN" altLang="en-US" sz="1000" u="none" strike="noStrike">
                          <a:effectLst/>
                        </a:rPr>
                        <a:t>图像输入；可输出文本（图像任务可处理）。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双模式：普通回答模式和“延迟思考”模式（可显示链式思考过程）。</a:t>
                      </a:r>
                      <a:endParaRPr lang="en-US" altLang="zh-CN" sz="10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可控性：</a:t>
                      </a:r>
                      <a:r>
                        <a:rPr lang="en-US" altLang="zh-CN" sz="1000" u="none" strike="noStrike">
                          <a:effectLst/>
                        </a:rPr>
                        <a:t>API</a:t>
                      </a:r>
                      <a:r>
                        <a:rPr lang="zh-CN" altLang="en-US" sz="1000" u="none" strike="noStrike">
                          <a:effectLst/>
                        </a:rPr>
                        <a:t>可设置“思考令牌”预算（输出上限</a:t>
                      </a:r>
                      <a:r>
                        <a:rPr lang="en-US" altLang="zh-CN" sz="1000" u="none" strike="noStrike">
                          <a:effectLst/>
                        </a:rPr>
                        <a:t>128K</a:t>
                      </a:r>
                      <a:r>
                        <a:rPr lang="zh-CN" altLang="en-US" sz="1000" u="none" strike="noStrike">
                          <a:effectLst/>
                        </a:rPr>
                        <a:t>令牌），以权衡速度与答案质量。</a:t>
                      </a:r>
                      <a:endParaRPr lang="en-US" altLang="zh-CN" sz="10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创新：首个混合推理模型，无需切换模型即可深度思考。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客服对话、编程辅助（提供命令行工具</a:t>
                      </a:r>
                      <a:r>
                        <a:rPr lang="en-US" altLang="zh-CN" sz="1000" u="none" strike="noStrike">
                          <a:effectLst/>
                        </a:rPr>
                        <a:t>Claude Code</a:t>
                      </a:r>
                      <a:r>
                        <a:rPr lang="zh-CN" altLang="en-US" sz="1000" u="none" strike="noStrike">
                          <a:effectLst/>
                        </a:rPr>
                        <a:t>）、科研写作、长文档总结、复杂问答等场景。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闭源，通过</a:t>
                      </a:r>
                      <a:r>
                        <a:rPr lang="en-US" sz="1000" u="none" strike="noStrike">
                          <a:effectLst/>
                        </a:rPr>
                        <a:t>Anthropic API（claude.ai）、Amazon Bedrock、Google Vertex</a:t>
                      </a:r>
                      <a:r>
                        <a:rPr lang="zh-CN" altLang="en-US" sz="1000" u="none" strike="noStrike">
                          <a:effectLst/>
                        </a:rPr>
                        <a:t>等云平台提供；不可本地部署。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推理速度随“思考长度”可调；支持长文本（思考上限</a:t>
                      </a:r>
                      <a:r>
                        <a:rPr lang="en-US" altLang="zh-CN" sz="1000" u="none" strike="noStrike">
                          <a:effectLst/>
                        </a:rPr>
                        <a:t>128K</a:t>
                      </a:r>
                      <a:r>
                        <a:rPr lang="zh-CN" altLang="en-US" sz="1000" u="none" strike="noStrike">
                          <a:effectLst/>
                        </a:rPr>
                        <a:t>令牌）；定价：</a:t>
                      </a:r>
                      <a:r>
                        <a:rPr lang="en-US" altLang="zh-CN" sz="1000" u="none" strike="noStrike">
                          <a:effectLst/>
                        </a:rPr>
                        <a:t>$3/</a:t>
                      </a:r>
                      <a:r>
                        <a:rPr lang="zh-CN" altLang="en-US" sz="1000" u="none" strike="noStrike">
                          <a:effectLst/>
                        </a:rPr>
                        <a:t>百万输入、</a:t>
                      </a:r>
                      <a:r>
                        <a:rPr lang="en-US" altLang="zh-CN" sz="1000" u="none" strike="noStrike">
                          <a:effectLst/>
                        </a:rPr>
                        <a:t>$15/</a:t>
                      </a:r>
                      <a:r>
                        <a:rPr lang="zh-CN" altLang="en-US" sz="1000" u="none" strike="noStrike">
                          <a:effectLst/>
                        </a:rPr>
                        <a:t>百万输出；在常规模式下响应迅速，深度模式输出质量更高；引入思考代价，可能稍高成本与延迟。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extLst>
                  <a:ext uri="{0D108BD9-81ED-4DB2-BD59-A6C34878D82A}">
                    <a16:rowId xmlns:a16="http://schemas.microsoft.com/office/drawing/2014/main" val="1707062023"/>
                  </a:ext>
                </a:extLst>
              </a:tr>
              <a:tr h="9144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Gemini 2.5 Pro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顶尖思考模型：首款</a:t>
                      </a:r>
                      <a:r>
                        <a:rPr lang="en-US" altLang="zh-CN" sz="1000" u="none" strike="noStrike">
                          <a:effectLst/>
                        </a:rPr>
                        <a:t>2.5</a:t>
                      </a:r>
                      <a:r>
                        <a:rPr lang="zh-CN" altLang="en-US" sz="1000" u="none" strike="noStrike">
                          <a:effectLst/>
                        </a:rPr>
                        <a:t>版本，通用基准（数学、科学、编码等）处于领先。</a:t>
                      </a:r>
                      <a:r>
                        <a:rPr lang="en-US" altLang="zh-CN" sz="1000" u="none" strike="noStrike">
                          <a:effectLst/>
                        </a:rPr>
                        <a:t>2.5 Pro</a:t>
                      </a:r>
                      <a:r>
                        <a:rPr lang="zh-CN" altLang="en-US" sz="1000" u="none" strike="noStrike">
                          <a:effectLst/>
                        </a:rPr>
                        <a:t>实验版在</a:t>
                      </a:r>
                      <a:r>
                        <a:rPr lang="en-US" altLang="zh-CN" sz="1000" u="none" strike="noStrike">
                          <a:effectLst/>
                        </a:rPr>
                        <a:t>LMArena</a:t>
                      </a:r>
                      <a:r>
                        <a:rPr lang="zh-CN" altLang="en-US" sz="1000" u="none" strike="noStrike">
                          <a:effectLst/>
                        </a:rPr>
                        <a:t>人类偏好评测中排名第一；无辅助工具时自然语言推理和数学能力达到</a:t>
                      </a:r>
                      <a:r>
                        <a:rPr lang="en-US" altLang="zh-CN" sz="1000" u="none" strike="noStrike">
                          <a:effectLst/>
                        </a:rPr>
                        <a:t>SOTA</a:t>
                      </a:r>
                      <a:r>
                        <a:rPr lang="zh-CN" altLang="en-US" sz="1000" u="none" strike="noStrike">
                          <a:effectLst/>
                        </a:rPr>
                        <a:t>水平。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全模态：支持文本、图像、视频、音频输入，输出文本。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思维能力：内置链式思考机制（“</a:t>
                      </a:r>
                      <a:r>
                        <a:rPr lang="en-US" altLang="zh-CN" sz="1000" u="none" strike="noStrike">
                          <a:effectLst/>
                        </a:rPr>
                        <a:t>thinking model”</a:t>
                      </a:r>
                      <a:r>
                        <a:rPr lang="zh-CN" altLang="en-US" sz="1000" u="none" strike="noStrike">
                          <a:effectLst/>
                        </a:rPr>
                        <a:t>），可自主推理再给出答案。 </a:t>
                      </a:r>
                      <a:endParaRPr lang="en-US" altLang="zh-CN" sz="10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上下文：超长上下文窗口，适合长文件和代码库分析。</a:t>
                      </a:r>
                      <a:endParaRPr lang="en-US" altLang="zh-CN" sz="1000" u="none" strike="noStrike">
                        <a:effectLst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科学研究、工程设计、复杂决策支持、多模态创作（比如语音交互、视频分析）、大型代码自动化生成等高端应用。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闭源，仅由</a:t>
                      </a:r>
                      <a:r>
                        <a:rPr lang="en-US" sz="1000" u="none" strike="noStrike">
                          <a:effectLst/>
                        </a:rPr>
                        <a:t>Google</a:t>
                      </a:r>
                      <a:r>
                        <a:rPr lang="zh-CN" altLang="en-US" sz="1000" u="none" strike="noStrike">
                          <a:effectLst/>
                        </a:rPr>
                        <a:t>提供服务（</a:t>
                      </a:r>
                      <a:r>
                        <a:rPr lang="en-US" sz="1000" u="none" strike="noStrike">
                          <a:effectLst/>
                        </a:rPr>
                        <a:t>Google AI Studio、Gemini App、</a:t>
                      </a:r>
                      <a:r>
                        <a:rPr lang="zh-CN" altLang="en-US" sz="1000" u="none" strike="noStrike">
                          <a:effectLst/>
                        </a:rPr>
                        <a:t>高级用户可用；未来将通过</a:t>
                      </a:r>
                      <a:r>
                        <a:rPr lang="en-US" sz="1000" u="none" strike="noStrike">
                          <a:effectLst/>
                        </a:rPr>
                        <a:t>Vertex AI</a:t>
                      </a:r>
                      <a:r>
                        <a:rPr lang="zh-CN" altLang="en-US" sz="1000" u="none" strike="noStrike">
                          <a:effectLst/>
                        </a:rPr>
                        <a:t>提供）。不可本地部署。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精度高，适合复杂推理；资源消耗大，需要强大算力；推理延迟相对较高；上下文窗口超大（</a:t>
                      </a:r>
                      <a:r>
                        <a:rPr lang="en-US" altLang="zh-CN" sz="1000" u="none" strike="noStrike">
                          <a:effectLst/>
                        </a:rPr>
                        <a:t>1M</a:t>
                      </a:r>
                      <a:r>
                        <a:rPr lang="zh-CN" altLang="en-US" sz="1000" u="none" strike="noStrike">
                          <a:effectLst/>
                        </a:rPr>
                        <a:t>令牌）；定价未公布，预计为企业级使用。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extLst>
                  <a:ext uri="{0D108BD9-81ED-4DB2-BD59-A6C34878D82A}">
                    <a16:rowId xmlns:a16="http://schemas.microsoft.com/office/drawing/2014/main" val="1842648574"/>
                  </a:ext>
                </a:extLst>
              </a:tr>
              <a:tr h="12188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DeepSeek-R1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强推理：通过大规模强化学习训练，推理表现接近</a:t>
                      </a:r>
                      <a:r>
                        <a:rPr lang="en-US" altLang="zh-CN" sz="1000" u="none" strike="noStrike">
                          <a:effectLst/>
                        </a:rPr>
                        <a:t>OpenAI o1</a:t>
                      </a:r>
                      <a:r>
                        <a:rPr lang="zh-CN" altLang="en-US" sz="1000" u="none" strike="noStrike">
                          <a:effectLst/>
                        </a:rPr>
                        <a:t>标准版。在数学、编码、自然语言推理等任务上成绩可与</a:t>
                      </a:r>
                      <a:r>
                        <a:rPr lang="en-US" altLang="zh-CN" sz="1000" u="none" strike="noStrike">
                          <a:effectLst/>
                        </a:rPr>
                        <a:t>GPT-4.1</a:t>
                      </a:r>
                      <a:r>
                        <a:rPr lang="zh-CN" altLang="en-US" sz="1000" u="none" strike="noStrike">
                          <a:effectLst/>
                        </a:rPr>
                        <a:t>等一线模型媲美。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文本专注：仅支持文本输入输出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训练：首创纯</a:t>
                      </a:r>
                      <a:r>
                        <a:rPr lang="en-US" altLang="zh-CN" sz="1000" u="none" strike="noStrike">
                          <a:effectLst/>
                        </a:rPr>
                        <a:t>RL</a:t>
                      </a:r>
                      <a:r>
                        <a:rPr lang="zh-CN" altLang="en-US" sz="1000" u="none" strike="noStrike">
                          <a:effectLst/>
                        </a:rPr>
                        <a:t>（无</a:t>
                      </a:r>
                      <a:r>
                        <a:rPr lang="en-US" altLang="zh-CN" sz="1000" u="none" strike="noStrike">
                          <a:effectLst/>
                        </a:rPr>
                        <a:t>SFT</a:t>
                      </a:r>
                      <a:r>
                        <a:rPr lang="zh-CN" altLang="en-US" sz="1000" u="none" strike="noStrike">
                          <a:effectLst/>
                        </a:rPr>
                        <a:t>）阶段训练出</a:t>
                      </a:r>
                      <a:r>
                        <a:rPr lang="en-US" altLang="zh-CN" sz="1000" u="none" strike="noStrike">
                          <a:effectLst/>
                        </a:rPr>
                        <a:t>DeepSeek-R1-Zero</a:t>
                      </a:r>
                      <a:r>
                        <a:rPr lang="zh-CN" altLang="en-US" sz="1000" u="none" strike="noStrike">
                          <a:effectLst/>
                        </a:rPr>
                        <a:t>，再添加</a:t>
                      </a:r>
                      <a:r>
                        <a:rPr lang="en-US" altLang="zh-CN" sz="1000" u="none" strike="noStrike">
                          <a:effectLst/>
                        </a:rPr>
                        <a:t>SFT</a:t>
                      </a:r>
                      <a:r>
                        <a:rPr lang="zh-CN" altLang="en-US" sz="1000" u="none" strike="noStrike">
                          <a:effectLst/>
                        </a:rPr>
                        <a:t>稳定结果。</a:t>
                      </a:r>
                      <a:endParaRPr lang="en-US" altLang="zh-CN" sz="10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上下文：支持</a:t>
                      </a:r>
                      <a:r>
                        <a:rPr lang="en-US" altLang="zh-CN" sz="1000" u="none" strike="noStrike">
                          <a:effectLst/>
                        </a:rPr>
                        <a:t>128K</a:t>
                      </a:r>
                      <a:r>
                        <a:rPr lang="zh-CN" altLang="en-US" sz="1000" u="none" strike="noStrike">
                          <a:effectLst/>
                        </a:rPr>
                        <a:t>长上下文（继承自</a:t>
                      </a:r>
                      <a:r>
                        <a:rPr lang="en-US" altLang="zh-CN" sz="1000" u="none" strike="noStrike">
                          <a:effectLst/>
                        </a:rPr>
                        <a:t>DeepSeek-V3</a:t>
                      </a:r>
                      <a:r>
                        <a:rPr lang="zh-CN" altLang="en-US" sz="1000" u="none" strike="noStrike">
                          <a:effectLst/>
                        </a:rPr>
                        <a:t>架构）。</a:t>
                      </a:r>
                      <a:endParaRPr lang="en-US" altLang="zh-CN" sz="10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开源：遵循</a:t>
                      </a:r>
                      <a:r>
                        <a:rPr lang="en-US" altLang="zh-CN" sz="1000" u="none" strike="noStrike">
                          <a:effectLst/>
                        </a:rPr>
                        <a:t>MIT</a:t>
                      </a:r>
                      <a:r>
                        <a:rPr lang="zh-CN" altLang="en-US" sz="1000" u="none" strike="noStrike">
                          <a:effectLst/>
                        </a:rPr>
                        <a:t>协议开源，允许蒸馏和二次开发。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科学研究、编程、数学推理等需要深入理解的任务；其蒸馏模型也适用于资源受限场景。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开源且免费（</a:t>
                      </a:r>
                      <a:r>
                        <a:rPr lang="en-US" altLang="zh-CN" sz="1000" u="none" strike="noStrike">
                          <a:effectLst/>
                        </a:rPr>
                        <a:t>MIT</a:t>
                      </a:r>
                      <a:r>
                        <a:rPr lang="zh-CN" altLang="en-US" sz="1000" u="none" strike="noStrike">
                          <a:effectLst/>
                        </a:rPr>
                        <a:t>许可证）；可本地部署（提供权重于</a:t>
                      </a:r>
                      <a:r>
                        <a:rPr lang="en-US" altLang="zh-CN" sz="1000" u="none" strike="noStrike">
                          <a:effectLst/>
                        </a:rPr>
                        <a:t>HuggingFace</a:t>
                      </a:r>
                      <a:r>
                        <a:rPr lang="zh-CN" altLang="en-US" sz="1000" u="none" strike="noStrike">
                          <a:effectLst/>
                        </a:rPr>
                        <a:t>）；亦有</a:t>
                      </a:r>
                      <a:r>
                        <a:rPr lang="en-US" altLang="zh-CN" sz="1000" u="none" strike="noStrike">
                          <a:effectLst/>
                        </a:rPr>
                        <a:t>DeepSeek</a:t>
                      </a:r>
                      <a:r>
                        <a:rPr lang="zh-CN" altLang="en-US" sz="1000" u="none" strike="noStrike">
                          <a:effectLst/>
                        </a:rPr>
                        <a:t>在线</a:t>
                      </a:r>
                      <a:r>
                        <a:rPr lang="en-US" altLang="zh-CN" sz="1000" u="none" strike="noStrike">
                          <a:effectLst/>
                        </a:rPr>
                        <a:t>API</a:t>
                      </a:r>
                      <a:r>
                        <a:rPr lang="zh-CN" altLang="en-US" sz="1000" u="none" strike="noStrike">
                          <a:effectLst/>
                        </a:rPr>
                        <a:t>服务。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模型规模大（</a:t>
                      </a:r>
                      <a:r>
                        <a:rPr lang="en-US" altLang="zh-CN" sz="1000" u="none" strike="noStrike">
                          <a:effectLst/>
                        </a:rPr>
                        <a:t>660B</a:t>
                      </a:r>
                      <a:r>
                        <a:rPr lang="zh-CN" altLang="en-US" sz="1000" u="none" strike="noStrike">
                          <a:effectLst/>
                        </a:rPr>
                        <a:t>），本地部署需高算力；支持超长上下文（</a:t>
                      </a:r>
                      <a:r>
                        <a:rPr lang="en-US" altLang="zh-CN" sz="1000" u="none" strike="noStrike">
                          <a:effectLst/>
                        </a:rPr>
                        <a:t>128K</a:t>
                      </a:r>
                      <a:r>
                        <a:rPr lang="zh-CN" altLang="en-US" sz="1000" u="none" strike="noStrike">
                          <a:effectLst/>
                        </a:rPr>
                        <a:t>）；纯</a:t>
                      </a:r>
                      <a:r>
                        <a:rPr lang="en-US" altLang="zh-CN" sz="1000" u="none" strike="noStrike">
                          <a:effectLst/>
                        </a:rPr>
                        <a:t>RL</a:t>
                      </a:r>
                      <a:r>
                        <a:rPr lang="zh-CN" altLang="en-US" sz="1000" u="none" strike="noStrike">
                          <a:effectLst/>
                        </a:rPr>
                        <a:t>训练使其推理深度强，但可能生成质量不如经过</a:t>
                      </a:r>
                      <a:r>
                        <a:rPr lang="en-US" altLang="zh-CN" sz="1000" u="none" strike="noStrike">
                          <a:effectLst/>
                        </a:rPr>
                        <a:t>SFT</a:t>
                      </a:r>
                      <a:r>
                        <a:rPr lang="zh-CN" altLang="en-US" sz="1000" u="none" strike="noStrike">
                          <a:effectLst/>
                        </a:rPr>
                        <a:t>同类模型；可蒸馏出轻量版模型，降低资源消耗。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extLst>
                  <a:ext uri="{0D108BD9-81ED-4DB2-BD59-A6C34878D82A}">
                    <a16:rowId xmlns:a16="http://schemas.microsoft.com/office/drawing/2014/main" val="3405174566"/>
                  </a:ext>
                </a:extLst>
              </a:tr>
              <a:tr h="1371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LLaMA 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通用大模型：最新开放版包含“</a:t>
                      </a:r>
                      <a:r>
                        <a:rPr lang="en-US" altLang="zh-CN" sz="1000" u="none" strike="noStrike">
                          <a:effectLst/>
                        </a:rPr>
                        <a:t>Maverick”“Scout”</a:t>
                      </a:r>
                      <a:r>
                        <a:rPr lang="zh-CN" altLang="en-US" sz="1000" u="none" strike="noStrike">
                          <a:effectLst/>
                        </a:rPr>
                        <a:t>等</a:t>
                      </a:r>
                      <a:r>
                        <a:rPr lang="en-US" altLang="zh-CN" sz="1000" u="none" strike="noStrike">
                          <a:effectLst/>
                        </a:rPr>
                        <a:t>17B</a:t>
                      </a:r>
                      <a:r>
                        <a:rPr lang="zh-CN" altLang="en-US" sz="1000" u="none" strike="noStrike">
                          <a:effectLst/>
                        </a:rPr>
                        <a:t>模型，主打多模态能力。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多模态：支持文本、图像输入（并可生成文本）；有官方计划支持音频和视频处理。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架构：采用</a:t>
                      </a:r>
                      <a:r>
                        <a:rPr lang="en-US" sz="1000" u="none" strike="noStrike">
                          <a:effectLst/>
                        </a:rPr>
                        <a:t>Mixture-of-Experts（</a:t>
                      </a:r>
                      <a:r>
                        <a:rPr lang="zh-CN" altLang="en-US" sz="1000" u="none" strike="noStrike">
                          <a:effectLst/>
                        </a:rPr>
                        <a:t>多专家网络），可根据任务“激活”不同专家分支。</a:t>
                      </a:r>
                      <a:endParaRPr lang="en-US" altLang="zh-CN" sz="1000" u="none" strike="noStrike">
                        <a:effectLst/>
                      </a:endParaRPr>
                    </a:p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开放：</a:t>
                      </a:r>
                      <a:r>
                        <a:rPr lang="en-US" sz="1000" u="none" strike="noStrike">
                          <a:effectLst/>
                        </a:rPr>
                        <a:t>Maverick/Scout</a:t>
                      </a:r>
                      <a:r>
                        <a:rPr lang="zh-CN" altLang="en-US" sz="1000" u="none" strike="noStrike">
                          <a:effectLst/>
                        </a:rPr>
                        <a:t>权重开源；模型轻量（</a:t>
                      </a:r>
                      <a:r>
                        <a:rPr lang="en-US" altLang="zh-CN" sz="1000" u="none" strike="noStrike">
                          <a:effectLst/>
                        </a:rPr>
                        <a:t>17</a:t>
                      </a:r>
                      <a:r>
                        <a:rPr lang="en-US" sz="1000" u="none" strike="noStrike">
                          <a:effectLst/>
                        </a:rPr>
                        <a:t>B）</a:t>
                      </a:r>
                      <a:r>
                        <a:rPr lang="zh-CN" altLang="en-US" sz="1000" u="none" strike="noStrike">
                          <a:effectLst/>
                        </a:rPr>
                        <a:t>方便部署。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研究机构和企业用于</a:t>
                      </a:r>
                      <a:r>
                        <a:rPr lang="en-US" altLang="zh-CN" sz="1000" u="none" strike="noStrike">
                          <a:effectLst/>
                        </a:rPr>
                        <a:t>AI</a:t>
                      </a:r>
                      <a:r>
                        <a:rPr lang="zh-CN" altLang="en-US" sz="1000" u="none" strike="noStrike">
                          <a:effectLst/>
                        </a:rPr>
                        <a:t>实验、多模态应用（图像理解、语音交互）、边缘部署（</a:t>
                      </a:r>
                      <a:r>
                        <a:rPr lang="en-US" altLang="zh-CN" sz="1000" u="none" strike="noStrike">
                          <a:effectLst/>
                        </a:rPr>
                        <a:t>17B</a:t>
                      </a:r>
                      <a:r>
                        <a:rPr lang="zh-CN" altLang="en-US" sz="1000" u="none" strike="noStrike">
                          <a:effectLst/>
                        </a:rPr>
                        <a:t>模型可在单机</a:t>
                      </a:r>
                      <a:r>
                        <a:rPr lang="en-US" altLang="zh-CN" sz="1000" u="none" strike="noStrike">
                          <a:effectLst/>
                        </a:rPr>
                        <a:t>/</a:t>
                      </a:r>
                      <a:r>
                        <a:rPr lang="zh-CN" altLang="en-US" sz="1000" u="none" strike="noStrike">
                          <a:effectLst/>
                        </a:rPr>
                        <a:t>工作站运行）、开源创新等场景。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开源，</a:t>
                      </a:r>
                      <a:r>
                        <a:rPr lang="en-US" sz="1000" u="none" strike="noStrike">
                          <a:effectLst/>
                        </a:rPr>
                        <a:t>Scout</a:t>
                      </a:r>
                      <a:r>
                        <a:rPr lang="zh-CN" altLang="en-US" sz="1000" u="none" strike="noStrike">
                          <a:effectLst/>
                        </a:rPr>
                        <a:t>和</a:t>
                      </a:r>
                      <a:r>
                        <a:rPr lang="en-US" sz="1000" u="none" strike="noStrike">
                          <a:effectLst/>
                        </a:rPr>
                        <a:t>Maverick 17B</a:t>
                      </a:r>
                      <a:r>
                        <a:rPr lang="zh-CN" altLang="en-US" sz="1000" u="none" strike="noStrike">
                          <a:effectLst/>
                        </a:rPr>
                        <a:t>可免费下载并本地部署；同时在</a:t>
                      </a:r>
                      <a:r>
                        <a:rPr lang="en-US" sz="1000" u="none" strike="noStrike">
                          <a:effectLst/>
                        </a:rPr>
                        <a:t>AWS Bedrock/SageMaker</a:t>
                      </a:r>
                      <a:r>
                        <a:rPr lang="zh-CN" altLang="en-US" sz="1000" u="none" strike="noStrike">
                          <a:effectLst/>
                        </a:rPr>
                        <a:t>等云平台提供托管服务。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推理速度快于大模型（</a:t>
                      </a:r>
                      <a:r>
                        <a:rPr lang="en-US" altLang="zh-CN" sz="1000" u="none" strike="noStrike">
                          <a:effectLst/>
                        </a:rPr>
                        <a:t>17B</a:t>
                      </a:r>
                      <a:r>
                        <a:rPr lang="zh-CN" altLang="en-US" sz="1000" u="none" strike="noStrike">
                          <a:effectLst/>
                        </a:rPr>
                        <a:t>规模），资源占用较小；高级多模态任务效果有待检验；上下文窗口“业内领先”，可处理超长文本；由于开源，可灵活部署到边缘设备，但在某些复杂推理基准上尚逊色于商业模型。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4" marR="1304" marT="1304" marB="0" anchor="ctr"/>
                </a:tc>
                <a:extLst>
                  <a:ext uri="{0D108BD9-81ED-4DB2-BD59-A6C34878D82A}">
                    <a16:rowId xmlns:a16="http://schemas.microsoft.com/office/drawing/2014/main" val="44549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12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70109-208D-032F-C1C4-C5FB4B0D6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7857F6-D0A5-5C8A-8248-00C07D4F1001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32C67A01-7E2A-AC17-388F-21960DD8E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3DB2E447-CDCF-2A02-7166-BB55B118695A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8119DE13-2175-76CE-94DD-F106E5928680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0555E7F4-E2A5-0FFC-D3E9-6C9E98975611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6603E18D-7281-861F-AEFA-0B509F73A7E6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F8E992BA-9B8B-CD78-31FB-927C644257A3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B0814A31-602F-BC8C-ACF7-81A547BFDABB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2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5AFEB446-B421-2A3E-BE2B-1606C46ACEF1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7C3D196A-DAEE-DCEB-FE6E-58939F85F1F3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AFA01C37-3CD8-899F-5512-6A0825B566DC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b="1">
                  <a:solidFill>
                    <a:schemeClr val="accent1"/>
                  </a:solidFill>
                  <a:cs typeface="+mn-ea"/>
                  <a:sym typeface="+mn-lt"/>
                </a:rPr>
                <a:t>Prompt Engineering </a:t>
              </a:r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技术路线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931646F8-324E-637D-1CEA-DCE7D9AE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69" y="855596"/>
            <a:ext cx="11699431" cy="60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6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BE3B-416B-786D-11FE-2D186650A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308D1B-7A88-BC75-9BC8-A10EB6759AB5}"/>
              </a:ext>
            </a:extLst>
          </p:cNvPr>
          <p:cNvGrpSpPr/>
          <p:nvPr/>
        </p:nvGrpSpPr>
        <p:grpSpPr>
          <a:xfrm>
            <a:off x="118334" y="137162"/>
            <a:ext cx="12054201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A211247-896B-4C82-7F7A-D916BB904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C0F1574A-488C-9BB3-69AB-F16BE0B12E31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3BB6E730-A2CB-01DC-A037-CF1525114625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06667C72-A800-77BF-5854-8C30DC19015B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530699C1-5F73-917F-2D6B-42B29BB95E52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E3552186-8ABF-88B1-3770-D32C51930953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A6A01869-7118-EAA7-EADD-F8C02ED6137B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2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DB043CDF-E875-23EE-F2E0-1278AB544609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140F99E9-8AF1-39A4-2C28-438CE7D55B51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10F5DFB1-49BE-E54C-C840-39974F8B132C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b="1">
                  <a:solidFill>
                    <a:schemeClr val="accent1"/>
                  </a:solidFill>
                  <a:cs typeface="+mn-ea"/>
                  <a:sym typeface="+mn-lt"/>
                </a:rPr>
                <a:t>Prompt Engineering </a:t>
              </a:r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技术路线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CC03EE5-CD46-13B6-EC28-A03E8953FBDB}"/>
              </a:ext>
            </a:extLst>
          </p:cNvPr>
          <p:cNvSpPr txBox="1"/>
          <p:nvPr/>
        </p:nvSpPr>
        <p:spPr>
          <a:xfrm>
            <a:off x="118334" y="1019688"/>
            <a:ext cx="6142616" cy="2546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effectLst/>
                <a:latin typeface="PingFang SC"/>
              </a:rPr>
              <a:t>CoT Prompting</a:t>
            </a:r>
            <a:r>
              <a:rPr lang="zh-CN" altLang="en-US" b="1" i="0">
                <a:effectLst/>
                <a:latin typeface="PingFang SC"/>
              </a:rPr>
              <a:t>模式</a:t>
            </a:r>
            <a:endParaRPr lang="en-US" altLang="zh-CN" b="1" i="0">
              <a:effectLst/>
              <a:latin typeface="PingFang SC"/>
            </a:endParaRPr>
          </a:p>
          <a:p>
            <a:endParaRPr lang="en-US"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en-US" altLang="zh-CN" sz="1400"/>
              <a:t>1.</a:t>
            </a:r>
            <a:r>
              <a:rPr lang="zh-CN" altLang="en-US" sz="1400" b="1"/>
              <a:t>概念：</a:t>
            </a:r>
            <a:r>
              <a:rPr lang="zh-CN" altLang="en-US" sz="1400"/>
              <a:t>在解决复杂问题时，人类通常会逐步分解问题并进行推理，直至得出答案。这种方法模仿了人类的思考过程，通过自然语言的形式表达出来，即“</a:t>
            </a:r>
            <a:r>
              <a:rPr lang="en-US" altLang="zh-CN" sz="1400"/>
              <a:t>chain of thought”</a:t>
            </a:r>
            <a:r>
              <a:rPr lang="zh-CN" altLang="en-US" sz="140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400"/>
              <a:t>2.</a:t>
            </a:r>
            <a:r>
              <a:rPr lang="zh-CN" altLang="en-US" sz="1400" b="1"/>
              <a:t>实现方式：</a:t>
            </a:r>
            <a:r>
              <a:rPr lang="zh-CN" altLang="en-US" sz="1400"/>
              <a:t>在给定一个问题（如数学文字问题）时，不仅提供问题本身，还提供一个或多个中间推理步骤的示例（即</a:t>
            </a:r>
            <a:r>
              <a:rPr lang="en-US" altLang="zh-CN" sz="1400"/>
              <a:t>chain of thought</a:t>
            </a:r>
            <a:r>
              <a:rPr lang="zh-CN" altLang="en-US" sz="1400"/>
              <a:t>），以及最终的答案。这些示例作为提示（</a:t>
            </a:r>
            <a:r>
              <a:rPr lang="en-US" altLang="zh-CN" sz="1400"/>
              <a:t>prompt</a:t>
            </a:r>
            <a:r>
              <a:rPr lang="zh-CN" altLang="en-US" sz="1400"/>
              <a:t>）的一部分，用来指导模型如何进行推理。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304F2C-0A94-FD43-B7D1-99D20F935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83" y="3653360"/>
            <a:ext cx="6030167" cy="30674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91C3FA3-1DC2-FC1B-5E47-059AE9820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335" y="812917"/>
            <a:ext cx="5791200" cy="16954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776DDBB-8023-0C0F-AD7D-E2A853F5EA3C}"/>
              </a:ext>
            </a:extLst>
          </p:cNvPr>
          <p:cNvSpPr txBox="1"/>
          <p:nvPr/>
        </p:nvSpPr>
        <p:spPr>
          <a:xfrm>
            <a:off x="6381335" y="2640515"/>
            <a:ext cx="5791200" cy="4255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/>
              <a:t>3.</a:t>
            </a:r>
            <a:r>
              <a:rPr lang="zh-CN" altLang="en-US" sz="1400" b="1"/>
              <a:t>控制模型行为</a:t>
            </a:r>
            <a:endParaRPr lang="en-US" altLang="zh-CN" sz="1400" b="1"/>
          </a:p>
          <a:p>
            <a:pPr>
              <a:lnSpc>
                <a:spcPct val="150000"/>
              </a:lnSpc>
            </a:pPr>
            <a:r>
              <a:rPr lang="zh-CN" altLang="en-US" sz="1400"/>
              <a:t>对模型而言，明确要求“</a:t>
            </a:r>
            <a:r>
              <a:rPr lang="en-US" sz="1400"/>
              <a:t>step-by-step”</a:t>
            </a:r>
            <a:r>
              <a:rPr lang="zh-CN" altLang="en-US" sz="1400"/>
              <a:t>或能显著提高模型“遵守你期待的输出方式”的概率，比如：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多步数学题不跳步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法律</a:t>
            </a:r>
            <a:r>
              <a:rPr lang="en-US" altLang="zh-CN" sz="1400"/>
              <a:t>/</a:t>
            </a:r>
            <a:r>
              <a:rPr lang="zh-CN" altLang="en-US" sz="1400"/>
              <a:t>医学等专业推理任务中保持清晰分段结构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复杂链路上的“工具调用”更稳定（尤其是在 </a:t>
            </a:r>
            <a:r>
              <a:rPr lang="en-US" sz="1400"/>
              <a:t>agent </a:t>
            </a:r>
            <a:r>
              <a:rPr lang="zh-CN" altLang="en-US" sz="1400"/>
              <a:t>系统中）</a:t>
            </a:r>
          </a:p>
          <a:p>
            <a:pPr>
              <a:lnSpc>
                <a:spcPct val="150000"/>
              </a:lnSpc>
            </a:pPr>
            <a:endParaRPr lang="en-US" sz="1400"/>
          </a:p>
          <a:p>
            <a:pPr>
              <a:lnSpc>
                <a:spcPct val="150000"/>
              </a:lnSpc>
            </a:pPr>
            <a:r>
              <a:rPr lang="en-US" sz="1400"/>
              <a:t>4.</a:t>
            </a:r>
            <a:r>
              <a:rPr lang="zh-CN" altLang="en-US" sz="1400" b="1"/>
              <a:t>增强复杂任务能力</a:t>
            </a:r>
            <a:endParaRPr lang="en-US" sz="1400" b="1"/>
          </a:p>
          <a:p>
            <a:pPr>
              <a:lnSpc>
                <a:spcPct val="150000"/>
              </a:lnSpc>
            </a:pPr>
            <a:r>
              <a:rPr lang="zh-CN" altLang="en-US" sz="1400"/>
              <a:t> 在复杂任务中，</a:t>
            </a:r>
            <a:r>
              <a:rPr lang="en-US" altLang="zh-CN" sz="1400"/>
              <a:t>CoT</a:t>
            </a:r>
            <a:r>
              <a:rPr lang="zh-CN" altLang="en-US" sz="1400"/>
              <a:t>是成功完成的前提条件。比如：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请判断这个文本是否符合某个逻辑规则，并说明为什么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逐步完成代码调试，每一步都输出当前变量的值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思考一个商业方案的利弊，并进行</a:t>
            </a:r>
            <a:r>
              <a:rPr lang="en-US" altLang="zh-CN" sz="1400"/>
              <a:t>SWOT</a:t>
            </a:r>
            <a:r>
              <a:rPr lang="zh-CN" altLang="en-US" sz="1400"/>
              <a:t>分析</a:t>
            </a:r>
            <a:endParaRPr lang="en-US" altLang="zh-CN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例子：</a:t>
            </a:r>
            <a:r>
              <a:rPr lang="zh-CN" altLang="en-US" sz="1400">
                <a:hlinkClick r:id="rId5"/>
              </a:rPr>
              <a:t>点击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5890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DE65D-AB16-E096-8D71-2D2B3493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BB9157-216D-FEC7-29FC-2A50262B2DD7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8A229516-38F3-D1E7-A9E8-4B8A73C9A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66E51EB8-0852-1400-4D5F-CB462A2A2BD2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253EA06E-9E35-63F5-72F3-3F24A131AFD7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ADA728E8-E2F4-47EB-7150-1274E3D42350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1AABB860-2DEB-96BB-0495-35CF9E9B2B6D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33FD4300-3384-4967-6DF4-FE7E6B8E12D9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99E422DD-F380-18E4-09C4-A6ACB76407B7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2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0793A10-3AD0-658B-D41D-04586FD68A7D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ADBC9752-F6CC-FD0E-962F-FB054C2193DA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64D3A476-E8DC-D6F7-634F-5CD8A21B9D4D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b="1">
                  <a:solidFill>
                    <a:schemeClr val="accent1"/>
                  </a:solidFill>
                  <a:cs typeface="+mn-ea"/>
                  <a:sym typeface="+mn-lt"/>
                </a:rPr>
                <a:t>Prompt Engineering </a:t>
              </a:r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技术路线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B8FFF6C-91E7-0461-B2A2-D059F000B67C}"/>
              </a:ext>
            </a:extLst>
          </p:cNvPr>
          <p:cNvSpPr txBox="1"/>
          <p:nvPr/>
        </p:nvSpPr>
        <p:spPr>
          <a:xfrm>
            <a:off x="118334" y="1019688"/>
            <a:ext cx="5977666" cy="162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effectLst/>
                <a:latin typeface="PingFang SC"/>
              </a:rPr>
              <a:t>Hugging Face</a:t>
            </a:r>
            <a:endParaRPr lang="en-US">
              <a:latin typeface="PingFang SC"/>
            </a:endParaRPr>
          </a:p>
          <a:p>
            <a:pPr>
              <a:lnSpc>
                <a:spcPct val="150000"/>
              </a:lnSpc>
            </a:pPr>
            <a:r>
              <a:rPr lang="zh-CN" altLang="en-US" sz="1400"/>
              <a:t>官网：</a:t>
            </a:r>
            <a:r>
              <a:rPr lang="en-US" sz="1400">
                <a:hlinkClick r:id="rId3"/>
              </a:rPr>
              <a:t>Hugging Face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介绍：</a:t>
            </a:r>
            <a:r>
              <a:rPr lang="en-US" altLang="zh-CN" sz="1400"/>
              <a:t>Hugging Face, Inc. </a:t>
            </a:r>
            <a:r>
              <a:rPr lang="zh-CN" altLang="en-US" sz="1400"/>
              <a:t>是一个流行的自然语言处理 </a:t>
            </a:r>
            <a:r>
              <a:rPr lang="en-US" altLang="zh-CN" sz="1400"/>
              <a:t>(NLP) </a:t>
            </a:r>
            <a:r>
              <a:rPr lang="zh-CN" altLang="en-US" sz="1400"/>
              <a:t>模型库和社区，提供了大量预训练模型、工具和资源。里面的模型都是开源免费的，非常适合</a:t>
            </a:r>
            <a:r>
              <a:rPr lang="en-US" altLang="zh-CN" sz="1400"/>
              <a:t>AI</a:t>
            </a:r>
            <a:r>
              <a:rPr lang="zh-CN" altLang="en-US" sz="1400"/>
              <a:t>开发者使用。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C919C2-32E6-1B13-71DD-DE781AAD2221}"/>
              </a:ext>
            </a:extLst>
          </p:cNvPr>
          <p:cNvSpPr txBox="1"/>
          <p:nvPr/>
        </p:nvSpPr>
        <p:spPr>
          <a:xfrm>
            <a:off x="6096000" y="942103"/>
            <a:ext cx="6142616" cy="273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0">
                <a:effectLst/>
                <a:latin typeface="PingFang SC"/>
              </a:rPr>
              <a:t>LangChain</a:t>
            </a:r>
          </a:p>
          <a:p>
            <a:pPr>
              <a:lnSpc>
                <a:spcPct val="150000"/>
              </a:lnSpc>
            </a:pPr>
            <a:r>
              <a:rPr lang="zh-CN" altLang="en-US" sz="1400"/>
              <a:t>官网：</a:t>
            </a:r>
            <a:r>
              <a:rPr lang="en-US" sz="1400">
                <a:hlinkClick r:id="rId4"/>
              </a:rPr>
              <a:t>LangChain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zh-CN" altLang="en-US" sz="1400"/>
              <a:t>介绍：基于大型语言模型（</a:t>
            </a:r>
            <a:r>
              <a:rPr lang="en-US" altLang="zh-CN" sz="1400"/>
              <a:t>LLM</a:t>
            </a:r>
            <a:r>
              <a:rPr lang="zh-CN" altLang="en-US" sz="1400"/>
              <a:t>）构建应用的最大社区，框架支持链式操作和模块化组件。</a:t>
            </a:r>
            <a:r>
              <a:rPr lang="en-US" altLang="zh-CN" sz="1400"/>
              <a:t>LangChain </a:t>
            </a:r>
            <a:r>
              <a:rPr lang="zh-CN" altLang="en-US" sz="1400"/>
              <a:t>灵活的抽象和 </a:t>
            </a:r>
            <a:r>
              <a:rPr lang="en-US" altLang="zh-CN" sz="1400"/>
              <a:t>AI </a:t>
            </a:r>
            <a:r>
              <a:rPr lang="zh-CN" altLang="en-US" sz="1400"/>
              <a:t>优先工具包使其成为开发者使用 </a:t>
            </a:r>
            <a:r>
              <a:rPr lang="en-US" altLang="zh-CN" sz="1400"/>
              <a:t>GenAI </a:t>
            </a:r>
            <a:r>
              <a:rPr lang="zh-CN" altLang="en-US" sz="1400"/>
              <a:t>进行构建的首选。</a:t>
            </a:r>
            <a:endParaRPr lang="en-US" altLang="zh-CN" sz="1400"/>
          </a:p>
          <a:p>
            <a:pPr>
              <a:lnSpc>
                <a:spcPct val="150000"/>
              </a:lnSpc>
            </a:pPr>
            <a:r>
              <a:rPr lang="zh-CN" altLang="en-US" sz="1400" b="1"/>
              <a:t>核心功能​：</a:t>
            </a:r>
            <a:endParaRPr lang="en-US" altLang="zh-CN" sz="1400" b="1"/>
          </a:p>
          <a:p>
            <a:pPr fontAlgn="base">
              <a:lnSpc>
                <a:spcPct val="150000"/>
              </a:lnSpc>
            </a:pPr>
            <a:r>
              <a:rPr lang="zh-CN" altLang="en-US" sz="1400"/>
              <a:t>​</a:t>
            </a:r>
            <a:r>
              <a:rPr lang="zh-CN" altLang="en-US" sz="1400" b="1"/>
              <a:t>​</a:t>
            </a:r>
            <a:r>
              <a:rPr lang="zh-CN" altLang="en-US" sz="1400"/>
              <a:t>链式流程​​：将模型调用、数据处理、外部</a:t>
            </a:r>
            <a:r>
              <a:rPr lang="en-US" altLang="zh-CN" sz="1400"/>
              <a:t>API</a:t>
            </a:r>
            <a:r>
              <a:rPr lang="zh-CN" altLang="en-US" sz="1400"/>
              <a:t>等步骤串联。</a:t>
            </a:r>
          </a:p>
          <a:p>
            <a:pPr fontAlgn="base">
              <a:lnSpc>
                <a:spcPct val="150000"/>
              </a:lnSpc>
            </a:pPr>
            <a:r>
              <a:rPr lang="zh-CN" altLang="en-US" sz="1400"/>
              <a:t>​​记忆管理​​：跟踪对话历史，支持有状态的交互。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B3312C-D998-9C3D-92E0-1531F5DFA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34" y="4799149"/>
            <a:ext cx="5594845" cy="20588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FF1E89-63B1-C57D-4143-37726020F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34" y="2603318"/>
            <a:ext cx="5809129" cy="2140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A1FA0E5-03FE-2FF3-E837-1AC247579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92230"/>
            <a:ext cx="5705139" cy="298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A0E67-BE44-3207-A851-488A6E34F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3D37DC-1156-C000-F18D-38856CADE37C}"/>
              </a:ext>
            </a:extLst>
          </p:cNvPr>
          <p:cNvGrpSpPr/>
          <p:nvPr/>
        </p:nvGrpSpPr>
        <p:grpSpPr>
          <a:xfrm>
            <a:off x="118334" y="137162"/>
            <a:ext cx="12073666" cy="804941"/>
            <a:chOff x="494949" y="297441"/>
            <a:chExt cx="12073666" cy="804941"/>
          </a:xfrm>
        </p:grpSpPr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9DC77F32-AFEE-860B-E635-2F87A79AC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0602" y="962621"/>
              <a:ext cx="11038013" cy="2115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96B397D1-27A1-FAF2-C89C-D823894A124F}"/>
                </a:ext>
              </a:extLst>
            </p:cNvPr>
            <p:cNvGrpSpPr/>
            <p:nvPr/>
          </p:nvGrpSpPr>
          <p:grpSpPr>
            <a:xfrm>
              <a:off x="494949" y="297441"/>
              <a:ext cx="942567" cy="804941"/>
              <a:chOff x="-232427" y="-283585"/>
              <a:chExt cx="2596386" cy="2217283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BCBB5C84-FC93-F172-D935-82195EB86F26}"/>
                  </a:ext>
                </a:extLst>
              </p:cNvPr>
              <p:cNvSpPr/>
              <p:nvPr/>
            </p:nvSpPr>
            <p:spPr>
              <a:xfrm>
                <a:off x="-232427" y="-181291"/>
                <a:ext cx="942567" cy="9425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1905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5F67F1DB-6AD3-AC12-D6D6-EAF088D97FD3}"/>
                  </a:ext>
                </a:extLst>
              </p:cNvPr>
              <p:cNvSpPr/>
              <p:nvPr/>
            </p:nvSpPr>
            <p:spPr>
              <a:xfrm>
                <a:off x="1360810" y="855446"/>
                <a:ext cx="927953" cy="92795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935585F3-2970-7985-9F10-FBD5A0AD16A8}"/>
                  </a:ext>
                </a:extLst>
              </p:cNvPr>
              <p:cNvSpPr/>
              <p:nvPr/>
            </p:nvSpPr>
            <p:spPr>
              <a:xfrm>
                <a:off x="308145" y="808463"/>
                <a:ext cx="1125235" cy="1125235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2225">
                <a:solidFill>
                  <a:schemeClr val="bg1"/>
                </a:solidFill>
              </a:ln>
              <a:effectLst>
                <a:outerShdw blurRad="419100" dist="5715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21967DE9-8188-E960-9DAA-906ED9B68CEB}"/>
                  </a:ext>
                </a:extLst>
              </p:cNvPr>
              <p:cNvSpPr/>
              <p:nvPr/>
            </p:nvSpPr>
            <p:spPr>
              <a:xfrm>
                <a:off x="166801" y="-283585"/>
                <a:ext cx="2089723" cy="208972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25400">
                <a:solidFill>
                  <a:schemeClr val="bg1"/>
                </a:solidFill>
              </a:ln>
              <a:effectLst>
                <a:outerShdw blurRad="419100" dist="203200" dir="2700000" sx="90000" sy="9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">
                  <a:cs typeface="+mn-ea"/>
                  <a:sym typeface="+mn-lt"/>
                </a:endParaRPr>
              </a:p>
            </p:txBody>
          </p:sp>
          <p:sp>
            <p:nvSpPr>
              <p:cNvPr id="142" name="文本框 17">
                <a:extLst>
                  <a:ext uri="{FF2B5EF4-FFF2-40B4-BE49-F238E27FC236}">
                    <a16:creationId xmlns:a16="http://schemas.microsoft.com/office/drawing/2014/main" id="{4C03B8CE-DE52-6DCE-DADA-A49031B2CDD2}"/>
                  </a:ext>
                </a:extLst>
              </p:cNvPr>
              <p:cNvSpPr txBox="1"/>
              <p:nvPr/>
            </p:nvSpPr>
            <p:spPr>
              <a:xfrm>
                <a:off x="131421" y="168317"/>
                <a:ext cx="2125103" cy="127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2</a:t>
                </a:r>
                <a:endParaRPr lang="zh-CN" altLang="en-US" sz="3200" b="1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32BB9F59-F373-2FC6-1355-6BE3DBBC7306}"/>
                  </a:ext>
                </a:extLst>
              </p:cNvPr>
              <p:cNvSpPr/>
              <p:nvPr/>
            </p:nvSpPr>
            <p:spPr>
              <a:xfrm>
                <a:off x="2149085" y="-283585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EDD6EBA3-74DC-8F62-2F8A-3AD3373145E2}"/>
                  </a:ext>
                </a:extLst>
              </p:cNvPr>
              <p:cNvSpPr/>
              <p:nvPr/>
            </p:nvSpPr>
            <p:spPr>
              <a:xfrm>
                <a:off x="23983" y="1333840"/>
                <a:ext cx="214874" cy="214874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36000">
                    <a:schemeClr val="bg1"/>
                  </a:gs>
                  <a:gs pos="100000">
                    <a:srgbClr val="C7C7C7"/>
                  </a:gs>
                </a:gsLst>
                <a:lin ang="13500000" scaled="1"/>
                <a:tileRect/>
              </a:gradFill>
              <a:ln w="9525">
                <a:solidFill>
                  <a:schemeClr val="bg1"/>
                </a:solidFill>
              </a:ln>
              <a:effectLst>
                <a:outerShdw blurRad="419100" dist="190500" dir="2700000" sx="90000" sy="90000" algn="tl" rotWithShape="0">
                  <a:schemeClr val="tx1">
                    <a:alpha val="4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">
                  <a:cs typeface="+mn-ea"/>
                  <a:sym typeface="+mn-lt"/>
                </a:endParaRPr>
              </a:p>
            </p:txBody>
          </p:sp>
        </p:grpSp>
        <p:sp>
          <p:nvSpPr>
            <p:cNvPr id="145" name="标题 1">
              <a:extLst>
                <a:ext uri="{FF2B5EF4-FFF2-40B4-BE49-F238E27FC236}">
                  <a16:creationId xmlns:a16="http://schemas.microsoft.com/office/drawing/2014/main" id="{237A0EBA-4040-5AE6-F353-CDD8277CC372}"/>
                </a:ext>
              </a:extLst>
            </p:cNvPr>
            <p:cNvSpPr txBox="1">
              <a:spLocks/>
            </p:cNvSpPr>
            <p:nvPr/>
          </p:nvSpPr>
          <p:spPr>
            <a:xfrm>
              <a:off x="1481836" y="518745"/>
              <a:ext cx="5994826" cy="411773"/>
            </a:xfrm>
            <a:prstGeom prst="rect">
              <a:avLst/>
            </a:prstGeom>
          </p:spPr>
          <p:txBody>
            <a:bodyPr>
              <a:normAutofit fontScale="77500" lnSpcReduction="2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b="0" kern="1200">
                  <a:solidFill>
                    <a:schemeClr val="bg1">
                      <a:lumMod val="50000"/>
                    </a:schemeClr>
                  </a:solidFill>
                  <a:effectLst/>
                  <a:latin typeface="+mj-ea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zh-CN" b="1">
                  <a:solidFill>
                    <a:schemeClr val="accent1"/>
                  </a:solidFill>
                  <a:cs typeface="+mn-ea"/>
                  <a:sym typeface="+mn-lt"/>
                </a:rPr>
                <a:t>Prompt Engineering </a:t>
              </a:r>
              <a:r>
                <a:rPr lang="zh-CN" altLang="en-US" b="1">
                  <a:solidFill>
                    <a:schemeClr val="accent1"/>
                  </a:solidFill>
                  <a:cs typeface="+mn-ea"/>
                  <a:sym typeface="+mn-lt"/>
                </a:rPr>
                <a:t>技术路线</a:t>
              </a:r>
              <a:r>
                <a:rPr lang="zh-CN" altLang="en-US"/>
                <a:t>​</a:t>
              </a:r>
              <a:endParaRPr lang="en-US" altLang="zh-CN" sz="2400" b="1" dirty="0">
                <a:solidFill>
                  <a:schemeClr val="accent1"/>
                </a:solidFill>
                <a:latin typeface="+mj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" name="TextBox 4">
            <a:extLst>
              <a:ext uri="{FF2B5EF4-FFF2-40B4-BE49-F238E27FC236}">
                <a16:creationId xmlns:a16="http://schemas.microsoft.com/office/drawing/2014/main" id="{A18675A1-DDB0-B4FE-B8B4-9DF78C1D496C}"/>
              </a:ext>
            </a:extLst>
          </p:cNvPr>
          <p:cNvSpPr txBox="1"/>
          <p:nvPr/>
        </p:nvSpPr>
        <p:spPr>
          <a:xfrm>
            <a:off x="118334" y="995274"/>
            <a:ext cx="23058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/>
              <a:t>AI Agent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B68F8F-DA0C-A771-6E2B-2F0B5950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89" y="3774641"/>
            <a:ext cx="4524616" cy="20880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04C461-C0CC-DC08-82E3-2D306D7E2C97}"/>
              </a:ext>
            </a:extLst>
          </p:cNvPr>
          <p:cNvSpPr txBox="1"/>
          <p:nvPr/>
        </p:nvSpPr>
        <p:spPr>
          <a:xfrm>
            <a:off x="118334" y="1445298"/>
            <a:ext cx="6165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>
                <a:effectLst/>
                <a:latin typeface="PingFang SC"/>
              </a:rPr>
              <a:t>AI Agent（</a:t>
            </a:r>
            <a:r>
              <a:rPr lang="zh-CN" altLang="en-US" sz="1400" b="0" i="0">
                <a:effectLst/>
                <a:latin typeface="PingFang SC"/>
              </a:rPr>
              <a:t>人工智能代理）是能够感知环境、自主决策并执行任务的智能体。</a:t>
            </a:r>
            <a:endParaRPr lang="en-US" sz="14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6EFDF8-DBCA-FD78-E59B-8D209783B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19" y="1930268"/>
            <a:ext cx="4496196" cy="14987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224CA8-D377-DE25-4AB0-18B901274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419" y="3585043"/>
            <a:ext cx="3095307" cy="23732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2C1494-A7CF-14C1-4BE2-3D69552E8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5804" y="1808676"/>
            <a:ext cx="4496196" cy="16229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74D8893-815E-3EAE-37D4-4D7E8FC64F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4468" y="3783204"/>
            <a:ext cx="3797532" cy="19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4c7732435421dbf6a6252843a45f9a13ab19dc0"/>
  <p:tag name="ISPRING_PRESENTATION_TITLE" val="38"/>
  <p:tag name="ISPRING_ULTRA_SCORM_COURSE_ID" val="86F869EB-81BF-4230-861B-5129F9F00BB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BpF1EjXp5f2WAQAAOUQAAAdAAAAdW5pdmVyc2FsL2NvbW1vbl9tZXNzYWdlcy5sbmetWN1u2zYUvi/QdyAEFNiALW0HtCiGxAEtMTYRmXIlOU42DAIjMTZRScz049a72vX2FHuIAX2g3uwtdkjJSdwfSEoCxIBJ5fvO0TnfOYf04fGHLEUbUZRS5UfWy4MXFhJ5rBKZr46sRXjy4xsLlRXPE56qXBxZubLQ8ejpk8OU56uarwR8f/oEocNMlCUsy5Fe3a6RTI6s+Tiyvdkcs4vI9SZeNKYTa2Sr7JrnW+Sqlfrup9dvPrx89fr7w+ctrg9NMMOuu0+EDNOrFz2IWOh7bgRsxI0YOQ+t0aePf3/6+Od///w7DOwtQpcyYo3aL8PQc5+cadN/9TS98H3CwihwqUMiGkTMC01UXBISxxpdqBqt+UagSqGNFO9RtRaQ0UoWApWpTMyDWMFGXosuY443w5RFPglCn9oh9Zg1ClRRbH8wtLyu1qoAcyVKZMkvU5EYm6Ad8/y6ECWY5hVoC8FftZbwnyrjMj/oNO3jJWWTKPQ8N4gIc3Y71ojkCXIKrs0MZPFxQHwgKHgpintgI6M3A0c4TYcxTOlk6sIn1C5M5Wqdwqca6secQA7mIu9CgUaIDxILgqXnOzpoYApxdM3L8r0qkj193E1UFzFltgcStMM75KHm2BFDjiV0kKIQcdVFNiNBgCckGnvnIGRrxLwhCO8Uau50COKCBFAiJOjCMHxGJ1gLXpfYTv+7+oq5lnO6RTyOAafDt5GqLmFHhxSqwFRaeTDMTEDeLiBtFLvfKOOGFaJrViu5EeBHkYii0xA0GZs4WkVvF/SX6ARTlzgRyMrxllFomp+2mPEtylWFeLLheSzQpYh5DVrfwrNEJuaZzrOx/3st/0C8arvKs7YhMYecPxvqz14P+4pbdQk+VZXIrqsu0zpgrfv38UJr+psu9Hn1+9kPbMKwT73HyUwpszptuu6D83Pj2dAcdTrxwEj1z9ZjexI0vXVMoWGNpeqPIDBN9fyAAZj2R1F2AobmTYuGHk7zqwE2mdcSMIXuy3EGodpz4QxCOAC/JOOAhnBAWorLUladxw5TjU2Cvp7aGE58qajEbTFeiisFJ5xU8E1z+oApZDLdmdA7h5u9URHS0AWXGRCuGvEAZSoz8D/pwbmYkV0Emga/9yZLVaeJKd5UvjNNHmJbZ+LLY9NVoTKzm/JyJ95myBw/xIvm5fzG6HzA+L+pv975uVN+989SQLBvTyMbM5voI7+u1bQnCEpAh8INg8jFYw2HWsh4Fa9hmF6pOk96EjUHdoecYCBr37kn9DMHml3U7v48iATqWTc/ckP2K1OVKH/rIgnxeB9nFn1Q7b1mh+uEUFDdo9wZeDNKMpXB1kG3XRB1myQchtiezkD3QR+Hb4Ez7J9CyzKH7WFIE85hkNubY12lMhdDsA8bEPr9QjqPsOOYuzSUVCrjd80kTOCeELeX6hQu1X3J7Clm0D0/4xOJrAYSmoGz6y1Qvs36tng3X86fm1VpfpA4fH7n94n/AVBLAwQUAAIACAAaRdRIpG7HBfQDAADeEAAAJwAAAHVuaXZlcnNhbC9mbGFzaF9wdWJsaXNoaW5nX3NldHRpbmdzLnhtbOVYX28aRxB/51OsrspjOJzYtYMOLMsG2QoGFy5qrKqyltuB23pv93q7ByFPeW4/RV/6DSrl81R56bfo7C1gCDg5nLpKVSELbnbmN/9nbh0cv0kEmUCmuZINb69a8wjISDEuxw3vVdh+euQRbahkVCgJDU8qjxw3K0GaDwXX8QCMQVZNEEbqemoaXmxMWvf96XRa5TrN7KkSuUF8XY1U4qcZaJAGMj8VdIZfZpaC9uYIJQDwL1FyLtasVAgJHNKlYrkAwhlaLrl1ioq2oDr2fMc2pNHtOFO5ZKdKqIxk42HD++boxH4WPA7qjCcgbUx0E4mWbOqUMW6toGLA3wKJgY9jNPdw3yNTzkzc8J7XnlkYZPc3YQpw5zu1MKcKgyDNHD8BQxk11D06hQbeGL0gOBKbSZrwKMQTYgPQ8M7Cm0Hn4qx10+2FrcHNeXjZcTbsIBS2Xoc7CIUXYae1C39Z+PPrq1a/c9F9eRP2ep3w4upOCiO6FpDAX49YgJFVeRbBMmCBifNkKCkXWKQfhVGDwTIXNBtDqNocsziiQoNHfkph/F1OBTcz7IYadsMtQHqiU4hM36at4ZksB+8OzgGiYZjLZU0cvFjWxOHRmuu+037n1lYrA2oMjWIsHqQVpgX+KmnBNlJyzTX7TIZKsKVDkAyBdWkCKz0xuOWyjZx7HhlhEgS6epJxKjzCDboeLYV1PtSGm6L32qucBLFwSAC5HGyEIoppptcivoy6Lfyo+UNXGdA/ulA40n2s36tcMDJTORH8FohRBNOcJ/grBrLaTGSUqaSgYr8bogVH4yYcpsCOyyi6RhVJjpI4XFIBxmn4OedvyRBGKkNcoBMcRUjn2uFXdwJOqdZ3oHRh4xPXIhfds9brJ9ZByiZURjuCY21AkppHwaczIpVZyGE4IpprKJLCOCvOyvhWfXgaNE9y4dL8TydjBfoRU/I4WnZJzGctKK02ppOiEW1zFdDYghxT4jDxIMLJwmUOZQEjKomSYkZohNNb27aecJVrpLgGdtD64RY6ecJl8TTGKYgaMwZZKcja3rPn+wffHh69qFf9P9/9/vSTQvO9diWoVecW2+m9i7Oc1Efr8zNCn1iiG7JtlSW2UNmG0u0vBvMFtjniA9+unu2bqFiYX+MiGrRO+qfnpN8avOqEg3qZYugq7DsTxVhOI/seWUrGhrIM44f3v3x4/+6v3/4ox/xreebrcgZ0e2W4ei/LcPXdor5aWdKlTMDBPnaDCke74AnH6vxPtOl9HfPlHf6vdOkXvS+6Fn+cLn1QYr/6wfZ/iZh7Wl7a1m5pgb/1PmxPEi55gnG0m3t5iW4e7Nfw3rf1qFJBtPX/STQrfwNQSwMEFAACAAgAGkXUSDiyGvbAAgAAUAoAACEAAAB1bml2ZXJzYWwvZmxhc2hfc2tpbl9zZXR0aW5ncy54bWyVVl1v2jAUfd+vQOyddBUdnZQiQQZSpW6t1qrvTnJJLBw7sh06/v3s2G5sSAjDqoTvPcf3+9JY7DFdfplM4owRxl9BSkwLoSVONsH5wzRtpGR0ljEqgcoZZbxCZLr8um0/cdQix1jsAFxxbtrPCGeHMujMzFfzu/ndNRRrY7u9ZCNjVY3o8YkVbJaibF9w1tB8NJzyWAMnmO51ED8WyWYxhCRYyEcJVeDT5l6f6yg1ByFAu/R9o88oi6AUSBf9bXKbXMnpTF2O/oR2wALLlrb6ps8QrUYFhEm+X+kzjKfq9bAqC30uEyT8laO9VRN0BB4+/nOuzyCD1U39Pz1Sc1bohIacy0X85BCGcjV+2qsbfUYJOiBtaLQKNj33yWK9WHsg+9Wf+1iPK2fkRef1ZCHooqcElpI3EEfuZnSiZB/PjVTzAcsdIkIBfFEHelFOv6BGuGdCWYf7Ax+Y5h7ICjrEOyNNBYnx1wOG8g6fJOt2Vfj+fco8BzkcrNDzsBN2yN8qrWdIT9ghXwnO4ZmS4xn8VGM4rsRrZIt5OftKCxSpq8uXuzmttvSkB1d4pq3AYSqWw1Jod95wBbpqcdTKjEvRmU8xRQdcIIkZ/aVx6bENRsTRicJ2Wn9fxRJLAn3t1vqolrTvsr6GzWiLGXaj+U3oYjP3iVQr/GGKpERZWanfJDGdWJ6aEWVkGvUz9JJUcOCPdMc8Tmt7iFQhvgf+xhi51gxlEq7FMjNYQ87EkZeCOOrPcWwf6Us+baoU+EbVDINrmlBmcCUuSqL+5DuGD8hDwoDSMGWpnqMIf/akJ7ANAIhnpSu/uRhN1RCJCRzAzb0naAMeiiwWqkOHmm0ln2An/fVgJSf96AG8hrRromsUHxcqegjvyq9+htGMb2CJUtFGFky9W8DdDAUr2W0y3Xm+dSOwrRS8rPTnKVRC/Z/kP1BLAwQUAAIACAAaRdRI2lyM28cDAADvDwAAJgAAAHVuaXZlcnNhbC9odG1sX3B1Ymxpc2hpbmdfc2V0dGluZ3MueG1s3VfNbhs3EL7rKYgtcozWzk/tCCsZhi3DQhTJlTZojKIwqOVIy5pLbkmuFOWUc/sUvfQNCuR5ilz6Fh0uJdmKbGflxilaCILE4cw3/zO70cHbTJApaMOVbAa79Z2AgEwU43LSDF7HJ4/3A2IslYwKJaEZSBWQg1YtyouR4CYdgrXIagjCSNPIbTNIrc0bYTibzerc5NrdKlFYxDf1RGVhrsGAtKDDXNA5/th5DiZYIFQAwG+m5EKsVasREnmkV4oVAghnaLnkzikqTm0mgtBzjWhyOdGqkOxICaWJnoyawTf7h+6z5PFIxzwD6UJiWkh0ZNugjHFnBBVD/g5ICnySorV7zwIy48ymzeDpzhMHg+zhJkwJ7l2nDuZIYQykXeBnYCmjlvqjV2jhrTVLgiexuaQZT2K8Ic7/ZnAcXwy7neP2Ra8ft4cXp/GrrrdhC6G4/SbeQijuxN32NvxV4U/Pz9qDbqf38iLu97tx5+xKCiO6FpAoXI9YhJFVhU5gFbDIpkU2kpQLrNFPwmjAYpULqicQqxOOWRxTYSAgP+Uw+a6ggts5NsMONsMlQH5ockjswKWtGVhdQHAF5wHRMMzlqiaev1jVxN7+muuh137l1o1WRtRamqRYPEgrTYvC66Ql21jJNdfcmYyUYCuHxhhlgb4cak5FQLhF35LVrXURsCdcYPyd7G59LO2Gc0lKtVmL4SqOrpST1g89ZcH86J3zpNtYv1eFYGSuCiL4JRCrCCauyPBfCuR6e5CxVllJFdRYYgRnQKYcZsAOqig6RxVZgZI4LXIB1mv4ueDvyAjGSiMu0CnOFqRz4/HrWwHn1JgrULq08ZEv+k7vuP3mkXOQsimVyZbgmG3Icvsg+HROpLJLOQxHQgsDZVIYZ+VdFd/q90+D4VkhfJq/dDKuQT9gSh5GyzaJ+awFldWmdFo2omuuEhpbkGNKPCZeJDgZuCygKmBCJVFSzAlNcB4b19ZTrgqDFN/AHtrc30IvT7gsTxNc9ahRM9CVIHd2nzx99vzbvf0XjXr45/vfH98ptNhUZ4I6dX5VHd26CqtJfbIQPyN0x1rckD1ROnOFyjaU3rzqFytpc8RHoVsIN++WcgV+ndUybB8Ojk7JoD183Y2HjSrp7SnsJJukWCBj96xXScYFpwrjxw+/fPzw/q/f/qjG/Gt15vNqBvT6Vbj6L6twDfzqPbu2diuZgKN64kcPDmvBM4719p9ovNt64J/37Ffpu7uf6XxXfqG+u1eq/v3h87+NgT+tXn7W3nai8Mb3yhrS11/SW7W/AVBLAwQUAAIACAAaRdRIfMLq66YBAAAkBgAAHwAAAHVuaXZlcnNhbC9odG1sX3NraW5fc2V0dGluZ3MuanONlE1vwjAMhu/8iiq7TmhDsLLdgIE0icOkcZt2CMWUijSOktDBEP99TflqWncjvpCXp69jR/G+FeSLRSx4CfbF72L/7u8LDZxm9QbufV006KnTmRHJAmZJCiKRwCpIdv70Ih+uBGXMZGE63304W1PyY+j+WXJhyrgiLDShGULLCO2b0LZU4h+vslNVx4pKbZ5vrEXZjlBakLYtUae8YNjdpFjlAiswZqCP6EOxCHTJI/BMu4Nur9trIq+Ok0nVMcJUcbmbYoztOY/WscaNXDQddbVToPMLX58O+ByOxmEZEImxbxbSauJx30UzqTQYA6e8T2MXJCz4HIRXUGfUGf2Besb1gip0lpjEnunBo4syrXgMtS71By58TOZetW6GLuqcha1tum8l+A50zeq168IDUW3UDReoNMauIzW03vMLKpAvEhmfUj+4IDl3WGfb1L1rof1ROAyHzHtCWHlCK+JFpk2D44ZXb8mHaypZp9SbF5QoKRGJxIoCM/I0tjpG3P4zYNxaHq3SfDrkkzFvA9dr0DNEUWwl2nxiBl//TNjsco5jztbhF1BLAwQUAAIACAAaRdR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AaRdR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pF1EgGCTn9RwgAACMgAAApAAAAdW5pdmVyc2FsL3NraW5fY3VzdG9taXphdGlvbl9zZXR0aW5ncy54bWy1Wttu48gRfc9XNBQskACBdaFuDjQKeGnZxMiUVqTtmQQB0RLbFmFetGRLM1roIc/JN+Rh3/IDAfYtP7NYIH+R6iZpkZIsk/ZkOAamq+tUVdetL55B/OQG6jpmoe/+SJgbBiZlzA0e4+FvEBosQi+MphGNKYvre8q9GzjhFz14CDkNqDEjgUMiR+Wz8bCBRuIP6vfkvtaHUVtpt1CvjVu4jzTcUWHuUtIuJRXmtFZTHdQPRCRyI7qgATstdVAvzB4D9CCmEdMDh34dSkXu/FRxBVcRcVzgi4fdNv92mdad1uYfajc7vQ7etWRJkrpI7WhNrbHr9S57chPhRrvTkHZKvyW1JNTsdJqX3V2z1+pIMBpddkFKG192UbvXbre0XQu3AI1kWdFa6q4nXTabMmjD/Ut1NxopvUYDNZtNqa3tOl1ppDQQcEsgQ5b63IGSJilSdycrcrMvoZE6UkbtHdZwV+2gfgt3G41dW1GkRmPv3P3q8u7aU0svJ3PnKwJPhuDkLM+t+onkGizWUQTMFvVXHmEUBcSnH2q//uunX//5n1qakyJ/M47MlCI1IQKZ44cJfFAXg2xGaM+nf56OXOdDbb5mLAwuFmHAwKSLIIx84tWGv00yJLW/DDLc0AhwDfGnBO6BLOheXVtud9qdsrBU12j0mq5F6K9IsB2Hj+HFnCyeHqNwHTillrfcrmjkucETX9RlT8W9c9yeGzOdUb9gH+7zrzxsBV0ppty8LuZfKaRH5tTbe6SlttQKuL3K1z1yAN24scsEVG7y7xx0RR5pMQB9mX/nMQFoKUatx7/XQYx+ZaVyEepoS6OikqQpnkWFq/Wqaj6tovCRO7uIez3QzzgvhB4TPHILG/wrBeIL5ApLRSl1W1/tKT3lgDEdHvaSgQ9aILj55pKShMipYquTm6lsfLbHk6uJrehXtaGaVCXiZfm7Vrf/tdnp/n5QT3ElJZk38nhclIWEsE6jnCzDmk3GNgjEY9vAn6za8Jef//HLz3/770//royf3Fpj3cC1YfqPygKmM3zHDfh7eQNuZzNsWLY51jVs66ZtTCzhoTG2sFYbfg7XaEk2FLEQbVz6BbElRdCo3Yii2HMdMcGbtxusaQl92uRG1g17hk1rpquWPjFqQzOMou0fhGSyZktIoyWJkePGZO5RR6iFZBHzvNGAdnEeQ/CXLV3gDH3iBhdltM/ke924sq3JZGza2NAySm2IAwdpEeGaqguaySaegYyIwL79Nrgt8lBIQLLnVRZyrV9dj+HH4oZcu49LD37YG6yZYgjJlAYlgJA4eAapZ5r3k5nGfQgKEUErEsdfwsgpJE0+dCVk64Y6gdRUrZx8i4vJZEPg3WABqUMXrIS8G2ya8hW2lcknyPHa0JhUBE0+Ql1+rAj6jE2oIWyWgBnynX4l84rgZZgVSFaDC8Lz3dsislgAjntz44brGCjcw1Amohrji8qaTPz9LQRSl8cvVHsiGJwtRo/uhoIpkQMbXgld0JFUrPHs+v5W/7M9kvUx1mxIN21yb1uiX3KlPtmiIGSIOBsSLCia0wVZQyVsYc5xHTHHIy9M+GHt/ogIS/vPd2nrMjT86bs3mFRoeCcsg8MyKIMDy4q9pp27LV3BGw3huf6iFWUc8GYTTBUb8kyffJsQxa6/9pIu/S0C9Wxc1WC9asf7/VU+bP8HY8ykBSs6dDTFDSuBMOzEfMuBzdOrBNSNEaibJv0cGj6/kVYSYExSGUaI3iHmDjxXMOQOPFpNxD1WTN2CE9c9nfN7SAmwqNUkaqfjzW+LHoUL+XOpzulDCOclj5JNcpCBvUuEv0yUc0elwtZi6dYYDDdA5mOSVCDVc31+myon9vYGZ65IdoPCeu7DteeI6vbcJ7EjgJ/XPj0+hz1EoS+oHomzvE42pT+905BkibNE77TaAeK5QEvHKlef74qYieWZem2rsqFifrfg9eyVx0F1cJ+MLdMeywqXAGXiE7ZYwi78wG985WUl1wINj2SQlyy+/iroQHtCRSn1j+WVJwgodd4j8bO8vxgho/FfS8ixZKUIFYOSwPQOlULPrNrSIf2+yYWEJJuOH/r8KauMnTzB0yDJliWr1zdQA+Z5a/eQG3n2EZqYOLeXxQgXlmXeX0jXzHMDWnFJ794y+MosfWrLmiau61BMnrt4SvZJB24a6csc8uDeXkGeei0b0EYPRFLHZdVlil0oay9Qu8l4X7mbk5vSM2H/BuIRaLas8KQSsCj0pvwx6vj1FRj42xlk5JBF/O6djfIc8TL8ksZu+EC8GNjypEPWKdgw5ae6VGSRdsg942Xg5FhTwiHfXehB/1aT1eTYi/RDlKoq4q02b/cz7chwuA6lUznL98RDfoN+ZUf8OeIhv8l7/wTuX0egw5k8Mns/U0iUp5eJHPDQQLSblCcbFXm4BWP+jhrnTEoJRU4/dOhQbGGW69O0mDktb3D9BYsHwfMp44Zj5lux7Jj/nqAwsU/e+vnsHTCXefTl1BbrgALML4sPT6V/miCn8j957j/0RUJFbLuiH2pwXSCLJe/YcQ2lMj7UuNp8lzzGrbJmxntZDimsOQ/1SfREIysMvWoqA75xVkKESaGfN29QP3LToH4uPoNU7MvhC9b+nEYYMsClWWoWaXnuZfZcdSdOjUXYC5N5PFuC6ACuMRkmRygkFSXRYpmlVDLIz8Pxj7ke3dCsS+UIOdecX/0ghso4n9gyG9MHlm9sKeVkBeTYjkogbXP7RMxzFydehIlb00lcMlNtx2FkHovVn+hU2bazr+kTG1HWoXmu561KCIW0PaELeF9y/6Ce32GhQR39GvSQBlCQ9+L/A/gfUEsDBBQAAgAIABtF1EjFe8CSyxgAABM2AAAXAAAAdW5pdmVyc2FsL3VuaXZlcnNhbC5wbmftW2tUU9e2jrU+WhGw1CYIsg9aq7VIRFoBDYmKz+MpDwsiAolIJbWIISIQIA+tlVAJpNUKx6qkahUEBJRKIoRECyS1USJajDRAJFtEE0jcSN6vu4OvUs+4445xzh3j/OAH7LH32utb3/zmnGvNNbL2N5Hh66a/PettBAIxfcP61ZsQiDcBBOINxtTJ8JPF3nm/wpcJGZvWrULUtHs/hm/eJK78dCUCcZE9zZo0Cb5/K319XAYC8c5e59+E3hSAgkB8UrFh9cpoCn6oh1F4ITtHC2EOYA9gv8YesHcxXN/9uzzs1OTcv1/7at2bIT/tX3ghplVxa21xW3RhSeS7R0s+3vJV5/oAZvTcGPmbn53Rrfth4YaGyx90XLioHpllMAz3ZteY8IGpKfPqtbrclsLQvJQLcfX1gQS9rSs1RdEQP2J9KtWWUZTf9MgE+sseDqvU4QKzvDUrftXg2xfRfhKo7/p8jp/W+TAdfzGQFS5ipspqjga9CT+4Fzs4fT7YolPLJF7wLSIhetCV2ybbHk1ytvIq7s3enTd4Ufxb0BsvGmNIzvd4fqIp8OX+jyw3+HJ1pScsIWLfgSVYZ+OUHVTnxfU3I/y/+wEkBhSJTVlphsF6qeb9D9u/CvZQ7qpoZ9Uvdr79uGMd0JMopNtE85jv26qDvZSsivbiYmgCArFeYek17E5IWX+7sDDw9LLly5xj/m3DptjMrL3OcVcc/qlGNfgIBY+97/0NiZ1dHQFOxA2HGyvrzyQ7ORx+PzOGuE7s5PH+BlXlC9zDv8ecnD0bnIhAfPv++ar/d+Cb5g42/WeLJlvY1JQ19IdmucLkWhcAXZnNAaEr2Fev5arOl2dJQw3dGrNOHYSfu3Nj20AWtVg8YK5+webjj+wp0bf1aqys6jmT237ggb3eTv33HfhhB/Xb4rnO4dMj61lut8mfO99w/bIEWrms2GnY1ZU3l2DXi79zkg2uiBNNeawytAD2dMNZNG2nIYjxNOix3aJVhOrvJQft7iC+7N34h22AYR/QTASMVzWaJq0/beQM0EyW5DiJ3/8xxRP4qSoeA/qKDqI8fejGviMc9vbvC4i4VrkP5f5+r9rQ0FekOhdNZnbx6rzn24cU9iFRqvoVsViu0CoRYkyHC/sDfe62PUovIeJQLy2r2R2wsDWodHCZZOhZlz857AfdEY71gWjj4ZqtUpzDqrkyUCa3yRg2WZGMzwMcRvF87hW6zVwk+z2To37hz52bE3jrG39oq3jy+2cRJ62S92ICFiTAHnqwtGdgj0H/UvMqi3zTBjQpAmt6oPFSGEUaucKu/1SKL5D2zIcT70Ga7+6gvKwwwxX8C+entN1pnJfYg6f0HewJEppu9pxhY/8wq2KFuXsslZqM5lcu13cRSfz3Hy809Gjp2YZ+NCPEphba1ddL460gzg5q+phAOBszvN40772egdyX5mb+ITu8sfETs90gFOY9uTYlm+EwMBhz8MWyC3+OjWqjPHoDN8uZR1kMQzYjew6+RvXndmJZzkNYtYaEMeRlLHHQacuD+bgreXBXbt7AcsWVPJua4NatVGaEYMvBjOVYMZhB2/xK/nvJ7CEN/2l7Tyr+6axtZ5QZGKyM+CJFfoqDgs50tr1dt2hMvDeCxct/mzZzW7zyz1AxiT8h5B+/eqvSP3Jf2g8v8yolBrmgL5ahi+3iqQwn046PafD1D+fkPPRcqurN0y5iKLoa4l75OnP/Oyw3eQo1OLy+8qX9qjfmoYCGm8b0EymvyHZO+vti7K7jUF/wzZeZXV857ftt1HtLwRbyWC7XjHVpIiY4lvBXUJKc5Sbe+WerfnwTbGnwBIrvvErmqsYVb4mYaYFY7/JxouNE/5uJNv1qTIeXphMVvQ16tGMYjR6+OtHtgfwuV9udKUvsV0d4sHUN3OahB/13fLQYYVlf+3LtDUMT3+HV+yTfQy0jzHzNojQF1JcMWO5ddwQ5Z2gJt3ZNAMqvqFD/1PUt30o84weUtwg8oadAqSHqWuKWXmJIsB9A4hjyvngdigP1FRKsSk28wnz3OpvYXFFmwzXwKWziVGsXx9Z1/aCFsvkaj8LmiIeUS6N098jHKXn8Rb1Sii3XBVXLFrNkaIDIX4RHkrwACcXmbigyLO813L4TgWvOe3SKGb67ni6UyBcpFBtf12soEMsi+lWjK4mn+9dko5AjUVZUbWGh3h05Qu6zd2dIT2LWUrtW871rC8VspV4inkq+hlv7HWp9CeGPgN1AGxsyJr8/tcOoaw1croSUdpBWRDC4GwBDYrELtKcb27uuO4WP1XgA8ZiHlER+wnQv5tLXPOk/HAqUIDtPfoHZuA2FfApTAFd87C8ClaH+d8WWismFl1EuIsvssDX8hCI36CJaiAxjTQVlHmeumtOSrNQt9qAtAj6VD5mNlNNGcjfDFow++lpg6jcVu3WqWyjxCdXiNRaKjZKy0uVtyNy/xsyTbqWeX4NRb8OcSUp4FAu2DGcmmdTnt9J3ddJK0GiFgUKz8r/sHjj7egzWDBvr3iUVRiW5uIPY8m86fMtCZsxdbeXPAraf2EInFPTXErvP1fOlw/13RMw7dBr68mu8so6BYQlP0AzBxxbGLn4ajewDrnBxBQegeaiABa2SDh4PEJV+wlrpK3gwp+yTGWiYn/FSMTRYgFooEuMEpFbjErYxWGRgbzkkZxG3tEpAO0TpNFAL2EQqFWr4ImQfP/q13JOvETEp7/0yvNFXud3xsxAOsyIHJb6bkbMfQA6QO3CH5EUBfxPt75cyjZS15FM4rIAilGgdi3cDtQC3aEYS7FgSRlQxy2eVyxTIvv2LLXZDwUVfPEAiCLDYfCh1K536r0z9DtofLxuf8MaJjhP9fyEagK1LFEJewii7oD7tT8yWa/n1/PUTGuaNqWsN3RkROafe2LWRWiN9xa2Mbt4ppe8rKpRCxgTOS3qNAt0F0pCmUV0zfHoS7/Lo5i77P7g/3cnB2h5H1JNvX3rR+HMEmWy+ESitizLAFXGRYufj8pfcaUucmq5UvzQR6+lU/sfMV3Cj/rnV+Apt1ItfJL6g8cf8UQl/rnlBcejIqNBbY1/Q1193umPKhaoXplk+dzrtwN1xGv9lNBpoIqaDl5VmiODA++drEfTh1uwy6rAoPlz7ERtzyVKVp+miPaJpl0PnLZomqKS01siTPiX7kQBcmV5dTFBcSBjDAK6Kum3F2SdYbgrrH7JwEbM+YRfjSY8We2Ub2/I1JURUUFpvDG4PfBdGaGlxK2PYH/Rnaqk96t38vambx1AdmA0o37CScOYOL5xlZ09bFuazObs9cP7xeKP4oBX1wV3pggLLSX0DXIlYild+3k3kY7Ziw4PTqAViT+kgam7LsD5A4KfQUhhkeT+D3S8W8G0xY+XxN4cCyjlWP6lPARHbOqSUoO+2TcrDHJ/T64O0SIhrWNy2+zNIeYbjvd9PXMXH4AFujvHalAiNB9IBUSAzBQc1RGHWds/3mash0AYD3mmVi8TvoNnOVZ7O4qwjN8FvbUmmFkyYi/cBkruJVFbslTEehOtrd6SMfLGZvnRVjMtkcE6o/68gHS7fJrP6V7gjzeTjxgCNBwloo8xgI5EjEhk7YM4hiwgsEqHcud9YisK9wrf/bQt9w/pukotPpzGSNhiFuWuGSrjNlWOCSy4AW3jfYiVPImfCqhWO8Pax9/vi8V5ICziHEaeDC7lhcYcxBxOOKjII/fPzUdNFgXNFv17k2yhWFY0lLpSJJamxzWO4y4nUgkIIOjuV+OFuAi3jOnT2bXXUti7er0CbBLIrdRJ0X8G1baYbzB1wScbKR4Wu7Uyv89/tARAxD4f1IHjIMRnS7wChu4DlwqYxQXQym4oibHZHDpOTQlncmLm/oCaLAqeeRrmK9l20Dxf1y0WlK1olUQm3xMnVBEAajWr5ZSfYQjlB5vAYn2BbLVtd34alVyey3aKo1clTvyGAewa30FkQdIF5qGrLX4cqmKbiPcEXKpV0Pt/f/yr4y3L/G2EJ36OFnye7uEINutKMVtRiDZf68JdhHWQXGXK2MFwkHHGwu5bBr+23eLVZ4ujVZAclkfoPUA+BRhQohrCyA2td5qkNGZ1js62Q2rIhrf7fTWLkbEAkNNZpfpapVWNbLCw3CeNm38+lICH71oW4v6bmiaV+fgQSlZc5ltXTYjdOo1ZwJCkJI0liuZQ3Y3OdYY4H7KqyPOoG0czav2TNDaamX4sxPbguSU4v4Agtn5KW5cTFjrVr+Yjxyf35uCtNltnaYBN5S/GMxtyxMbkxANtaGu8nZj4BZDUn+Ymxta8BjM5KzingSOkZAOPgQ32H/mIwvDUJKqnGA8ktUxQ2zRHSx55nwvi0kLWPVDF/VQb6dC6Yt7S1rs7aOx228RADmgPX8h98XZM1ZpptkBp/TBtfQ8Zp/CdoHIL2D5m7B7DZYPZW887/2t8qxoHHgceBx4HHgceBx4HHgceBx4HHgceBx4H/LeDHXUROMznHdwPav73gRfuIEWRrnWeEvEo9D4/UK3cVvDzldv8Ddqj+nsY0wBGSr/huaDoS6Nuer7oRPM05MiI98v96+g7h/b2TNiJ4wf/WsXFoCs54zdXZEvnvQg59gsXYfv+syc1q4mg1lKHUbKHuUOygXYy23T7qAcRSqRBZJI63LXN2urSo9liVuvMYL8IozO7JrEnt4qV1E7uFuYpAMicMj+PkUY0imVBg0RFMR4cPNFcqwSJ2k1nnHGlHzsh36/yH0I/BrUt7CbrgjeTjksZwNtvmx87BD/gAvfYS7vfA/RgkkK1TX6lo0gosq3UNl+UkIc15zsq0plbosFuya/N61OF82xCJ0SEPOcH0yV3gkDOMLYDgcZpEUcrrGU7bCOUt3W3QOuzaoOY0vr1aWFtuw+3xZHf0aDpr6boRWU6URGdY4grSOD0PQKeGSnQzGpRmbSRRbGqJeOshebShJ9Y6y9+CfiINxXZ/Kc1FKcEaeihyBpLM7cmSX5+UqNNfJljbCNQO9XZegUx8cLfRxHGYjgAyLrhYKaSxXCGFtZRhKs3YVzDNCuXNoPch6X2/9y3QIHEiGpgFpkGONQm3xHKRRGLZXOlY5w8GpHALCal8h5ER0ivgK3aEjASeU9I4/ekjZNhrCyDkitrc/o8kOE5itI6ysZPmv5C+qNRUuhWWrtJNtTnKlqufiUwlz0DhRG0JmcfP8tIv+LuApMZSJBUStA/beTyjVsD/li3Usa/54vGEH8W33hXGQntc1oKGXSwkmAU5Wigf/CPhBppz9kkGzpDRvy/ghN7xq4A9Q5gPDQ9mQak+DhzwJZXyYVlAZgkxyBQMB9X3lMlf6gYuSSJDezdlciTuwnMqSJ9EvXeHkmuOE3/FoyTiV5SJAgH8Mijvkr25sHDESA59u00Cxr0V4M4qdPAKAO5boIPJqyPgCn3pWEtz6JDjOxowF1/siGiSF83YbmqUZP0q7AeUAZVi/LBTi6lQ6DuVuCOJJaqA0kpLQr4xsH8HzTEFbJlUNO2aCvZ/kEQizKlpnaQ1yjNda83NXmCLeRUGtvkqk2xJ4ktV+p42204HO2EkoD23SQM2FaieQu4wfKUmY2pnMjrGEPK16uIEBC8BOvtWqY3mc7dSnAi3xSkl6EoxBv1yJHWh8CzvPovr5YPf2qntkYRgo7U4FNBekzt4VoVlRobqYVHu5MrkCnyv3a9SPBlxf0+iPiivOprdFN0zsKQN1xcXqslBAf5fJEzdTPJSnh8p7/kgn2ncalGl2kKqjbe/6b9fby1zg8zQ2ZlJplCgRKkHJe/9YqS7QI2QIL/LQP0nHNwd4mD1EF4D9RUxjMwmh+GYdFBgPIgepF1LHKUQVuGTd74xonNNPsxpKQJROgDCEW4PGbwUw26GiVyimfdP+U2MrSpNo27JvstNXO1MwXqWW4DfCX0ESjRpyLiW0WI+/W1LgaOdPANLJykN211cyGRAiA5wLdr/BWsGBPLWE3rn90qHT2P9jaWGODfExh7HXAtmrZWRU8bu758F2A1au0ZTxcbRwXpbec9TJCOqt+GzUYLtO4GN0c3YaCcbYo/AMb3kmVjeZsLi+EofxvlG6Y5CgnqNfc0nsPhtB7t5Fctvmj/Uthj3FF7W2Mg5SmEmNS4Mlew87PKEzW2rny5SlyrS97h4gFkSRVPAu61qUNx1kGYVxNa6WbBr+dKAL070Jx+b/jdkDA2b7zApptzjOiyyoEOlVUQs3xCqDcmJ52M19VT5Jt09ON3CPdgeTo62n2VM1UU47qotdoOQseRGNDe0ajRYvJlm4icfdYKj4VNIhQNyYnp650AyCmnoGCSZQUlACU1pt0imPYX73+Xibp50DDhOJFjZJSQvHIDbPBp/gYcI8gXY/K57t8/7eCH2FRZq90faTOrISnYSrMGpQYsNYLldvRbDYUN++VEJ6bFcz/DU0C2wcD/zh/6o1g2VPAfyKCJS/Rzy1tKfBpeviGZPR1xto2rqOYscg5nrO8UXYad/qxSu1JFvoIB9B6qwgLjeUyn5MAUpg4oWlLbVT9i+10jgKuyn5ZthaIHtdjWkV4n/PirFXcKX70gHC2B3CKync3chEP4Pzxpli+5WspNhjr5tjAMq8J/wMjolloYttquSgY8UWD+hi+8h4hvR3Gmj+eWZUsSNfc70s286+uYoDKdGkc6ZM2SnYgCxM2irsMWeYEtrrGD46BGSxnCXK9B9ADVS4jOB+22VUnGUoXZZqxzscoPAisbE0QiXLk7lN5svbhqNqfrKMoj8w6hr/qmSJjI307xh8q4XzMEpLLeDqPe2f065mYqvz5PLexssR3CmI8f5ppuk3mZVTO2yK0Uz3sjtHAAr8h62uHO9Ykhur9HOeA/y+1YlWRyel7Vadw+BSLhBalbO7Oc0u543B5dUWrw3WYMqRi34LVCKqW8Ci5eHT853oz85UJ7rsCgYe47Da2d5LuFqBOxMkNBYoDVFNtMWCbrn5F4RDG7PaepnHx0NtL1Kwn3UoikFxgC6QECrGA0L069MXIK9S/3tXzSvbg30ojsMDKG390KynBehE+zjVGKBUsfpMMNZpIS0zNRr4JfzP302H+wwzfPpGE4DB8Dnnm3fblL4TWYac6yoGG7t6EhN4OXaRQ5r5oJOcR0cNJFKGZ7mMhts+aVUMHL2CLq8Ym3+sdE12nl6uwlN7ZvWvR07/B37BDVnernFeSZ6+Gk/BnaXO7yKnly6ovXJYv86OBWFrKhns2Nr4PQUpL78efIPVJdMbL2kauhMnohIJ0fgdL9rZAbrwC1DFM3F6T1f+k0otRabXwwl+Qq++5zKZup4T76JoG6H5zzqw9V8Pt1yvHfkXA9g6wCOIrkJtM5JQUFVWEL7GTPVBdw4eS00b2bAKheQA3q3uUc1c06NztSBAXtbS5nRpMLK58l9Qmw+5hmV2fQssTmWQaIEd2D2Kp3RyaHvjhsmEmuP4+8CWySnzDq/ZnNnbW+zoVnbvHMLz9CbR9h7cVZtfO/DCMdIRLbQdFxoOi0np1b4N1yJ05n2+MBx5e7IbTHSXctnTlyD8TjV6Hg2x7g+Y0O87LNrbWdalXMGHKbelzr41ox7O6pGA3xHniW+dxNWH+cJvEcfyKYPnIvyjUZWJdGaCJbLhI9I4s7YxF0Z9apnmp+l5K+kopn9pUmroafGWP92s3Tj5lGZn69275VPd4vKtDxb7J7VF4WJ51Rk57p6Ds5pvW1P4TVj3TZqcHhn29IXQmK+HhXJe9UL1s7MlQUJ7LoDDAfzee91QM5P1O6ni7F+0YSsGQowiXax0S5wEwwq725+QRF/iCTyYMOBcJg9EbEvrEB7MNJ2bPBSNPuKc1GiWgWW30aX21XWI8c6g05Yfy/HHkVWQsPmIWj6fJDTnYC/tUf9UldIl9Q58GDHMonsx2e1SZjdszaXDyta2rfE8Y8ceH08a/RqCguWKN7AjtwKm4/cqiafeioX2uRNbrRHYf0HF8XKcdYWHP/RquPHbb1aG94EwzLpC7fytRQWbDPVGy6nb8+upaWZBuoLC7TcyNC7m7rPNWrXtNaeza2mncyDqyO7SOPe3njPeg2wXtPcJNEzQpZEKxvIHBVtAs6DMD+roCW4dyBHMPmmeALi6ilvJfpY+55FeV2yx0yjpDqD7ca0OzlKGbzRjxXycHyoiOQnzu+zaRmO62nPkeAyKEGJ/spf/YOpWnapNOekj3bAnXEsUwP5eqtIg65JHOEkVoCvwBGG6cHQE9zctLmypvCyYh9SIAauxuv2espuDDSX0EJ8nmL0s4DitolumLo8dbwidzgi3b9NrUzrpDl3FMf/5cZC1QDYnzD7Rz9B8l+YxZTTR84AR199g2S5HkHfJJjh3DKc3p7NSzMocvSjm4+u7aSCcBHzkRhnJ+eEOZGfHjqZ9D0YNvLLNPRgDUGI730LfvqjR9OqwWm4VK7FgazEnxna9jXSOdSGNeGra1Zt++p/AFBLAwQUAAIACAAbRdRIY1AdNksAAABqAAAAGwAAAHVuaXZlcnNhbC91bml2ZXJzYWwucG5nLnhtbLOxr8jNUShLLSrOzM+zVTLUM1Cyt+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+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INDEX" val="2979"/>
  <p:tag name="KSO_WM_SLIDE_THEME_ID" val="20235208"/>
  <p:tag name="KSO_WM_SLIDE_INDEX" val="1"/>
  <p:tag name="KSO_WM_BEAUTIFY_FLAG" val="#wm#"/>
  <p:tag name="KSO_WM_TEMPLATE_CATEGORY" val="custom"/>
  <p:tag name="KSO_WM_TEMPLATE_SUBCATEGORY" val="29"/>
  <p:tag name="KSO_WM_TAG_VERSION" val="3.0"/>
  <p:tag name="KSO_WM_TEMPLATE_COLOR_TYPE" val="0"/>
  <p:tag name="KSO_WM_SLIDE_SUBTYPE" val="pureTxt"/>
  <p:tag name="KSO_WM_TEMPLATE_THUMBS_INDEX" val="1、5"/>
  <p:tag name="KSO_WM_SLIDE_ID" val="custom2979_1"/>
  <p:tag name="KSO_WM_SLIDE_LAYOUT" val="a_f"/>
  <p:tag name="KSO_WM_SLIDE_LAYOUT_CNT" val="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UNIT_SUBTYPE" val=""/>
  <p:tag name="KSO_WM_UNIT_PRESET_TEXT" val="添加文档标题"/>
  <p:tag name="KSO_WM_UNIT_ID" val="custom2979_1*a*1"/>
  <p:tag name="KSO_WM_BEAUTIFY_FLAG" val="#wm#"/>
  <p:tag name="KSO_WM_TAG_VERSION" val="3.0"/>
  <p:tag name="KSO_WM_UNIT_LAYERLEVEL" val="1"/>
  <p:tag name="KSO_WM_TEMPLATE_INDEX" val="2979"/>
  <p:tag name="KSO_WM_TEMPLATE_CATEGORY" val="custom"/>
</p:tagLst>
</file>

<file path=ppt/theme/theme1.xml><?xml version="1.0" encoding="utf-8"?>
<a:theme xmlns:a="http://schemas.openxmlformats.org/drawingml/2006/main" name="第一PPT，www.1ppt.com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3262"/>
      </a:accent1>
      <a:accent2>
        <a:srgbClr val="223262"/>
      </a:accent2>
      <a:accent3>
        <a:srgbClr val="223262"/>
      </a:accent3>
      <a:accent4>
        <a:srgbClr val="223262"/>
      </a:accent4>
      <a:accent5>
        <a:srgbClr val="223262"/>
      </a:accent5>
      <a:accent6>
        <a:srgbClr val="223262"/>
      </a:accent6>
      <a:hlink>
        <a:srgbClr val="0563C1"/>
      </a:hlink>
      <a:folHlink>
        <a:srgbClr val="954F72"/>
      </a:folHlink>
    </a:clrScheme>
    <a:fontScheme name="ij1r3wq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Owner xmlns="da2e9d9d-ba3b-48da-b7ab-4b9afd94c548">
      <UserInfo>
        <DisplayName/>
        <AccountId xsi:nil="true"/>
        <AccountType/>
      </UserInfo>
    </Owner>
    <MediaServiceTranscript xmlns="da2e9d9d-ba3b-48da-b7ab-4b9afd94c548" xsi:nil="true"/>
    <_ip_UnifiedCompliancePolicyProperties xmlns="http://schemas.microsoft.com/sharepoint/v3" xsi:nil="true"/>
    <MediaServiceKeyPoints xmlns="da2e9d9d-ba3b-48da-b7ab-4b9afd94c54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0CB61B0CDBF94FB37422DCF07B5205" ma:contentTypeVersion="18" ma:contentTypeDescription="Create a new document." ma:contentTypeScope="" ma:versionID="6df8cbef57ead26ea04a19167ef8f25f">
  <xsd:schema xmlns:xsd="http://www.w3.org/2001/XMLSchema" xmlns:xs="http://www.w3.org/2001/XMLSchema" xmlns:p="http://schemas.microsoft.com/office/2006/metadata/properties" xmlns:ns1="http://schemas.microsoft.com/sharepoint/v3" xmlns:ns2="da2e9d9d-ba3b-48da-b7ab-4b9afd94c548" xmlns:ns3="23e8657e-0d08-4351-9406-24da77de205c" targetNamespace="http://schemas.microsoft.com/office/2006/metadata/properties" ma:root="true" ma:fieldsID="fba44abb79ee397827ba80187c162b66" ns1:_="" ns2:_="" ns3:_="">
    <xsd:import namespace="http://schemas.microsoft.com/sharepoint/v3"/>
    <xsd:import namespace="da2e9d9d-ba3b-48da-b7ab-4b9afd94c548"/>
    <xsd:import namespace="23e8657e-0d08-4351-9406-24da77de20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ServiceTranscript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Own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e9d9d-ba3b-48da-b7ab-4b9afd94c5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Transcript" ma:index="21" nillable="true" ma:displayName="MediaServiceTranscript" ma:hidden="true" ma:internalName="MediaServiceTranscript" ma:readOnly="false">
      <xsd:simpleType>
        <xsd:restriction base="dms:Note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Owner" ma:index="25" nillable="true" ma:displayName="Owner" ma:format="Dropdown" ma:list="UserInfo" ma:SharePointGroup="0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8657e-0d08-4351-9406-24da77de205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ED31ED-54CB-423C-B2C7-3811577F530F}">
  <ds:schemaRefs>
    <ds:schemaRef ds:uri="23e8657e-0d08-4351-9406-24da77de205c"/>
    <ds:schemaRef ds:uri="da2e9d9d-ba3b-48da-b7ab-4b9afd94c54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75C0DDD-2C7C-43EC-9DF2-D07FCD1C1B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F2B5A0-80C3-4C59-B4A3-362B4AB37BF8}">
  <ds:schemaRefs>
    <ds:schemaRef ds:uri="23e8657e-0d08-4351-9406-24da77de205c"/>
    <ds:schemaRef ds:uri="da2e9d9d-ba3b-48da-b7ab-4b9afd94c5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</TotalTime>
  <Words>3304</Words>
  <Application>Microsoft Office PowerPoint</Application>
  <PresentationFormat>宽屏</PresentationFormat>
  <Paragraphs>337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Lucida Grande</vt:lpstr>
      <vt:lpstr>微软雅黑</vt:lpstr>
      <vt:lpstr>PingFang SC</vt:lpstr>
      <vt:lpstr>SimSun</vt:lpstr>
      <vt:lpstr>Aptos Display</vt:lpstr>
      <vt:lpstr>Arial</vt:lpstr>
      <vt:lpstr>Calibri</vt:lpstr>
      <vt:lpstr>第一PPT，www.1ppt.com</vt:lpstr>
      <vt:lpstr>1_Office Theme</vt:lpstr>
      <vt:lpstr>Prompt Engineering 课程（二）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蓝色微立体工作总结</dc:title>
  <dc:creator>v-bixi@microsoft.com</dc:creator>
  <cp:keywords>www.1ppt.com</cp:keywords>
  <dc:description>www.1ppt.com</dc:description>
  <cp:lastModifiedBy>Thomas Tian (CSI INTERFUSION INC)</cp:lastModifiedBy>
  <cp:revision>47</cp:revision>
  <dcterms:created xsi:type="dcterms:W3CDTF">2015-07-20T08:12:29Z</dcterms:created>
  <dcterms:modified xsi:type="dcterms:W3CDTF">2025-06-03T08:51:44Z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0x0101008D0CB61B0CDBF94FB37422DCF07B5205</vt:lpwstr>
  </property>
</Properties>
</file>