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84" r:id="rId5"/>
  </p:sldMasterIdLst>
  <p:notesMasterIdLst>
    <p:notesMasterId r:id="rId25"/>
  </p:notesMasterIdLst>
  <p:sldIdLst>
    <p:sldId id="257" r:id="rId6"/>
    <p:sldId id="1731" r:id="rId7"/>
    <p:sldId id="1728" r:id="rId8"/>
    <p:sldId id="1755" r:id="rId9"/>
    <p:sldId id="1745" r:id="rId10"/>
    <p:sldId id="1743" r:id="rId11"/>
    <p:sldId id="1747" r:id="rId12"/>
    <p:sldId id="1748" r:id="rId13"/>
    <p:sldId id="1751" r:id="rId14"/>
    <p:sldId id="1753" r:id="rId15"/>
    <p:sldId id="1741" r:id="rId16"/>
    <p:sldId id="1734" r:id="rId17"/>
    <p:sldId id="1759" r:id="rId18"/>
    <p:sldId id="1756" r:id="rId19"/>
    <p:sldId id="1754" r:id="rId20"/>
    <p:sldId id="1737" r:id="rId21"/>
    <p:sldId id="1750" r:id="rId22"/>
    <p:sldId id="1758" r:id="rId23"/>
    <p:sldId id="1757"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728E70-209C-4675-98D3-1E8A6B7A96F8}">
          <p14:sldIdLst>
            <p14:sldId id="257"/>
            <p14:sldId id="1731"/>
            <p14:sldId id="1728"/>
            <p14:sldId id="1755"/>
            <p14:sldId id="1745"/>
            <p14:sldId id="1743"/>
            <p14:sldId id="1747"/>
            <p14:sldId id="1748"/>
            <p14:sldId id="1751"/>
            <p14:sldId id="1753"/>
            <p14:sldId id="1741"/>
            <p14:sldId id="1734"/>
            <p14:sldId id="1759"/>
            <p14:sldId id="1756"/>
            <p14:sldId id="1754"/>
            <p14:sldId id="1737"/>
            <p14:sldId id="1750"/>
            <p14:sldId id="1758"/>
            <p14:sldId id="1757"/>
          </p14:sldIdLst>
        </p14:section>
      </p14:sectionLst>
    </p:ext>
    <p:ext uri="{EFAFB233-063F-42B5-8137-9DF3F51BA10A}">
      <p15:sldGuideLst xmlns:p15="http://schemas.microsoft.com/office/powerpoint/2012/main">
        <p15:guide id="1" orient="horz" pos="624" userDrawn="1">
          <p15:clr>
            <a:srgbClr val="A4A3A4"/>
          </p15:clr>
        </p15:guide>
        <p15:guide id="2" pos="384" userDrawn="1">
          <p15:clr>
            <a:srgbClr val="A4A3A4"/>
          </p15:clr>
        </p15:guide>
        <p15:guide id="3" pos="4929" userDrawn="1">
          <p15:clr>
            <a:srgbClr val="A4A3A4"/>
          </p15:clr>
        </p15:guide>
        <p15:guide id="4" pos="3936" userDrawn="1">
          <p15:clr>
            <a:srgbClr val="A4A3A4"/>
          </p15:clr>
        </p15:guide>
        <p15:guide id="5" orient="horz" pos="2455" userDrawn="1">
          <p15:clr>
            <a:srgbClr val="A4A3A4"/>
          </p15:clr>
        </p15:guide>
        <p15:guide id="6" pos="297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7E5963-85C3-AE9C-7680-CBEF41CAAEA0}" name="Congjie Xia (CSI Interfusion Inc)" initials="CX" userId="S::v-coxia@microsoft.com::f944c94f-af90-42bb-bac0-772d163c87b7" providerId="AD"/>
  <p188:author id="{5AE5A87F-C421-F235-336E-3604B7CEC7F0}" name="Yihong Chen" initials="YC" userId="S::yihche@microsoft.com::7cf850d3-288c-460f-8024-e4ce305bdff5"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8416"/>
    <a:srgbClr val="E8E8EA"/>
    <a:srgbClr val="E97132"/>
    <a:srgbClr val="0070C0"/>
    <a:srgbClr val="223262"/>
    <a:srgbClr val="203864"/>
    <a:srgbClr val="1D3971"/>
    <a:srgbClr val="B4B4B4"/>
    <a:srgbClr val="363636"/>
    <a:srgbClr val="869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7A3FEC-FAF3-43CB-9B41-E2E44113F55C}" v="997" dt="2025-05-15T02:22:21.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14" autoAdjust="0"/>
  </p:normalViewPr>
  <p:slideViewPr>
    <p:cSldViewPr snapToGrid="0">
      <p:cViewPr varScale="1">
        <p:scale>
          <a:sx n="89" d="100"/>
          <a:sy n="89" d="100"/>
        </p:scale>
        <p:origin x="1398" y="300"/>
      </p:cViewPr>
      <p:guideLst>
        <p:guide orient="horz" pos="624"/>
        <p:guide pos="384"/>
        <p:guide pos="4929"/>
        <p:guide pos="3936"/>
        <p:guide orient="horz" pos="2455"/>
        <p:guide pos="297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lei Zhang (CSI INTERFUSION INC)" userId="S::v-zhhon@microsoft.com::9dc0dfc6-76f2-420c-9716-1da2af40f8e6" providerId="AD" clId="Web-{1CC01568-278F-5A66-76CE-CC2A3FD79E62}"/>
    <pc:docChg chg="modSld">
      <pc:chgData name="Honglei Zhang (CSI INTERFUSION INC)" userId="S::v-zhhon@microsoft.com::9dc0dfc6-76f2-420c-9716-1da2af40f8e6" providerId="AD" clId="Web-{1CC01568-278F-5A66-76CE-CC2A3FD79E62}" dt="2025-02-18T06:09:44.024" v="11" actId="20577"/>
      <pc:docMkLst>
        <pc:docMk/>
      </pc:docMkLst>
      <pc:sldChg chg="modSp">
        <pc:chgData name="Honglei Zhang (CSI INTERFUSION INC)" userId="S::v-zhhon@microsoft.com::9dc0dfc6-76f2-420c-9716-1da2af40f8e6" providerId="AD" clId="Web-{1CC01568-278F-5A66-76CE-CC2A3FD79E62}" dt="2025-02-18T06:09:44.024" v="11" actId="20577"/>
        <pc:sldMkLst>
          <pc:docMk/>
          <pc:sldMk cId="1795514950" sldId="1755"/>
        </pc:sldMkLst>
      </pc:sldChg>
    </pc:docChg>
  </pc:docChgLst>
  <pc:docChgLst>
    <pc:chgData name="Honglei Zhang (CSI INTERFUSION INC)" userId="9dc0dfc6-76f2-420c-9716-1da2af40f8e6" providerId="ADAL" clId="{127F8C1F-A285-4BC4-BCC7-661CA256827A}"/>
    <pc:docChg chg="modSld">
      <pc:chgData name="Honglei Zhang (CSI INTERFUSION INC)" userId="9dc0dfc6-76f2-420c-9716-1da2af40f8e6" providerId="ADAL" clId="{127F8C1F-A285-4BC4-BCC7-661CA256827A}" dt="2025-03-26T08:49:14.136" v="1" actId="20577"/>
      <pc:docMkLst>
        <pc:docMk/>
      </pc:docMkLst>
      <pc:sldChg chg="modSp mod">
        <pc:chgData name="Honglei Zhang (CSI INTERFUSION INC)" userId="9dc0dfc6-76f2-420c-9716-1da2af40f8e6" providerId="ADAL" clId="{127F8C1F-A285-4BC4-BCC7-661CA256827A}" dt="2025-03-26T08:49:14.136" v="1" actId="20577"/>
        <pc:sldMkLst>
          <pc:docMk/>
          <pc:sldMk cId="2137017315" sldId="1753"/>
        </pc:sldMkLst>
      </pc:sldChg>
    </pc:docChg>
  </pc:docChgLst>
  <pc:docChgLst>
    <pc:chgData name="Honglei Zhang (CSI INTERFUSION INC)" userId="9dc0dfc6-76f2-420c-9716-1da2af40f8e6" providerId="ADAL" clId="{CB7A3FEC-FAF3-43CB-9B41-E2E44113F55C}"/>
    <pc:docChg chg="undo custSel addSld delSld modSld sldOrd modSection">
      <pc:chgData name="Honglei Zhang (CSI INTERFUSION INC)" userId="9dc0dfc6-76f2-420c-9716-1da2af40f8e6" providerId="ADAL" clId="{CB7A3FEC-FAF3-43CB-9B41-E2E44113F55C}" dt="2025-05-15T09:47:18.349" v="4272"/>
      <pc:docMkLst>
        <pc:docMk/>
      </pc:docMkLst>
      <pc:sldChg chg="modSp mod">
        <pc:chgData name="Honglei Zhang (CSI INTERFUSION INC)" userId="9dc0dfc6-76f2-420c-9716-1da2af40f8e6" providerId="ADAL" clId="{CB7A3FEC-FAF3-43CB-9B41-E2E44113F55C}" dt="2025-05-09T08:16:56.358" v="368" actId="20577"/>
        <pc:sldMkLst>
          <pc:docMk/>
          <pc:sldMk cId="0" sldId="257"/>
        </pc:sldMkLst>
        <pc:spChg chg="mod">
          <ac:chgData name="Honglei Zhang (CSI INTERFUSION INC)" userId="9dc0dfc6-76f2-420c-9716-1da2af40f8e6" providerId="ADAL" clId="{CB7A3FEC-FAF3-43CB-9B41-E2E44113F55C}" dt="2025-05-08T05:27:34.596" v="10" actId="20577"/>
          <ac:spMkLst>
            <pc:docMk/>
            <pc:sldMk cId="0" sldId="257"/>
            <ac:spMk id="2" creationId="{00000000-0000-0000-0000-000000000000}"/>
          </ac:spMkLst>
        </pc:spChg>
        <pc:spChg chg="mod">
          <ac:chgData name="Honglei Zhang (CSI INTERFUSION INC)" userId="9dc0dfc6-76f2-420c-9716-1da2af40f8e6" providerId="ADAL" clId="{CB7A3FEC-FAF3-43CB-9B41-E2E44113F55C}" dt="2025-05-09T08:16:56.358" v="368" actId="20577"/>
          <ac:spMkLst>
            <pc:docMk/>
            <pc:sldMk cId="0" sldId="257"/>
            <ac:spMk id="3" creationId="{AC1D54C9-BFC7-6042-5C0C-5BDB2DB7D2C1}"/>
          </ac:spMkLst>
        </pc:spChg>
      </pc:sldChg>
      <pc:sldChg chg="delSp modSp mod">
        <pc:chgData name="Honglei Zhang (CSI INTERFUSION INC)" userId="9dc0dfc6-76f2-420c-9716-1da2af40f8e6" providerId="ADAL" clId="{CB7A3FEC-FAF3-43CB-9B41-E2E44113F55C}" dt="2025-05-09T08:17:03.822" v="369" actId="1076"/>
        <pc:sldMkLst>
          <pc:docMk/>
          <pc:sldMk cId="2919436651" sldId="1728"/>
        </pc:sldMkLst>
        <pc:spChg chg="mod">
          <ac:chgData name="Honglei Zhang (CSI INTERFUSION INC)" userId="9dc0dfc6-76f2-420c-9716-1da2af40f8e6" providerId="ADAL" clId="{CB7A3FEC-FAF3-43CB-9B41-E2E44113F55C}" dt="2025-05-08T05:29:47.610" v="149" actId="20577"/>
          <ac:spMkLst>
            <pc:docMk/>
            <pc:sldMk cId="2919436651" sldId="1728"/>
            <ac:spMk id="15" creationId="{311C5646-863E-114C-9A22-279914C32D57}"/>
          </ac:spMkLst>
        </pc:spChg>
        <pc:spChg chg="mod">
          <ac:chgData name="Honglei Zhang (CSI INTERFUSION INC)" userId="9dc0dfc6-76f2-420c-9716-1da2af40f8e6" providerId="ADAL" clId="{CB7A3FEC-FAF3-43CB-9B41-E2E44113F55C}" dt="2025-05-08T05:29:09.752" v="116" actId="1076"/>
          <ac:spMkLst>
            <pc:docMk/>
            <pc:sldMk cId="2919436651" sldId="1728"/>
            <ac:spMk id="16" creationId="{E6836722-E1C3-023C-DDF3-2F19F0C8D507}"/>
          </ac:spMkLst>
        </pc:spChg>
        <pc:spChg chg="mod">
          <ac:chgData name="Honglei Zhang (CSI INTERFUSION INC)" userId="9dc0dfc6-76f2-420c-9716-1da2af40f8e6" providerId="ADAL" clId="{CB7A3FEC-FAF3-43CB-9B41-E2E44113F55C}" dt="2025-05-08T05:29:41.158" v="136" actId="20577"/>
          <ac:spMkLst>
            <pc:docMk/>
            <pc:sldMk cId="2919436651" sldId="1728"/>
            <ac:spMk id="18" creationId="{F589EF23-8591-BF4C-43A7-2CA9FB8A8C10}"/>
          </ac:spMkLst>
        </pc:spChg>
        <pc:spChg chg="mod">
          <ac:chgData name="Honglei Zhang (CSI INTERFUSION INC)" userId="9dc0dfc6-76f2-420c-9716-1da2af40f8e6" providerId="ADAL" clId="{CB7A3FEC-FAF3-43CB-9B41-E2E44113F55C}" dt="2025-05-08T05:28:31.870" v="110" actId="20577"/>
          <ac:spMkLst>
            <pc:docMk/>
            <pc:sldMk cId="2919436651" sldId="1728"/>
            <ac:spMk id="20" creationId="{1A1F60B3-B7C6-93FE-DFD1-BB55DD4BEE57}"/>
          </ac:spMkLst>
        </pc:spChg>
        <pc:spChg chg="mod">
          <ac:chgData name="Honglei Zhang (CSI INTERFUSION INC)" userId="9dc0dfc6-76f2-420c-9716-1da2af40f8e6" providerId="ADAL" clId="{CB7A3FEC-FAF3-43CB-9B41-E2E44113F55C}" dt="2025-05-08T05:28:23.103" v="86" actId="20577"/>
          <ac:spMkLst>
            <pc:docMk/>
            <pc:sldMk cId="2919436651" sldId="1728"/>
            <ac:spMk id="23" creationId="{88D84B14-3945-CD41-DCC2-629789E4795B}"/>
          </ac:spMkLst>
        </pc:spChg>
        <pc:spChg chg="mod">
          <ac:chgData name="Honglei Zhang (CSI INTERFUSION INC)" userId="9dc0dfc6-76f2-420c-9716-1da2af40f8e6" providerId="ADAL" clId="{CB7A3FEC-FAF3-43CB-9B41-E2E44113F55C}" dt="2025-05-08T05:29:18.466" v="117" actId="1076"/>
          <ac:spMkLst>
            <pc:docMk/>
            <pc:sldMk cId="2919436651" sldId="1728"/>
            <ac:spMk id="30" creationId="{78811D95-9B8D-096F-E8E1-F1FBC86525ED}"/>
          </ac:spMkLst>
        </pc:spChg>
        <pc:spChg chg="mod">
          <ac:chgData name="Honglei Zhang (CSI INTERFUSION INC)" userId="9dc0dfc6-76f2-420c-9716-1da2af40f8e6" providerId="ADAL" clId="{CB7A3FEC-FAF3-43CB-9B41-E2E44113F55C}" dt="2025-05-08T05:29:09.752" v="116" actId="1076"/>
          <ac:spMkLst>
            <pc:docMk/>
            <pc:sldMk cId="2919436651" sldId="1728"/>
            <ac:spMk id="31" creationId="{B679DF6F-9366-580E-7CA0-9AA038E1F894}"/>
          </ac:spMkLst>
        </pc:spChg>
        <pc:spChg chg="mod">
          <ac:chgData name="Honglei Zhang (CSI INTERFUSION INC)" userId="9dc0dfc6-76f2-420c-9716-1da2af40f8e6" providerId="ADAL" clId="{CB7A3FEC-FAF3-43CB-9B41-E2E44113F55C}" dt="2025-05-08T05:29:27.185" v="120" actId="20577"/>
          <ac:spMkLst>
            <pc:docMk/>
            <pc:sldMk cId="2919436651" sldId="1728"/>
            <ac:spMk id="32" creationId="{42BB60DC-0FF3-73BB-68A0-DE5FE2A091D2}"/>
          </ac:spMkLst>
        </pc:spChg>
        <pc:grpChg chg="mod">
          <ac:chgData name="Honglei Zhang (CSI INTERFUSION INC)" userId="9dc0dfc6-76f2-420c-9716-1da2af40f8e6" providerId="ADAL" clId="{CB7A3FEC-FAF3-43CB-9B41-E2E44113F55C}" dt="2025-05-09T08:17:03.822" v="369" actId="1076"/>
          <ac:grpSpMkLst>
            <pc:docMk/>
            <pc:sldMk cId="2919436651" sldId="1728"/>
            <ac:grpSpMk id="4" creationId="{471FEA0D-2EF8-43D4-9E1D-DA00770718A4}"/>
          </ac:grpSpMkLst>
        </pc:grpChg>
      </pc:sldChg>
      <pc:sldChg chg="addSp delSp modSp mod ord">
        <pc:chgData name="Honglei Zhang (CSI INTERFUSION INC)" userId="9dc0dfc6-76f2-420c-9716-1da2af40f8e6" providerId="ADAL" clId="{CB7A3FEC-FAF3-43CB-9B41-E2E44113F55C}" dt="2025-05-15T01:29:04.224" v="2939" actId="20577"/>
        <pc:sldMkLst>
          <pc:docMk/>
          <pc:sldMk cId="2619283256" sldId="1731"/>
        </pc:sldMkLst>
        <pc:spChg chg="add mod">
          <ac:chgData name="Honglei Zhang (CSI INTERFUSION INC)" userId="9dc0dfc6-76f2-420c-9716-1da2af40f8e6" providerId="ADAL" clId="{CB7A3FEC-FAF3-43CB-9B41-E2E44113F55C}" dt="2025-05-15T01:29:04.224" v="2939" actId="20577"/>
          <ac:spMkLst>
            <pc:docMk/>
            <pc:sldMk cId="2619283256" sldId="1731"/>
            <ac:spMk id="4" creationId="{6693719F-ECD5-7BAA-8B91-98095E0D545D}"/>
          </ac:spMkLst>
        </pc:spChg>
        <pc:spChg chg="mod">
          <ac:chgData name="Honglei Zhang (CSI INTERFUSION INC)" userId="9dc0dfc6-76f2-420c-9716-1da2af40f8e6" providerId="ADAL" clId="{CB7A3FEC-FAF3-43CB-9B41-E2E44113F55C}" dt="2025-05-13T01:31:54.392" v="542" actId="20577"/>
          <ac:spMkLst>
            <pc:docMk/>
            <pc:sldMk cId="2619283256" sldId="1731"/>
            <ac:spMk id="142" creationId="{64E969AD-2E7B-2276-E7B0-D83C7C567273}"/>
          </ac:spMkLst>
        </pc:spChg>
        <pc:spChg chg="mod">
          <ac:chgData name="Honglei Zhang (CSI INTERFUSION INC)" userId="9dc0dfc6-76f2-420c-9716-1da2af40f8e6" providerId="ADAL" clId="{CB7A3FEC-FAF3-43CB-9B41-E2E44113F55C}" dt="2025-05-13T09:18:48.733" v="2012" actId="20577"/>
          <ac:spMkLst>
            <pc:docMk/>
            <pc:sldMk cId="2619283256" sldId="1731"/>
            <ac:spMk id="145" creationId="{75017F68-9FBA-4108-8ED1-F14D00D4AFBD}"/>
          </ac:spMkLst>
        </pc:spChg>
      </pc:sldChg>
      <pc:sldChg chg="addSp delSp modSp mod modAnim">
        <pc:chgData name="Honglei Zhang (CSI INTERFUSION INC)" userId="9dc0dfc6-76f2-420c-9716-1da2af40f8e6" providerId="ADAL" clId="{CB7A3FEC-FAF3-43CB-9B41-E2E44113F55C}" dt="2025-05-15T02:22:43.124" v="4042" actId="1076"/>
        <pc:sldMkLst>
          <pc:docMk/>
          <pc:sldMk cId="3888173474" sldId="1734"/>
        </pc:sldMkLst>
        <pc:spChg chg="mod">
          <ac:chgData name="Honglei Zhang (CSI INTERFUSION INC)" userId="9dc0dfc6-76f2-420c-9716-1da2af40f8e6" providerId="ADAL" clId="{CB7A3FEC-FAF3-43CB-9B41-E2E44113F55C}" dt="2025-05-15T02:22:03.621" v="4034" actId="1076"/>
          <ac:spMkLst>
            <pc:docMk/>
            <pc:sldMk cId="3888173474" sldId="1734"/>
            <ac:spMk id="5" creationId="{08C76E7F-218D-5ABD-A30D-DD1542D6B64B}"/>
          </ac:spMkLst>
        </pc:spChg>
        <pc:spChg chg="add del mod">
          <ac:chgData name="Honglei Zhang (CSI INTERFUSION INC)" userId="9dc0dfc6-76f2-420c-9716-1da2af40f8e6" providerId="ADAL" clId="{CB7A3FEC-FAF3-43CB-9B41-E2E44113F55C}" dt="2025-05-14T09:13:05.921" v="2786" actId="478"/>
          <ac:spMkLst>
            <pc:docMk/>
            <pc:sldMk cId="3888173474" sldId="1734"/>
            <ac:spMk id="6" creationId="{AA24871E-A0CD-717D-ECFD-94EC3BA10968}"/>
          </ac:spMkLst>
        </pc:spChg>
        <pc:spChg chg="add del mod">
          <ac:chgData name="Honglei Zhang (CSI INTERFUSION INC)" userId="9dc0dfc6-76f2-420c-9716-1da2af40f8e6" providerId="ADAL" clId="{CB7A3FEC-FAF3-43CB-9B41-E2E44113F55C}" dt="2025-05-14T09:04:06.820" v="2677" actId="478"/>
          <ac:spMkLst>
            <pc:docMk/>
            <pc:sldMk cId="3888173474" sldId="1734"/>
            <ac:spMk id="7" creationId="{58539D37-D334-C356-3290-34D16ACBCD46}"/>
          </ac:spMkLst>
        </pc:spChg>
        <pc:spChg chg="add mod">
          <ac:chgData name="Honglei Zhang (CSI INTERFUSION INC)" userId="9dc0dfc6-76f2-420c-9716-1da2af40f8e6" providerId="ADAL" clId="{CB7A3FEC-FAF3-43CB-9B41-E2E44113F55C}" dt="2025-05-15T02:22:28.901" v="4039" actId="1076"/>
          <ac:spMkLst>
            <pc:docMk/>
            <pc:sldMk cId="3888173474" sldId="1734"/>
            <ac:spMk id="8" creationId="{7DF23845-C544-04DE-7A00-F9D4EF9CF22D}"/>
          </ac:spMkLst>
        </pc:spChg>
        <pc:spChg chg="add mod">
          <ac:chgData name="Honglei Zhang (CSI INTERFUSION INC)" userId="9dc0dfc6-76f2-420c-9716-1da2af40f8e6" providerId="ADAL" clId="{CB7A3FEC-FAF3-43CB-9B41-E2E44113F55C}" dt="2025-05-15T02:22:34.893" v="4040" actId="1076"/>
          <ac:spMkLst>
            <pc:docMk/>
            <pc:sldMk cId="3888173474" sldId="1734"/>
            <ac:spMk id="9" creationId="{9EF91608-E90A-AC82-970F-FEEDC54B8568}"/>
          </ac:spMkLst>
        </pc:spChg>
        <pc:spChg chg="add mod">
          <ac:chgData name="Honglei Zhang (CSI INTERFUSION INC)" userId="9dc0dfc6-76f2-420c-9716-1da2af40f8e6" providerId="ADAL" clId="{CB7A3FEC-FAF3-43CB-9B41-E2E44113F55C}" dt="2025-05-15T02:22:43.124" v="4042" actId="1076"/>
          <ac:spMkLst>
            <pc:docMk/>
            <pc:sldMk cId="3888173474" sldId="1734"/>
            <ac:spMk id="11" creationId="{230A0F7C-3EB2-47F5-BA5D-1EE49091F80F}"/>
          </ac:spMkLst>
        </pc:spChg>
        <pc:spChg chg="mod">
          <ac:chgData name="Honglei Zhang (CSI INTERFUSION INC)" userId="9dc0dfc6-76f2-420c-9716-1da2af40f8e6" providerId="ADAL" clId="{CB7A3FEC-FAF3-43CB-9B41-E2E44113F55C}" dt="2025-05-12T08:52:06.012" v="447" actId="20577"/>
          <ac:spMkLst>
            <pc:docMk/>
            <pc:sldMk cId="3888173474" sldId="1734"/>
            <ac:spMk id="142" creationId="{CCEDF1D8-9014-8D17-0AE9-FC526F3BF928}"/>
          </ac:spMkLst>
        </pc:spChg>
        <pc:spChg chg="mod">
          <ac:chgData name="Honglei Zhang (CSI INTERFUSION INC)" userId="9dc0dfc6-76f2-420c-9716-1da2af40f8e6" providerId="ADAL" clId="{CB7A3FEC-FAF3-43CB-9B41-E2E44113F55C}" dt="2025-05-08T05:49:06.617" v="229" actId="6549"/>
          <ac:spMkLst>
            <pc:docMk/>
            <pc:sldMk cId="3888173474" sldId="1734"/>
            <ac:spMk id="145" creationId="{33A8C4A5-A5C3-5522-76AF-E65F1ACE45BE}"/>
          </ac:spMkLst>
        </pc:spChg>
        <pc:graphicFrameChg chg="add mod modGraphic">
          <ac:chgData name="Honglei Zhang (CSI INTERFUSION INC)" userId="9dc0dfc6-76f2-420c-9716-1da2af40f8e6" providerId="ADAL" clId="{CB7A3FEC-FAF3-43CB-9B41-E2E44113F55C}" dt="2025-05-14T09:54:21.963" v="2935" actId="14734"/>
          <ac:graphicFrameMkLst>
            <pc:docMk/>
            <pc:sldMk cId="3888173474" sldId="1734"/>
            <ac:graphicFrameMk id="4" creationId="{F58392B6-2821-D6A6-AEEC-60B849BAAFA8}"/>
          </ac:graphicFrameMkLst>
        </pc:graphicFrameChg>
        <pc:graphicFrameChg chg="add mod modGraphic">
          <ac:chgData name="Honglei Zhang (CSI INTERFUSION INC)" userId="9dc0dfc6-76f2-420c-9716-1da2af40f8e6" providerId="ADAL" clId="{CB7A3FEC-FAF3-43CB-9B41-E2E44113F55C}" dt="2025-05-14T09:23:46.012" v="2841" actId="6549"/>
          <ac:graphicFrameMkLst>
            <pc:docMk/>
            <pc:sldMk cId="3888173474" sldId="1734"/>
            <ac:graphicFrameMk id="10" creationId="{2B9C3E77-A29C-9ECD-E8F1-5CD35BF69F5A}"/>
          </ac:graphicFrameMkLst>
        </pc:graphicFrameChg>
        <pc:graphicFrameChg chg="add mod modGraphic">
          <ac:chgData name="Honglei Zhang (CSI INTERFUSION INC)" userId="9dc0dfc6-76f2-420c-9716-1da2af40f8e6" providerId="ADAL" clId="{CB7A3FEC-FAF3-43CB-9B41-E2E44113F55C}" dt="2025-05-14T09:54:45.877" v="2938" actId="1076"/>
          <ac:graphicFrameMkLst>
            <pc:docMk/>
            <pc:sldMk cId="3888173474" sldId="1734"/>
            <ac:graphicFrameMk id="12" creationId="{E2512468-5F78-101C-9243-E9DBA6059D39}"/>
          </ac:graphicFrameMkLst>
        </pc:graphicFrameChg>
        <pc:picChg chg="add mod">
          <ac:chgData name="Honglei Zhang (CSI INTERFUSION INC)" userId="9dc0dfc6-76f2-420c-9716-1da2af40f8e6" providerId="ADAL" clId="{CB7A3FEC-FAF3-43CB-9B41-E2E44113F55C}" dt="2025-05-14T09:04:19.522" v="2681" actId="1076"/>
          <ac:picMkLst>
            <pc:docMk/>
            <pc:sldMk cId="3888173474" sldId="1734"/>
            <ac:picMk id="3" creationId="{D87ECDF5-DD0B-0DD2-3411-A6079A0C70B4}"/>
          </ac:picMkLst>
        </pc:picChg>
      </pc:sldChg>
      <pc:sldChg chg="modSp del mod">
        <pc:chgData name="Honglei Zhang (CSI INTERFUSION INC)" userId="9dc0dfc6-76f2-420c-9716-1da2af40f8e6" providerId="ADAL" clId="{CB7A3FEC-FAF3-43CB-9B41-E2E44113F55C}" dt="2025-05-13T08:03:01.519" v="1606" actId="47"/>
        <pc:sldMkLst>
          <pc:docMk/>
          <pc:sldMk cId="2093461622" sldId="1735"/>
        </pc:sldMkLst>
      </pc:sldChg>
      <pc:sldChg chg="modSp add del mod">
        <pc:chgData name="Honglei Zhang (CSI INTERFUSION INC)" userId="9dc0dfc6-76f2-420c-9716-1da2af40f8e6" providerId="ADAL" clId="{CB7A3FEC-FAF3-43CB-9B41-E2E44113F55C}" dt="2025-05-12T08:52:43.536" v="450" actId="2696"/>
        <pc:sldMkLst>
          <pc:docMk/>
          <pc:sldMk cId="1341523300" sldId="1736"/>
        </pc:sldMkLst>
      </pc:sldChg>
      <pc:sldChg chg="addSp delSp modSp add del mod">
        <pc:chgData name="Honglei Zhang (CSI INTERFUSION INC)" userId="9dc0dfc6-76f2-420c-9716-1da2af40f8e6" providerId="ADAL" clId="{CB7A3FEC-FAF3-43CB-9B41-E2E44113F55C}" dt="2025-05-15T09:47:18.349" v="4272"/>
        <pc:sldMkLst>
          <pc:docMk/>
          <pc:sldMk cId="1432683054" sldId="1737"/>
        </pc:sldMkLst>
        <pc:spChg chg="mod">
          <ac:chgData name="Honglei Zhang (CSI INTERFUSION INC)" userId="9dc0dfc6-76f2-420c-9716-1da2af40f8e6" providerId="ADAL" clId="{CB7A3FEC-FAF3-43CB-9B41-E2E44113F55C}" dt="2025-05-15T04:43:15.577" v="4257" actId="14100"/>
          <ac:spMkLst>
            <pc:docMk/>
            <pc:sldMk cId="1432683054" sldId="1737"/>
            <ac:spMk id="4" creationId="{9616697D-18A7-831A-F9D3-B6B8E6FFC86F}"/>
          </ac:spMkLst>
        </pc:spChg>
        <pc:spChg chg="add mod">
          <ac:chgData name="Honglei Zhang (CSI INTERFUSION INC)" userId="9dc0dfc6-76f2-420c-9716-1da2af40f8e6" providerId="ADAL" clId="{CB7A3FEC-FAF3-43CB-9B41-E2E44113F55C}" dt="2025-05-15T09:44:20.242" v="4270" actId="20577"/>
          <ac:spMkLst>
            <pc:docMk/>
            <pc:sldMk cId="1432683054" sldId="1737"/>
            <ac:spMk id="8" creationId="{3AB31BE2-7AD2-E391-3BF1-D446366B5BFE}"/>
          </ac:spMkLst>
        </pc:spChg>
        <pc:spChg chg="add mod">
          <ac:chgData name="Honglei Zhang (CSI INTERFUSION INC)" userId="9dc0dfc6-76f2-420c-9716-1da2af40f8e6" providerId="ADAL" clId="{CB7A3FEC-FAF3-43CB-9B41-E2E44113F55C}" dt="2025-05-15T04:41:01.450" v="4244" actId="948"/>
          <ac:spMkLst>
            <pc:docMk/>
            <pc:sldMk cId="1432683054" sldId="1737"/>
            <ac:spMk id="10" creationId="{DDDC05A0-1A60-C724-2DDD-53FF7CFDB55C}"/>
          </ac:spMkLst>
        </pc:spChg>
        <pc:spChg chg="add mod">
          <ac:chgData name="Honglei Zhang (CSI INTERFUSION INC)" userId="9dc0dfc6-76f2-420c-9716-1da2af40f8e6" providerId="ADAL" clId="{CB7A3FEC-FAF3-43CB-9B41-E2E44113F55C}" dt="2025-05-15T09:44:48.600" v="4271" actId="108"/>
          <ac:spMkLst>
            <pc:docMk/>
            <pc:sldMk cId="1432683054" sldId="1737"/>
            <ac:spMk id="12" creationId="{FAD3894F-002A-4040-0384-CF1F37DED731}"/>
          </ac:spMkLst>
        </pc:spChg>
        <pc:spChg chg="add mod">
          <ac:chgData name="Honglei Zhang (CSI INTERFUSION INC)" userId="9dc0dfc6-76f2-420c-9716-1da2af40f8e6" providerId="ADAL" clId="{CB7A3FEC-FAF3-43CB-9B41-E2E44113F55C}" dt="2025-05-15T09:47:18.349" v="4272"/>
          <ac:spMkLst>
            <pc:docMk/>
            <pc:sldMk cId="1432683054" sldId="1737"/>
            <ac:spMk id="14" creationId="{ED57F8AD-35AD-2761-6857-5B4EC9D65D1C}"/>
          </ac:spMkLst>
        </pc:spChg>
        <pc:spChg chg="add mod">
          <ac:chgData name="Honglei Zhang (CSI INTERFUSION INC)" userId="9dc0dfc6-76f2-420c-9716-1da2af40f8e6" providerId="ADAL" clId="{CB7A3FEC-FAF3-43CB-9B41-E2E44113F55C}" dt="2025-05-15T04:38:52.297" v="4200" actId="1076"/>
          <ac:spMkLst>
            <pc:docMk/>
            <pc:sldMk cId="1432683054" sldId="1737"/>
            <ac:spMk id="16" creationId="{86CD8113-04A6-888F-4D1E-526F8ACB273D}"/>
          </ac:spMkLst>
        </pc:spChg>
        <pc:spChg chg="mod">
          <ac:chgData name="Honglei Zhang (CSI INTERFUSION INC)" userId="9dc0dfc6-76f2-420c-9716-1da2af40f8e6" providerId="ADAL" clId="{CB7A3FEC-FAF3-43CB-9B41-E2E44113F55C}" dt="2025-05-12T08:52:50.702" v="453" actId="6549"/>
          <ac:spMkLst>
            <pc:docMk/>
            <pc:sldMk cId="1432683054" sldId="1737"/>
            <ac:spMk id="142" creationId="{F956F43B-E4F4-46C5-2D15-58F46752A2F8}"/>
          </ac:spMkLst>
        </pc:spChg>
        <pc:picChg chg="add del mod">
          <ac:chgData name="Honglei Zhang (CSI INTERFUSION INC)" userId="9dc0dfc6-76f2-420c-9716-1da2af40f8e6" providerId="ADAL" clId="{CB7A3FEC-FAF3-43CB-9B41-E2E44113F55C}" dt="2025-05-15T04:43:34.170" v="4258" actId="478"/>
          <ac:picMkLst>
            <pc:docMk/>
            <pc:sldMk cId="1432683054" sldId="1737"/>
            <ac:picMk id="5" creationId="{CAD74721-FB99-A2D1-7CC3-64CE4CD8F89E}"/>
          </ac:picMkLst>
        </pc:picChg>
        <pc:picChg chg="add mod">
          <ac:chgData name="Honglei Zhang (CSI INTERFUSION INC)" userId="9dc0dfc6-76f2-420c-9716-1da2af40f8e6" providerId="ADAL" clId="{CB7A3FEC-FAF3-43CB-9B41-E2E44113F55C}" dt="2025-05-15T04:43:43.940" v="4262" actId="1076"/>
          <ac:picMkLst>
            <pc:docMk/>
            <pc:sldMk cId="1432683054" sldId="1737"/>
            <ac:picMk id="7" creationId="{CF2C8D99-A7A1-E427-F759-E47ADCC22425}"/>
          </ac:picMkLst>
        </pc:picChg>
        <pc:picChg chg="add mod">
          <ac:chgData name="Honglei Zhang (CSI INTERFUSION INC)" userId="9dc0dfc6-76f2-420c-9716-1da2af40f8e6" providerId="ADAL" clId="{CB7A3FEC-FAF3-43CB-9B41-E2E44113F55C}" dt="2025-05-15T04:43:41.411" v="4261" actId="1076"/>
          <ac:picMkLst>
            <pc:docMk/>
            <pc:sldMk cId="1432683054" sldId="1737"/>
            <ac:picMk id="18" creationId="{FE75434D-4B7E-1FAF-19A7-5A0C61EDB8BA}"/>
          </ac:picMkLst>
        </pc:picChg>
      </pc:sldChg>
      <pc:sldChg chg="modSp del mod">
        <pc:chgData name="Honglei Zhang (CSI INTERFUSION INC)" userId="9dc0dfc6-76f2-420c-9716-1da2af40f8e6" providerId="ADAL" clId="{CB7A3FEC-FAF3-43CB-9B41-E2E44113F55C}" dt="2025-05-13T07:49:56.682" v="1539" actId="47"/>
        <pc:sldMkLst>
          <pc:docMk/>
          <pc:sldMk cId="63106454" sldId="1738"/>
        </pc:sldMkLst>
      </pc:sldChg>
      <pc:sldChg chg="addSp delSp modSp add del mod">
        <pc:chgData name="Honglei Zhang (CSI INTERFUSION INC)" userId="9dc0dfc6-76f2-420c-9716-1da2af40f8e6" providerId="ADAL" clId="{CB7A3FEC-FAF3-43CB-9B41-E2E44113F55C}" dt="2025-05-13T07:37:17.147" v="1387" actId="47"/>
        <pc:sldMkLst>
          <pc:docMk/>
          <pc:sldMk cId="67122194" sldId="1739"/>
        </pc:sldMkLst>
      </pc:sldChg>
      <pc:sldChg chg="addSp delSp modSp add del mod">
        <pc:chgData name="Honglei Zhang (CSI INTERFUSION INC)" userId="9dc0dfc6-76f2-420c-9716-1da2af40f8e6" providerId="ADAL" clId="{CB7A3FEC-FAF3-43CB-9B41-E2E44113F55C}" dt="2025-05-13T07:37:23.185" v="1389" actId="47"/>
        <pc:sldMkLst>
          <pc:docMk/>
          <pc:sldMk cId="3608442094" sldId="1740"/>
        </pc:sldMkLst>
      </pc:sldChg>
      <pc:sldChg chg="addSp modSp add mod ord">
        <pc:chgData name="Honglei Zhang (CSI INTERFUSION INC)" userId="9dc0dfc6-76f2-420c-9716-1da2af40f8e6" providerId="ADAL" clId="{CB7A3FEC-FAF3-43CB-9B41-E2E44113F55C}" dt="2025-05-13T08:02:11.472" v="1602" actId="1076"/>
        <pc:sldMkLst>
          <pc:docMk/>
          <pc:sldMk cId="3650639823" sldId="1741"/>
        </pc:sldMkLst>
        <pc:spChg chg="add mod">
          <ac:chgData name="Honglei Zhang (CSI INTERFUSION INC)" userId="9dc0dfc6-76f2-420c-9716-1da2af40f8e6" providerId="ADAL" clId="{CB7A3FEC-FAF3-43CB-9B41-E2E44113F55C}" dt="2025-05-13T08:02:11.472" v="1602" actId="1076"/>
          <ac:spMkLst>
            <pc:docMk/>
            <pc:sldMk cId="3650639823" sldId="1741"/>
            <ac:spMk id="3" creationId="{0B6962C2-786D-154D-1280-81659F23D19F}"/>
          </ac:spMkLst>
        </pc:spChg>
        <pc:spChg chg="mod">
          <ac:chgData name="Honglei Zhang (CSI INTERFUSION INC)" userId="9dc0dfc6-76f2-420c-9716-1da2af40f8e6" providerId="ADAL" clId="{CB7A3FEC-FAF3-43CB-9B41-E2E44113F55C}" dt="2025-05-13T07:57:22.185" v="1585" actId="20577"/>
          <ac:spMkLst>
            <pc:docMk/>
            <pc:sldMk cId="3650639823" sldId="1741"/>
            <ac:spMk id="5" creationId="{EE5D3BDC-268E-FEF0-85CC-FB9E3E613E2D}"/>
          </ac:spMkLst>
        </pc:spChg>
        <pc:spChg chg="mod">
          <ac:chgData name="Honglei Zhang (CSI INTERFUSION INC)" userId="9dc0dfc6-76f2-420c-9716-1da2af40f8e6" providerId="ADAL" clId="{CB7A3FEC-FAF3-43CB-9B41-E2E44113F55C}" dt="2025-05-12T08:51:50.646" v="444" actId="20577"/>
          <ac:spMkLst>
            <pc:docMk/>
            <pc:sldMk cId="3650639823" sldId="1741"/>
            <ac:spMk id="142" creationId="{D9960B06-F649-F565-5237-7934F65D2A43}"/>
          </ac:spMkLst>
        </pc:spChg>
      </pc:sldChg>
      <pc:sldChg chg="add del">
        <pc:chgData name="Honglei Zhang (CSI INTERFUSION INC)" userId="9dc0dfc6-76f2-420c-9716-1da2af40f8e6" providerId="ADAL" clId="{CB7A3FEC-FAF3-43CB-9B41-E2E44113F55C}" dt="2025-05-13T07:37:20.322" v="1388" actId="47"/>
        <pc:sldMkLst>
          <pc:docMk/>
          <pc:sldMk cId="4281903820" sldId="1742"/>
        </pc:sldMkLst>
      </pc:sldChg>
      <pc:sldChg chg="addSp delSp modSp add mod modAnim">
        <pc:chgData name="Honglei Zhang (CSI INTERFUSION INC)" userId="9dc0dfc6-76f2-420c-9716-1da2af40f8e6" providerId="ADAL" clId="{CB7A3FEC-FAF3-43CB-9B41-E2E44113F55C}" dt="2025-05-15T02:20:53.916" v="4025"/>
        <pc:sldMkLst>
          <pc:docMk/>
          <pc:sldMk cId="3277100729" sldId="1743"/>
        </pc:sldMkLst>
        <pc:spChg chg="mod">
          <ac:chgData name="Honglei Zhang (CSI INTERFUSION INC)" userId="9dc0dfc6-76f2-420c-9716-1da2af40f8e6" providerId="ADAL" clId="{CB7A3FEC-FAF3-43CB-9B41-E2E44113F55C}" dt="2025-05-13T04:57:35.721" v="1014" actId="20577"/>
          <ac:spMkLst>
            <pc:docMk/>
            <pc:sldMk cId="3277100729" sldId="1743"/>
            <ac:spMk id="5" creationId="{BB9F16FF-CDFC-5812-3FDF-3160340BE466}"/>
          </ac:spMkLst>
        </pc:spChg>
        <pc:spChg chg="add mod">
          <ac:chgData name="Honglei Zhang (CSI INTERFUSION INC)" userId="9dc0dfc6-76f2-420c-9716-1da2af40f8e6" providerId="ADAL" clId="{CB7A3FEC-FAF3-43CB-9B41-E2E44113F55C}" dt="2025-05-13T04:55:23.630" v="991" actId="113"/>
          <ac:spMkLst>
            <pc:docMk/>
            <pc:sldMk cId="3277100729" sldId="1743"/>
            <ac:spMk id="13" creationId="{EB060647-6893-663C-7EA5-BDB2DB0B6E2A}"/>
          </ac:spMkLst>
        </pc:spChg>
        <pc:graphicFrameChg chg="add mod modGraphic">
          <ac:chgData name="Honglei Zhang (CSI INTERFUSION INC)" userId="9dc0dfc6-76f2-420c-9716-1da2af40f8e6" providerId="ADAL" clId="{CB7A3FEC-FAF3-43CB-9B41-E2E44113F55C}" dt="2025-05-13T03:18:51.686" v="753" actId="1076"/>
          <ac:graphicFrameMkLst>
            <pc:docMk/>
            <pc:sldMk cId="3277100729" sldId="1743"/>
            <ac:graphicFrameMk id="3" creationId="{E9139964-72D7-029E-E058-0CD40B86498C}"/>
          </ac:graphicFrameMkLst>
        </pc:graphicFrameChg>
        <pc:picChg chg="add mod">
          <ac:chgData name="Honglei Zhang (CSI INTERFUSION INC)" userId="9dc0dfc6-76f2-420c-9716-1da2af40f8e6" providerId="ADAL" clId="{CB7A3FEC-FAF3-43CB-9B41-E2E44113F55C}" dt="2025-05-13T04:53:44.833" v="968" actId="1076"/>
          <ac:picMkLst>
            <pc:docMk/>
            <pc:sldMk cId="3277100729" sldId="1743"/>
            <ac:picMk id="7" creationId="{A634C824-D58B-960C-AD09-0E2CABDD3494}"/>
          </ac:picMkLst>
        </pc:picChg>
        <pc:picChg chg="add mod">
          <ac:chgData name="Honglei Zhang (CSI INTERFUSION INC)" userId="9dc0dfc6-76f2-420c-9716-1da2af40f8e6" providerId="ADAL" clId="{CB7A3FEC-FAF3-43CB-9B41-E2E44113F55C}" dt="2025-05-13T04:57:33.548" v="1013" actId="1076"/>
          <ac:picMkLst>
            <pc:docMk/>
            <pc:sldMk cId="3277100729" sldId="1743"/>
            <ac:picMk id="11" creationId="{9DA1A8E6-E6B5-3295-06F0-35640BD181BB}"/>
          </ac:picMkLst>
        </pc:picChg>
      </pc:sldChg>
      <pc:sldChg chg="addSp delSp modSp add del mod">
        <pc:chgData name="Honglei Zhang (CSI INTERFUSION INC)" userId="9dc0dfc6-76f2-420c-9716-1da2af40f8e6" providerId="ADAL" clId="{CB7A3FEC-FAF3-43CB-9B41-E2E44113F55C}" dt="2025-05-13T06:55:48.544" v="1232" actId="47"/>
        <pc:sldMkLst>
          <pc:docMk/>
          <pc:sldMk cId="2128909234" sldId="1744"/>
        </pc:sldMkLst>
      </pc:sldChg>
      <pc:sldChg chg="addSp delSp modSp add mod">
        <pc:chgData name="Honglei Zhang (CSI INTERFUSION INC)" userId="9dc0dfc6-76f2-420c-9716-1da2af40f8e6" providerId="ADAL" clId="{CB7A3FEC-FAF3-43CB-9B41-E2E44113F55C}" dt="2025-05-13T02:37:52.342" v="603" actId="1076"/>
        <pc:sldMkLst>
          <pc:docMk/>
          <pc:sldMk cId="4009801432" sldId="1745"/>
        </pc:sldMkLst>
        <pc:picChg chg="add mod">
          <ac:chgData name="Honglei Zhang (CSI INTERFUSION INC)" userId="9dc0dfc6-76f2-420c-9716-1da2af40f8e6" providerId="ADAL" clId="{CB7A3FEC-FAF3-43CB-9B41-E2E44113F55C}" dt="2025-05-13T02:37:52.342" v="603" actId="1076"/>
          <ac:picMkLst>
            <pc:docMk/>
            <pc:sldMk cId="4009801432" sldId="1745"/>
            <ac:picMk id="4" creationId="{7C984BB1-0F1B-042B-755D-9E976AAA2F73}"/>
          </ac:picMkLst>
        </pc:picChg>
      </pc:sldChg>
      <pc:sldChg chg="modSp add del mod ord">
        <pc:chgData name="Honglei Zhang (CSI INTERFUSION INC)" userId="9dc0dfc6-76f2-420c-9716-1da2af40f8e6" providerId="ADAL" clId="{CB7A3FEC-FAF3-43CB-9B41-E2E44113F55C}" dt="2025-05-13T07:53:37.898" v="1552" actId="47"/>
        <pc:sldMkLst>
          <pc:docMk/>
          <pc:sldMk cId="38069079" sldId="1746"/>
        </pc:sldMkLst>
      </pc:sldChg>
      <pc:sldChg chg="addSp delSp modSp add mod modAnim">
        <pc:chgData name="Honglei Zhang (CSI INTERFUSION INC)" userId="9dc0dfc6-76f2-420c-9716-1da2af40f8e6" providerId="ADAL" clId="{CB7A3FEC-FAF3-43CB-9B41-E2E44113F55C}" dt="2025-05-15T04:51:21.512" v="4264"/>
        <pc:sldMkLst>
          <pc:docMk/>
          <pc:sldMk cId="2180983519" sldId="1747"/>
        </pc:sldMkLst>
        <pc:spChg chg="mod">
          <ac:chgData name="Honglei Zhang (CSI INTERFUSION INC)" userId="9dc0dfc6-76f2-420c-9716-1da2af40f8e6" providerId="ADAL" clId="{CB7A3FEC-FAF3-43CB-9B41-E2E44113F55C}" dt="2025-05-13T06:18:04.722" v="1153" actId="20577"/>
          <ac:spMkLst>
            <pc:docMk/>
            <pc:sldMk cId="2180983519" sldId="1747"/>
            <ac:spMk id="5" creationId="{4E8041C1-22F1-994F-EE94-A2794C9CF48D}"/>
          </ac:spMkLst>
        </pc:spChg>
        <pc:spChg chg="add mod">
          <ac:chgData name="Honglei Zhang (CSI INTERFUSION INC)" userId="9dc0dfc6-76f2-420c-9716-1da2af40f8e6" providerId="ADAL" clId="{CB7A3FEC-FAF3-43CB-9B41-E2E44113F55C}" dt="2025-05-13T06:22:04.664" v="1165" actId="14100"/>
          <ac:spMkLst>
            <pc:docMk/>
            <pc:sldMk cId="2180983519" sldId="1747"/>
            <ac:spMk id="21" creationId="{0E399A10-EE3B-F8D2-7A8B-2970C7D5633A}"/>
          </ac:spMkLst>
        </pc:spChg>
        <pc:picChg chg="add mod">
          <ac:chgData name="Honglei Zhang (CSI INTERFUSION INC)" userId="9dc0dfc6-76f2-420c-9716-1da2af40f8e6" providerId="ADAL" clId="{CB7A3FEC-FAF3-43CB-9B41-E2E44113F55C}" dt="2025-05-13T06:14:04.384" v="1080" actId="1076"/>
          <ac:picMkLst>
            <pc:docMk/>
            <pc:sldMk cId="2180983519" sldId="1747"/>
            <ac:picMk id="6" creationId="{5242E9E3-57F2-5969-DBE2-A2D0946B7E36}"/>
          </ac:picMkLst>
        </pc:picChg>
        <pc:picChg chg="add mod">
          <ac:chgData name="Honglei Zhang (CSI INTERFUSION INC)" userId="9dc0dfc6-76f2-420c-9716-1da2af40f8e6" providerId="ADAL" clId="{CB7A3FEC-FAF3-43CB-9B41-E2E44113F55C}" dt="2025-05-13T06:18:32.687" v="1160" actId="14100"/>
          <ac:picMkLst>
            <pc:docMk/>
            <pc:sldMk cId="2180983519" sldId="1747"/>
            <ac:picMk id="12" creationId="{3B3818C0-D2E3-2CA7-4C9B-CD742017D410}"/>
          </ac:picMkLst>
        </pc:picChg>
        <pc:picChg chg="add mod">
          <ac:chgData name="Honglei Zhang (CSI INTERFUSION INC)" userId="9dc0dfc6-76f2-420c-9716-1da2af40f8e6" providerId="ADAL" clId="{CB7A3FEC-FAF3-43CB-9B41-E2E44113F55C}" dt="2025-05-13T06:18:39.881" v="1162" actId="14100"/>
          <ac:picMkLst>
            <pc:docMk/>
            <pc:sldMk cId="2180983519" sldId="1747"/>
            <ac:picMk id="15" creationId="{F72F9E61-E86E-AB26-139C-6A6990035DE2}"/>
          </ac:picMkLst>
        </pc:picChg>
        <pc:cxnChg chg="add mod">
          <ac:chgData name="Honglei Zhang (CSI INTERFUSION INC)" userId="9dc0dfc6-76f2-420c-9716-1da2af40f8e6" providerId="ADAL" clId="{CB7A3FEC-FAF3-43CB-9B41-E2E44113F55C}" dt="2025-05-13T06:17:13.959" v="1097" actId="1076"/>
          <ac:cxnSpMkLst>
            <pc:docMk/>
            <pc:sldMk cId="2180983519" sldId="1747"/>
            <ac:cxnSpMk id="16" creationId="{0D596A77-F32D-6BAF-1218-1789D53D377F}"/>
          </ac:cxnSpMkLst>
        </pc:cxnChg>
      </pc:sldChg>
      <pc:sldChg chg="add del">
        <pc:chgData name="Honglei Zhang (CSI INTERFUSION INC)" userId="9dc0dfc6-76f2-420c-9716-1da2af40f8e6" providerId="ADAL" clId="{CB7A3FEC-FAF3-43CB-9B41-E2E44113F55C}" dt="2025-05-13T05:25:59.830" v="1025"/>
        <pc:sldMkLst>
          <pc:docMk/>
          <pc:sldMk cId="738365100" sldId="1748"/>
        </pc:sldMkLst>
      </pc:sldChg>
      <pc:sldChg chg="addSp delSp modSp add mod modAnim">
        <pc:chgData name="Honglei Zhang (CSI INTERFUSION INC)" userId="9dc0dfc6-76f2-420c-9716-1da2af40f8e6" providerId="ADAL" clId="{CB7A3FEC-FAF3-43CB-9B41-E2E44113F55C}" dt="2025-05-15T02:21:29.181" v="4031"/>
        <pc:sldMkLst>
          <pc:docMk/>
          <pc:sldMk cId="3036944067" sldId="1748"/>
        </pc:sldMkLst>
        <pc:spChg chg="mod">
          <ac:chgData name="Honglei Zhang (CSI INTERFUSION INC)" userId="9dc0dfc6-76f2-420c-9716-1da2af40f8e6" providerId="ADAL" clId="{CB7A3FEC-FAF3-43CB-9B41-E2E44113F55C}" dt="2025-05-13T06:51:30.053" v="1216" actId="14100"/>
          <ac:spMkLst>
            <pc:docMk/>
            <pc:sldMk cId="3036944067" sldId="1748"/>
            <ac:spMk id="5" creationId="{7CAF4DC5-27AD-9839-B9C0-223D3C9A43C4}"/>
          </ac:spMkLst>
        </pc:spChg>
        <pc:picChg chg="add mod">
          <ac:chgData name="Honglei Zhang (CSI INTERFUSION INC)" userId="9dc0dfc6-76f2-420c-9716-1da2af40f8e6" providerId="ADAL" clId="{CB7A3FEC-FAF3-43CB-9B41-E2E44113F55C}" dt="2025-05-13T06:52:12.047" v="1229" actId="1076"/>
          <ac:picMkLst>
            <pc:docMk/>
            <pc:sldMk cId="3036944067" sldId="1748"/>
            <ac:picMk id="13" creationId="{9A900C4D-6D5E-81B3-2BE3-42944C8373F5}"/>
          </ac:picMkLst>
        </pc:picChg>
        <pc:picChg chg="add mod">
          <ac:chgData name="Honglei Zhang (CSI INTERFUSION INC)" userId="9dc0dfc6-76f2-420c-9716-1da2af40f8e6" providerId="ADAL" clId="{CB7A3FEC-FAF3-43CB-9B41-E2E44113F55C}" dt="2025-05-13T06:52:13.751" v="1230" actId="1076"/>
          <ac:picMkLst>
            <pc:docMk/>
            <pc:sldMk cId="3036944067" sldId="1748"/>
            <ac:picMk id="15" creationId="{DDCB2A95-4E3B-D0F6-511D-33192C134C73}"/>
          </ac:picMkLst>
        </pc:picChg>
        <pc:picChg chg="add mod">
          <ac:chgData name="Honglei Zhang (CSI INTERFUSION INC)" userId="9dc0dfc6-76f2-420c-9716-1da2af40f8e6" providerId="ADAL" clId="{CB7A3FEC-FAF3-43CB-9B41-E2E44113F55C}" dt="2025-05-13T06:55:32.661" v="1231" actId="1076"/>
          <ac:picMkLst>
            <pc:docMk/>
            <pc:sldMk cId="3036944067" sldId="1748"/>
            <ac:picMk id="17" creationId="{58899D36-5920-BF42-1604-9E9DF995363D}"/>
          </ac:picMkLst>
        </pc:picChg>
        <pc:picChg chg="add mod">
          <ac:chgData name="Honglei Zhang (CSI INTERFUSION INC)" userId="9dc0dfc6-76f2-420c-9716-1da2af40f8e6" providerId="ADAL" clId="{CB7A3FEC-FAF3-43CB-9B41-E2E44113F55C}" dt="2025-05-13T06:52:00.454" v="1226" actId="14100"/>
          <ac:picMkLst>
            <pc:docMk/>
            <pc:sldMk cId="3036944067" sldId="1748"/>
            <ac:picMk id="19" creationId="{540E70B7-C821-278B-44E8-CBF4EE6154CF}"/>
          </ac:picMkLst>
        </pc:picChg>
      </pc:sldChg>
      <pc:sldChg chg="add del">
        <pc:chgData name="Honglei Zhang (CSI INTERFUSION INC)" userId="9dc0dfc6-76f2-420c-9716-1da2af40f8e6" providerId="ADAL" clId="{CB7A3FEC-FAF3-43CB-9B41-E2E44113F55C}" dt="2025-05-15T02:21:39.708" v="4032" actId="47"/>
        <pc:sldMkLst>
          <pc:docMk/>
          <pc:sldMk cId="2739886622" sldId="1749"/>
        </pc:sldMkLst>
      </pc:sldChg>
      <pc:sldChg chg="addSp delSp modSp add mod">
        <pc:chgData name="Honglei Zhang (CSI INTERFUSION INC)" userId="9dc0dfc6-76f2-420c-9716-1da2af40f8e6" providerId="ADAL" clId="{CB7A3FEC-FAF3-43CB-9B41-E2E44113F55C}" dt="2025-05-15T01:51:09.553" v="3670" actId="20577"/>
        <pc:sldMkLst>
          <pc:docMk/>
          <pc:sldMk cId="1563240085" sldId="1750"/>
        </pc:sldMkLst>
        <pc:spChg chg="add mod">
          <ac:chgData name="Honglei Zhang (CSI INTERFUSION INC)" userId="9dc0dfc6-76f2-420c-9716-1da2af40f8e6" providerId="ADAL" clId="{CB7A3FEC-FAF3-43CB-9B41-E2E44113F55C}" dt="2025-05-15T01:50:53.084" v="3649" actId="1076"/>
          <ac:spMkLst>
            <pc:docMk/>
            <pc:sldMk cId="1563240085" sldId="1750"/>
            <ac:spMk id="3" creationId="{85040094-DD7C-D85A-D662-FFF98A2FFE66}"/>
          </ac:spMkLst>
        </pc:spChg>
        <pc:spChg chg="add mod">
          <ac:chgData name="Honglei Zhang (CSI INTERFUSION INC)" userId="9dc0dfc6-76f2-420c-9716-1da2af40f8e6" providerId="ADAL" clId="{CB7A3FEC-FAF3-43CB-9B41-E2E44113F55C}" dt="2025-05-15T01:51:09.553" v="3670" actId="20577"/>
          <ac:spMkLst>
            <pc:docMk/>
            <pc:sldMk cId="1563240085" sldId="1750"/>
            <ac:spMk id="5" creationId="{D02C21AC-2168-5C31-8468-531CC7A747B6}"/>
          </ac:spMkLst>
        </pc:spChg>
        <pc:spChg chg="del mod">
          <ac:chgData name="Honglei Zhang (CSI INTERFUSION INC)" userId="9dc0dfc6-76f2-420c-9716-1da2af40f8e6" providerId="ADAL" clId="{CB7A3FEC-FAF3-43CB-9B41-E2E44113F55C}" dt="2025-05-15T01:39:37.944" v="3110" actId="478"/>
          <ac:spMkLst>
            <pc:docMk/>
            <pc:sldMk cId="1563240085" sldId="1750"/>
            <ac:spMk id="9" creationId="{D089A902-22FB-C958-4BBF-238067136D00}"/>
          </ac:spMkLst>
        </pc:spChg>
        <pc:spChg chg="del mod">
          <ac:chgData name="Honglei Zhang (CSI INTERFUSION INC)" userId="9dc0dfc6-76f2-420c-9716-1da2af40f8e6" providerId="ADAL" clId="{CB7A3FEC-FAF3-43CB-9B41-E2E44113F55C}" dt="2025-05-15T01:37:44.888" v="2973" actId="478"/>
          <ac:spMkLst>
            <pc:docMk/>
            <pc:sldMk cId="1563240085" sldId="1750"/>
            <ac:spMk id="10" creationId="{F15C45D6-249A-3632-CDD0-CA6712A4062A}"/>
          </ac:spMkLst>
        </pc:spChg>
        <pc:spChg chg="mod">
          <ac:chgData name="Honglei Zhang (CSI INTERFUSION INC)" userId="9dc0dfc6-76f2-420c-9716-1da2af40f8e6" providerId="ADAL" clId="{CB7A3FEC-FAF3-43CB-9B41-E2E44113F55C}" dt="2025-05-13T07:07:24.456" v="1250" actId="20577"/>
          <ac:spMkLst>
            <pc:docMk/>
            <pc:sldMk cId="1563240085" sldId="1750"/>
            <ac:spMk id="142" creationId="{88C45222-C0D1-B9F5-803E-D2DA18B239F8}"/>
          </ac:spMkLst>
        </pc:spChg>
        <pc:spChg chg="mod">
          <ac:chgData name="Honglei Zhang (CSI INTERFUSION INC)" userId="9dc0dfc6-76f2-420c-9716-1da2af40f8e6" providerId="ADAL" clId="{CB7A3FEC-FAF3-43CB-9B41-E2E44113F55C}" dt="2025-05-15T01:46:38.361" v="3496" actId="20577"/>
          <ac:spMkLst>
            <pc:docMk/>
            <pc:sldMk cId="1563240085" sldId="1750"/>
            <ac:spMk id="145" creationId="{8BE2A95F-CDD7-B0A3-BDB3-3045402051A3}"/>
          </ac:spMkLst>
        </pc:spChg>
        <pc:picChg chg="add mod">
          <ac:chgData name="Honglei Zhang (CSI INTERFUSION INC)" userId="9dc0dfc6-76f2-420c-9716-1da2af40f8e6" providerId="ADAL" clId="{CB7A3FEC-FAF3-43CB-9B41-E2E44113F55C}" dt="2025-05-15T01:46:34.831" v="3486" actId="1076"/>
          <ac:picMkLst>
            <pc:docMk/>
            <pc:sldMk cId="1563240085" sldId="1750"/>
            <ac:picMk id="4" creationId="{674D2471-D5F7-9881-8A46-7C9961984990}"/>
          </ac:picMkLst>
        </pc:picChg>
      </pc:sldChg>
      <pc:sldChg chg="addSp delSp modSp add mod modAnim">
        <pc:chgData name="Honglei Zhang (CSI INTERFUSION INC)" userId="9dc0dfc6-76f2-420c-9716-1da2af40f8e6" providerId="ADAL" clId="{CB7A3FEC-FAF3-43CB-9B41-E2E44113F55C}" dt="2025-05-13T08:48:22.818" v="1839" actId="1076"/>
        <pc:sldMkLst>
          <pc:docMk/>
          <pc:sldMk cId="1936668959" sldId="1751"/>
        </pc:sldMkLst>
        <pc:spChg chg="mod">
          <ac:chgData name="Honglei Zhang (CSI INTERFUSION INC)" userId="9dc0dfc6-76f2-420c-9716-1da2af40f8e6" providerId="ADAL" clId="{CB7A3FEC-FAF3-43CB-9B41-E2E44113F55C}" dt="2025-05-13T07:33:13.382" v="1307" actId="14100"/>
          <ac:spMkLst>
            <pc:docMk/>
            <pc:sldMk cId="1936668959" sldId="1751"/>
            <ac:spMk id="5" creationId="{8B2C7F69-565F-B6C5-EB0B-BDBD3F3D0AA5}"/>
          </ac:spMkLst>
        </pc:spChg>
        <pc:spChg chg="add mod">
          <ac:chgData name="Honglei Zhang (CSI INTERFUSION INC)" userId="9dc0dfc6-76f2-420c-9716-1da2af40f8e6" providerId="ADAL" clId="{CB7A3FEC-FAF3-43CB-9B41-E2E44113F55C}" dt="2025-05-13T07:34:04.673" v="1352" actId="6549"/>
          <ac:spMkLst>
            <pc:docMk/>
            <pc:sldMk cId="1936668959" sldId="1751"/>
            <ac:spMk id="6" creationId="{FE149A17-7029-E5C5-638E-4123B5D629A0}"/>
          </ac:spMkLst>
        </pc:spChg>
        <pc:picChg chg="add mod">
          <ac:chgData name="Honglei Zhang (CSI INTERFUSION INC)" userId="9dc0dfc6-76f2-420c-9716-1da2af40f8e6" providerId="ADAL" clId="{CB7A3FEC-FAF3-43CB-9B41-E2E44113F55C}" dt="2025-05-13T07:33:22.098" v="1310" actId="1076"/>
          <ac:picMkLst>
            <pc:docMk/>
            <pc:sldMk cId="1936668959" sldId="1751"/>
            <ac:picMk id="4" creationId="{4CE43733-6B7F-F454-826F-7191F27ED5EF}"/>
          </ac:picMkLst>
        </pc:picChg>
        <pc:picChg chg="add mod">
          <ac:chgData name="Honglei Zhang (CSI INTERFUSION INC)" userId="9dc0dfc6-76f2-420c-9716-1da2af40f8e6" providerId="ADAL" clId="{CB7A3FEC-FAF3-43CB-9B41-E2E44113F55C}" dt="2025-05-13T07:34:01.199" v="1350" actId="1076"/>
          <ac:picMkLst>
            <pc:docMk/>
            <pc:sldMk cId="1936668959" sldId="1751"/>
            <ac:picMk id="7" creationId="{36CFF1F7-E4C8-F5DF-4867-15E34AC7D41B}"/>
          </ac:picMkLst>
        </pc:picChg>
        <pc:picChg chg="add mod">
          <ac:chgData name="Honglei Zhang (CSI INTERFUSION INC)" userId="9dc0dfc6-76f2-420c-9716-1da2af40f8e6" providerId="ADAL" clId="{CB7A3FEC-FAF3-43CB-9B41-E2E44113F55C}" dt="2025-05-13T08:48:22.818" v="1839" actId="1076"/>
          <ac:picMkLst>
            <pc:docMk/>
            <pc:sldMk cId="1936668959" sldId="1751"/>
            <ac:picMk id="8" creationId="{CDDBA800-6D64-CF15-7D77-A7564A0CCA8C}"/>
          </ac:picMkLst>
        </pc:picChg>
      </pc:sldChg>
      <pc:sldChg chg="add del">
        <pc:chgData name="Honglei Zhang (CSI INTERFUSION INC)" userId="9dc0dfc6-76f2-420c-9716-1da2af40f8e6" providerId="ADAL" clId="{CB7A3FEC-FAF3-43CB-9B41-E2E44113F55C}" dt="2025-05-13T07:07:29.991" v="1251" actId="47"/>
        <pc:sldMkLst>
          <pc:docMk/>
          <pc:sldMk cId="2359073854" sldId="1751"/>
        </pc:sldMkLst>
      </pc:sldChg>
      <pc:sldChg chg="addSp delSp modSp add del mod">
        <pc:chgData name="Honglei Zhang (CSI INTERFUSION INC)" userId="9dc0dfc6-76f2-420c-9716-1da2af40f8e6" providerId="ADAL" clId="{CB7A3FEC-FAF3-43CB-9B41-E2E44113F55C}" dt="2025-05-13T07:40:41.353" v="1481" actId="47"/>
        <pc:sldMkLst>
          <pc:docMk/>
          <pc:sldMk cId="2966400651" sldId="1752"/>
        </pc:sldMkLst>
      </pc:sldChg>
      <pc:sldChg chg="addSp delSp modSp add mod modAnim">
        <pc:chgData name="Honglei Zhang (CSI INTERFUSION INC)" userId="9dc0dfc6-76f2-420c-9716-1da2af40f8e6" providerId="ADAL" clId="{CB7A3FEC-FAF3-43CB-9B41-E2E44113F55C}" dt="2025-05-13T09:40:46.767" v="2593"/>
        <pc:sldMkLst>
          <pc:docMk/>
          <pc:sldMk cId="1350610308" sldId="1753"/>
        </pc:sldMkLst>
        <pc:spChg chg="add mod">
          <ac:chgData name="Honglei Zhang (CSI INTERFUSION INC)" userId="9dc0dfc6-76f2-420c-9716-1da2af40f8e6" providerId="ADAL" clId="{CB7A3FEC-FAF3-43CB-9B41-E2E44113F55C}" dt="2025-05-13T08:48:34.729" v="1840" actId="1076"/>
          <ac:spMkLst>
            <pc:docMk/>
            <pc:sldMk cId="1350610308" sldId="1753"/>
            <ac:spMk id="10" creationId="{958DDF8C-D670-213E-2BDF-8E3C4D366D29}"/>
          </ac:spMkLst>
        </pc:spChg>
        <pc:picChg chg="add mod">
          <ac:chgData name="Honglei Zhang (CSI INTERFUSION INC)" userId="9dc0dfc6-76f2-420c-9716-1da2af40f8e6" providerId="ADAL" clId="{CB7A3FEC-FAF3-43CB-9B41-E2E44113F55C}" dt="2025-05-13T08:48:46.047" v="1841" actId="14100"/>
          <ac:picMkLst>
            <pc:docMk/>
            <pc:sldMk cId="1350610308" sldId="1753"/>
            <ac:picMk id="12" creationId="{68C09A5C-1666-C842-F476-1D7BD43B959A}"/>
          </ac:picMkLst>
        </pc:picChg>
        <pc:picChg chg="add mod">
          <ac:chgData name="Honglei Zhang (CSI INTERFUSION INC)" userId="9dc0dfc6-76f2-420c-9716-1da2af40f8e6" providerId="ADAL" clId="{CB7A3FEC-FAF3-43CB-9B41-E2E44113F55C}" dt="2025-05-13T08:42:58.374" v="1820" actId="1076"/>
          <ac:picMkLst>
            <pc:docMk/>
            <pc:sldMk cId="1350610308" sldId="1753"/>
            <ac:picMk id="14" creationId="{02EB2967-E880-E15B-8A19-2B070804AF68}"/>
          </ac:picMkLst>
        </pc:picChg>
        <pc:picChg chg="add mod">
          <ac:chgData name="Honglei Zhang (CSI INTERFUSION INC)" userId="9dc0dfc6-76f2-420c-9716-1da2af40f8e6" providerId="ADAL" clId="{CB7A3FEC-FAF3-43CB-9B41-E2E44113F55C}" dt="2025-05-13T09:40:29.397" v="2588" actId="1076"/>
          <ac:picMkLst>
            <pc:docMk/>
            <pc:sldMk cId="1350610308" sldId="1753"/>
            <ac:picMk id="16" creationId="{5756B53B-73D1-BFC4-003B-410DDEF44866}"/>
          </ac:picMkLst>
        </pc:picChg>
        <pc:picChg chg="add mod">
          <ac:chgData name="Honglei Zhang (CSI INTERFUSION INC)" userId="9dc0dfc6-76f2-420c-9716-1da2af40f8e6" providerId="ADAL" clId="{CB7A3FEC-FAF3-43CB-9B41-E2E44113F55C}" dt="2025-05-13T08:43:40.428" v="1835" actId="1076"/>
          <ac:picMkLst>
            <pc:docMk/>
            <pc:sldMk cId="1350610308" sldId="1753"/>
            <ac:picMk id="18" creationId="{04C41062-8355-86A3-C2B7-18BCE1365044}"/>
          </ac:picMkLst>
        </pc:picChg>
        <pc:picChg chg="add mod">
          <ac:chgData name="Honglei Zhang (CSI INTERFUSION INC)" userId="9dc0dfc6-76f2-420c-9716-1da2af40f8e6" providerId="ADAL" clId="{CB7A3FEC-FAF3-43CB-9B41-E2E44113F55C}" dt="2025-05-13T08:43:21.109" v="1831" actId="1076"/>
          <ac:picMkLst>
            <pc:docMk/>
            <pc:sldMk cId="1350610308" sldId="1753"/>
            <ac:picMk id="20" creationId="{AAFEC1AC-EED1-A280-7AB9-7C76B120AAB7}"/>
          </ac:picMkLst>
        </pc:picChg>
      </pc:sldChg>
      <pc:sldChg chg="addSp delSp modSp add mod ord">
        <pc:chgData name="Honglei Zhang (CSI INTERFUSION INC)" userId="9dc0dfc6-76f2-420c-9716-1da2af40f8e6" providerId="ADAL" clId="{CB7A3FEC-FAF3-43CB-9B41-E2E44113F55C}" dt="2025-05-15T01:52:14.060" v="3691" actId="1076"/>
        <pc:sldMkLst>
          <pc:docMk/>
          <pc:sldMk cId="2051939410" sldId="1754"/>
        </pc:sldMkLst>
        <pc:spChg chg="add mod">
          <ac:chgData name="Honglei Zhang (CSI INTERFUSION INC)" userId="9dc0dfc6-76f2-420c-9716-1da2af40f8e6" providerId="ADAL" clId="{CB7A3FEC-FAF3-43CB-9B41-E2E44113F55C}" dt="2025-05-15T01:52:10.866" v="3690" actId="1076"/>
          <ac:spMkLst>
            <pc:docMk/>
            <pc:sldMk cId="2051939410" sldId="1754"/>
            <ac:spMk id="3" creationId="{72B40DB3-9F0E-8844-7CCA-B4CC2C5586C8}"/>
          </ac:spMkLst>
        </pc:spChg>
        <pc:spChg chg="mod">
          <ac:chgData name="Honglei Zhang (CSI INTERFUSION INC)" userId="9dc0dfc6-76f2-420c-9716-1da2af40f8e6" providerId="ADAL" clId="{CB7A3FEC-FAF3-43CB-9B41-E2E44113F55C}" dt="2025-05-15T01:52:14.060" v="3691" actId="1076"/>
          <ac:spMkLst>
            <pc:docMk/>
            <pc:sldMk cId="2051939410" sldId="1754"/>
            <ac:spMk id="5" creationId="{27F56FE4-CDE7-A8A9-9FC0-87CF6A32B0CE}"/>
          </ac:spMkLst>
        </pc:spChg>
        <pc:spChg chg="mod">
          <ac:chgData name="Honglei Zhang (CSI INTERFUSION INC)" userId="9dc0dfc6-76f2-420c-9716-1da2af40f8e6" providerId="ADAL" clId="{CB7A3FEC-FAF3-43CB-9B41-E2E44113F55C}" dt="2025-05-13T08:38:51.242" v="1702" actId="20577"/>
          <ac:spMkLst>
            <pc:docMk/>
            <pc:sldMk cId="2051939410" sldId="1754"/>
            <ac:spMk id="142" creationId="{C8EF0BAE-1076-DC60-657B-FD9F300CB47F}"/>
          </ac:spMkLst>
        </pc:spChg>
        <pc:spChg chg="mod">
          <ac:chgData name="Honglei Zhang (CSI INTERFUSION INC)" userId="9dc0dfc6-76f2-420c-9716-1da2af40f8e6" providerId="ADAL" clId="{CB7A3FEC-FAF3-43CB-9B41-E2E44113F55C}" dt="2025-05-13T08:39:02.440" v="1718" actId="20577"/>
          <ac:spMkLst>
            <pc:docMk/>
            <pc:sldMk cId="2051939410" sldId="1754"/>
            <ac:spMk id="145" creationId="{6B3D1F0A-77E7-3379-8369-A978F0C564A9}"/>
          </ac:spMkLst>
        </pc:spChg>
      </pc:sldChg>
      <pc:sldChg chg="addSp delSp modSp add del mod">
        <pc:chgData name="Honglei Zhang (CSI INTERFUSION INC)" userId="9dc0dfc6-76f2-420c-9716-1da2af40f8e6" providerId="ADAL" clId="{CB7A3FEC-FAF3-43CB-9B41-E2E44113F55C}" dt="2025-05-13T08:06:43.790" v="1625" actId="2696"/>
        <pc:sldMkLst>
          <pc:docMk/>
          <pc:sldMk cId="3621861671" sldId="1754"/>
        </pc:sldMkLst>
      </pc:sldChg>
      <pc:sldChg chg="delSp modSp add del mod">
        <pc:chgData name="Honglei Zhang (CSI INTERFUSION INC)" userId="9dc0dfc6-76f2-420c-9716-1da2af40f8e6" providerId="ADAL" clId="{CB7A3FEC-FAF3-43CB-9B41-E2E44113F55C}" dt="2025-05-13T09:17:56.852" v="1984" actId="47"/>
        <pc:sldMkLst>
          <pc:docMk/>
          <pc:sldMk cId="391814393" sldId="1755"/>
        </pc:sldMkLst>
      </pc:sldChg>
      <pc:sldChg chg="add">
        <pc:chgData name="Honglei Zhang (CSI INTERFUSION INC)" userId="9dc0dfc6-76f2-420c-9716-1da2af40f8e6" providerId="ADAL" clId="{CB7A3FEC-FAF3-43CB-9B41-E2E44113F55C}" dt="2025-05-13T09:18:33.068" v="1985"/>
        <pc:sldMkLst>
          <pc:docMk/>
          <pc:sldMk cId="3646125590" sldId="1755"/>
        </pc:sldMkLst>
      </pc:sldChg>
      <pc:sldChg chg="addSp delSp modSp add mod">
        <pc:chgData name="Honglei Zhang (CSI INTERFUSION INC)" userId="9dc0dfc6-76f2-420c-9716-1da2af40f8e6" providerId="ADAL" clId="{CB7A3FEC-FAF3-43CB-9B41-E2E44113F55C}" dt="2025-05-14T09:30:46.429" v="2912" actId="6549"/>
        <pc:sldMkLst>
          <pc:docMk/>
          <pc:sldMk cId="787232876" sldId="1756"/>
        </pc:sldMkLst>
        <pc:spChg chg="mod">
          <ac:chgData name="Honglei Zhang (CSI INTERFUSION INC)" userId="9dc0dfc6-76f2-420c-9716-1da2af40f8e6" providerId="ADAL" clId="{CB7A3FEC-FAF3-43CB-9B41-E2E44113F55C}" dt="2025-05-14T09:26:52.816" v="2891" actId="20577"/>
          <ac:spMkLst>
            <pc:docMk/>
            <pc:sldMk cId="787232876" sldId="1756"/>
            <ac:spMk id="5" creationId="{1A265182-1614-8260-E89C-63A64B178C11}"/>
          </ac:spMkLst>
        </pc:spChg>
        <pc:spChg chg="del">
          <ac:chgData name="Honglei Zhang (CSI INTERFUSION INC)" userId="9dc0dfc6-76f2-420c-9716-1da2af40f8e6" providerId="ADAL" clId="{CB7A3FEC-FAF3-43CB-9B41-E2E44113F55C}" dt="2025-05-14T09:27:01.803" v="2895" actId="478"/>
          <ac:spMkLst>
            <pc:docMk/>
            <pc:sldMk cId="787232876" sldId="1756"/>
            <ac:spMk id="8" creationId="{17694DD6-84DC-3F5A-A6C7-74DEF910A83F}"/>
          </ac:spMkLst>
        </pc:spChg>
        <pc:spChg chg="del">
          <ac:chgData name="Honglei Zhang (CSI INTERFUSION INC)" userId="9dc0dfc6-76f2-420c-9716-1da2af40f8e6" providerId="ADAL" clId="{CB7A3FEC-FAF3-43CB-9B41-E2E44113F55C}" dt="2025-05-14T09:27:03.885" v="2896" actId="478"/>
          <ac:spMkLst>
            <pc:docMk/>
            <pc:sldMk cId="787232876" sldId="1756"/>
            <ac:spMk id="9" creationId="{D6E08C12-A5C1-66A5-7978-1F26F4B7FD3E}"/>
          </ac:spMkLst>
        </pc:spChg>
        <pc:spChg chg="mod">
          <ac:chgData name="Honglei Zhang (CSI INTERFUSION INC)" userId="9dc0dfc6-76f2-420c-9716-1da2af40f8e6" providerId="ADAL" clId="{CB7A3FEC-FAF3-43CB-9B41-E2E44113F55C}" dt="2025-05-14T09:30:46.429" v="2912" actId="6549"/>
          <ac:spMkLst>
            <pc:docMk/>
            <pc:sldMk cId="787232876" sldId="1756"/>
            <ac:spMk id="11" creationId="{FF1EA4B9-33ED-5902-27C4-242FBB3AE8D1}"/>
          </ac:spMkLst>
        </pc:spChg>
        <pc:graphicFrameChg chg="del">
          <ac:chgData name="Honglei Zhang (CSI INTERFUSION INC)" userId="9dc0dfc6-76f2-420c-9716-1da2af40f8e6" providerId="ADAL" clId="{CB7A3FEC-FAF3-43CB-9B41-E2E44113F55C}" dt="2025-05-14T09:26:58.471" v="2893" actId="478"/>
          <ac:graphicFrameMkLst>
            <pc:docMk/>
            <pc:sldMk cId="787232876" sldId="1756"/>
            <ac:graphicFrameMk id="4" creationId="{3CF4B87D-B349-0DBA-D7AE-401E8BC77A84}"/>
          </ac:graphicFrameMkLst>
        </pc:graphicFrameChg>
        <pc:graphicFrameChg chg="add mod modGraphic">
          <ac:chgData name="Honglei Zhang (CSI INTERFUSION INC)" userId="9dc0dfc6-76f2-420c-9716-1da2af40f8e6" providerId="ADAL" clId="{CB7A3FEC-FAF3-43CB-9B41-E2E44113F55C}" dt="2025-05-14T09:27:38.043" v="2905" actId="1076"/>
          <ac:graphicFrameMkLst>
            <pc:docMk/>
            <pc:sldMk cId="787232876" sldId="1756"/>
            <ac:graphicFrameMk id="6" creationId="{D93E4434-9D8C-DAC5-41A6-B8AE1F21C203}"/>
          </ac:graphicFrameMkLst>
        </pc:graphicFrameChg>
        <pc:graphicFrameChg chg="add mod modGraphic">
          <ac:chgData name="Honglei Zhang (CSI INTERFUSION INC)" userId="9dc0dfc6-76f2-420c-9716-1da2af40f8e6" providerId="ADAL" clId="{CB7A3FEC-FAF3-43CB-9B41-E2E44113F55C}" dt="2025-05-14T09:30:44.745" v="2911" actId="1076"/>
          <ac:graphicFrameMkLst>
            <pc:docMk/>
            <pc:sldMk cId="787232876" sldId="1756"/>
            <ac:graphicFrameMk id="7" creationId="{EE5B5DDA-24A7-6376-9566-9E8035A782C2}"/>
          </ac:graphicFrameMkLst>
        </pc:graphicFrameChg>
        <pc:graphicFrameChg chg="del">
          <ac:chgData name="Honglei Zhang (CSI INTERFUSION INC)" userId="9dc0dfc6-76f2-420c-9716-1da2af40f8e6" providerId="ADAL" clId="{CB7A3FEC-FAF3-43CB-9B41-E2E44113F55C}" dt="2025-05-14T09:27:05.568" v="2897" actId="478"/>
          <ac:graphicFrameMkLst>
            <pc:docMk/>
            <pc:sldMk cId="787232876" sldId="1756"/>
            <ac:graphicFrameMk id="10" creationId="{D2162687-389D-36A6-B7CC-3606EFC96A66}"/>
          </ac:graphicFrameMkLst>
        </pc:graphicFrameChg>
        <pc:graphicFrameChg chg="del">
          <ac:chgData name="Honglei Zhang (CSI INTERFUSION INC)" userId="9dc0dfc6-76f2-420c-9716-1da2af40f8e6" providerId="ADAL" clId="{CB7A3FEC-FAF3-43CB-9B41-E2E44113F55C}" dt="2025-05-14T09:26:59.616" v="2894" actId="478"/>
          <ac:graphicFrameMkLst>
            <pc:docMk/>
            <pc:sldMk cId="787232876" sldId="1756"/>
            <ac:graphicFrameMk id="12" creationId="{D08C17C3-0AA8-F84A-992A-5EFA2FE4F74C}"/>
          </ac:graphicFrameMkLst>
        </pc:graphicFrameChg>
        <pc:picChg chg="del">
          <ac:chgData name="Honglei Zhang (CSI INTERFUSION INC)" userId="9dc0dfc6-76f2-420c-9716-1da2af40f8e6" providerId="ADAL" clId="{CB7A3FEC-FAF3-43CB-9B41-E2E44113F55C}" dt="2025-05-14T09:26:54.904" v="2892" actId="478"/>
          <ac:picMkLst>
            <pc:docMk/>
            <pc:sldMk cId="787232876" sldId="1756"/>
            <ac:picMk id="3" creationId="{A27F5E39-D6EC-A13E-C15B-07166B3F0520}"/>
          </ac:picMkLst>
        </pc:picChg>
      </pc:sldChg>
      <pc:sldChg chg="addSp delSp modSp add mod">
        <pc:chgData name="Honglei Zhang (CSI INTERFUSION INC)" userId="9dc0dfc6-76f2-420c-9716-1da2af40f8e6" providerId="ADAL" clId="{CB7A3FEC-FAF3-43CB-9B41-E2E44113F55C}" dt="2025-05-15T01:50:07.213" v="3648" actId="255"/>
        <pc:sldMkLst>
          <pc:docMk/>
          <pc:sldMk cId="2149397659" sldId="1757"/>
        </pc:sldMkLst>
        <pc:spChg chg="add mod">
          <ac:chgData name="Honglei Zhang (CSI INTERFUSION INC)" userId="9dc0dfc6-76f2-420c-9716-1da2af40f8e6" providerId="ADAL" clId="{CB7A3FEC-FAF3-43CB-9B41-E2E44113F55C}" dt="2025-05-15T01:32:30.978" v="2943"/>
          <ac:spMkLst>
            <pc:docMk/>
            <pc:sldMk cId="2149397659" sldId="1757"/>
            <ac:spMk id="3" creationId="{20F3E92A-C663-4BB9-12FF-D542DBFCC290}"/>
          </ac:spMkLst>
        </pc:spChg>
        <pc:spChg chg="add mod">
          <ac:chgData name="Honglei Zhang (CSI INTERFUSION INC)" userId="9dc0dfc6-76f2-420c-9716-1da2af40f8e6" providerId="ADAL" clId="{CB7A3FEC-FAF3-43CB-9B41-E2E44113F55C}" dt="2025-05-15T01:32:46.452" v="2946" actId="1076"/>
          <ac:spMkLst>
            <pc:docMk/>
            <pc:sldMk cId="2149397659" sldId="1757"/>
            <ac:spMk id="4" creationId="{D59F2643-A6C1-93DA-7F77-832441E0C064}"/>
          </ac:spMkLst>
        </pc:spChg>
        <pc:spChg chg="del">
          <ac:chgData name="Honglei Zhang (CSI INTERFUSION INC)" userId="9dc0dfc6-76f2-420c-9716-1da2af40f8e6" providerId="ADAL" clId="{CB7A3FEC-FAF3-43CB-9B41-E2E44113F55C}" dt="2025-05-15T01:32:29.934" v="2942" actId="478"/>
          <ac:spMkLst>
            <pc:docMk/>
            <pc:sldMk cId="2149397659" sldId="1757"/>
            <ac:spMk id="9" creationId="{644F6571-EA20-78B5-A173-D815D99DD24A}"/>
          </ac:spMkLst>
        </pc:spChg>
        <pc:spChg chg="del">
          <ac:chgData name="Honglei Zhang (CSI INTERFUSION INC)" userId="9dc0dfc6-76f2-420c-9716-1da2af40f8e6" providerId="ADAL" clId="{CB7A3FEC-FAF3-43CB-9B41-E2E44113F55C}" dt="2025-05-15T01:32:27.739" v="2941" actId="478"/>
          <ac:spMkLst>
            <pc:docMk/>
            <pc:sldMk cId="2149397659" sldId="1757"/>
            <ac:spMk id="10" creationId="{47CC96BE-7D30-A861-599B-FE1DAF4D5C0D}"/>
          </ac:spMkLst>
        </pc:spChg>
        <pc:spChg chg="mod">
          <ac:chgData name="Honglei Zhang (CSI INTERFUSION INC)" userId="9dc0dfc6-76f2-420c-9716-1da2af40f8e6" providerId="ADAL" clId="{CB7A3FEC-FAF3-43CB-9B41-E2E44113F55C}" dt="2025-05-15T01:50:07.213" v="3648" actId="255"/>
          <ac:spMkLst>
            <pc:docMk/>
            <pc:sldMk cId="2149397659" sldId="1757"/>
            <ac:spMk id="142" creationId="{067565FA-5716-7972-B450-BEA612621068}"/>
          </ac:spMkLst>
        </pc:spChg>
        <pc:spChg chg="mod">
          <ac:chgData name="Honglei Zhang (CSI INTERFUSION INC)" userId="9dc0dfc6-76f2-420c-9716-1da2af40f8e6" providerId="ADAL" clId="{CB7A3FEC-FAF3-43CB-9B41-E2E44113F55C}" dt="2025-05-15T01:33:02.418" v="2971" actId="6549"/>
          <ac:spMkLst>
            <pc:docMk/>
            <pc:sldMk cId="2149397659" sldId="1757"/>
            <ac:spMk id="145" creationId="{BC8FB337-D402-F851-B185-1058412F00E6}"/>
          </ac:spMkLst>
        </pc:spChg>
      </pc:sldChg>
      <pc:sldChg chg="modSp add mod">
        <pc:chgData name="Honglei Zhang (CSI INTERFUSION INC)" userId="9dc0dfc6-76f2-420c-9716-1da2af40f8e6" providerId="ADAL" clId="{CB7A3FEC-FAF3-43CB-9B41-E2E44113F55C}" dt="2025-05-15T01:49:22.389" v="3643" actId="20577"/>
        <pc:sldMkLst>
          <pc:docMk/>
          <pc:sldMk cId="2799850319" sldId="1758"/>
        </pc:sldMkLst>
        <pc:spChg chg="mod">
          <ac:chgData name="Honglei Zhang (CSI INTERFUSION INC)" userId="9dc0dfc6-76f2-420c-9716-1da2af40f8e6" providerId="ADAL" clId="{CB7A3FEC-FAF3-43CB-9B41-E2E44113F55C}" dt="2025-05-15T01:49:22.389" v="3643" actId="20577"/>
          <ac:spMkLst>
            <pc:docMk/>
            <pc:sldMk cId="2799850319" sldId="1758"/>
            <ac:spMk id="9" creationId="{B46BCFA4-E092-2EC6-2E34-3B16965313F8}"/>
          </ac:spMkLst>
        </pc:spChg>
        <pc:spChg chg="mod">
          <ac:chgData name="Honglei Zhang (CSI INTERFUSION INC)" userId="9dc0dfc6-76f2-420c-9716-1da2af40f8e6" providerId="ADAL" clId="{CB7A3FEC-FAF3-43CB-9B41-E2E44113F55C}" dt="2025-05-15T01:48:59.382" v="3622" actId="20577"/>
          <ac:spMkLst>
            <pc:docMk/>
            <pc:sldMk cId="2799850319" sldId="1758"/>
            <ac:spMk id="10" creationId="{DEDEE27C-002C-790E-D28C-E1DDCCC03945}"/>
          </ac:spMkLst>
        </pc:spChg>
        <pc:spChg chg="mod">
          <ac:chgData name="Honglei Zhang (CSI INTERFUSION INC)" userId="9dc0dfc6-76f2-420c-9716-1da2af40f8e6" providerId="ADAL" clId="{CB7A3FEC-FAF3-43CB-9B41-E2E44113F55C}" dt="2025-05-15T01:46:44.143" v="3506" actId="20577"/>
          <ac:spMkLst>
            <pc:docMk/>
            <pc:sldMk cId="2799850319" sldId="1758"/>
            <ac:spMk id="145" creationId="{B9984E9D-7D12-CD70-BD12-EA0691938753}"/>
          </ac:spMkLst>
        </pc:spChg>
      </pc:sldChg>
      <pc:sldChg chg="addSp delSp modSp add mod">
        <pc:chgData name="Honglei Zhang (CSI INTERFUSION INC)" userId="9dc0dfc6-76f2-420c-9716-1da2af40f8e6" providerId="ADAL" clId="{CB7A3FEC-FAF3-43CB-9B41-E2E44113F55C}" dt="2025-05-15T02:20:03.798" v="4021" actId="1076"/>
        <pc:sldMkLst>
          <pc:docMk/>
          <pc:sldMk cId="1877111879" sldId="1759"/>
        </pc:sldMkLst>
        <pc:spChg chg="mod">
          <ac:chgData name="Honglei Zhang (CSI INTERFUSION INC)" userId="9dc0dfc6-76f2-420c-9716-1da2af40f8e6" providerId="ADAL" clId="{CB7A3FEC-FAF3-43CB-9B41-E2E44113F55C}" dt="2025-05-15T02:17:36.444" v="3912" actId="14100"/>
          <ac:spMkLst>
            <pc:docMk/>
            <pc:sldMk cId="1877111879" sldId="1759"/>
            <ac:spMk id="5" creationId="{FCAD21E9-C848-683D-5BA8-1D6385A3AA67}"/>
          </ac:spMkLst>
        </pc:spChg>
        <pc:spChg chg="add">
          <ac:chgData name="Honglei Zhang (CSI INTERFUSION INC)" userId="9dc0dfc6-76f2-420c-9716-1da2af40f8e6" providerId="ADAL" clId="{CB7A3FEC-FAF3-43CB-9B41-E2E44113F55C}" dt="2025-05-15T02:04:34.266" v="3716"/>
          <ac:spMkLst>
            <pc:docMk/>
            <pc:sldMk cId="1877111879" sldId="1759"/>
            <ac:spMk id="6" creationId="{2DB67335-BF83-D32C-1ACC-C0F53CBD0E54}"/>
          </ac:spMkLst>
        </pc:spChg>
        <pc:spChg chg="add">
          <ac:chgData name="Honglei Zhang (CSI INTERFUSION INC)" userId="9dc0dfc6-76f2-420c-9716-1da2af40f8e6" providerId="ADAL" clId="{CB7A3FEC-FAF3-43CB-9B41-E2E44113F55C}" dt="2025-05-15T02:04:48.777" v="3722"/>
          <ac:spMkLst>
            <pc:docMk/>
            <pc:sldMk cId="1877111879" sldId="1759"/>
            <ac:spMk id="7" creationId="{7B5ADFE9-5CA5-6ADC-2A4E-DA0FE4A66433}"/>
          </ac:spMkLst>
        </pc:spChg>
        <pc:spChg chg="del">
          <ac:chgData name="Honglei Zhang (CSI INTERFUSION INC)" userId="9dc0dfc6-76f2-420c-9716-1da2af40f8e6" providerId="ADAL" clId="{CB7A3FEC-FAF3-43CB-9B41-E2E44113F55C}" dt="2025-05-15T02:03:02.681" v="3713" actId="478"/>
          <ac:spMkLst>
            <pc:docMk/>
            <pc:sldMk cId="1877111879" sldId="1759"/>
            <ac:spMk id="8" creationId="{0A8DE08C-BE2E-54CA-6FFD-307F29408CCB}"/>
          </ac:spMkLst>
        </pc:spChg>
        <pc:spChg chg="del">
          <ac:chgData name="Honglei Zhang (CSI INTERFUSION INC)" userId="9dc0dfc6-76f2-420c-9716-1da2af40f8e6" providerId="ADAL" clId="{CB7A3FEC-FAF3-43CB-9B41-E2E44113F55C}" dt="2025-05-15T02:03:05.843" v="3715" actId="478"/>
          <ac:spMkLst>
            <pc:docMk/>
            <pc:sldMk cId="1877111879" sldId="1759"/>
            <ac:spMk id="9" creationId="{4DAF1329-8F92-8CB8-8314-EAF0F6404E02}"/>
          </ac:spMkLst>
        </pc:spChg>
        <pc:spChg chg="del">
          <ac:chgData name="Honglei Zhang (CSI INTERFUSION INC)" userId="9dc0dfc6-76f2-420c-9716-1da2af40f8e6" providerId="ADAL" clId="{CB7A3FEC-FAF3-43CB-9B41-E2E44113F55C}" dt="2025-05-15T02:03:01.036" v="3712" actId="478"/>
          <ac:spMkLst>
            <pc:docMk/>
            <pc:sldMk cId="1877111879" sldId="1759"/>
            <ac:spMk id="11" creationId="{8B4780E9-6CAB-CD81-5FD5-056571B0D044}"/>
          </ac:spMkLst>
        </pc:spChg>
        <pc:spChg chg="add mod">
          <ac:chgData name="Honglei Zhang (CSI INTERFUSION INC)" userId="9dc0dfc6-76f2-420c-9716-1da2af40f8e6" providerId="ADAL" clId="{CB7A3FEC-FAF3-43CB-9B41-E2E44113F55C}" dt="2025-05-15T02:19:31.447" v="3940" actId="11"/>
          <ac:spMkLst>
            <pc:docMk/>
            <pc:sldMk cId="1877111879" sldId="1759"/>
            <ac:spMk id="29" creationId="{6C3727B1-E39B-B8A9-0610-143820C0C4AD}"/>
          </ac:spMkLst>
        </pc:spChg>
        <pc:spChg chg="add mod">
          <ac:chgData name="Honglei Zhang (CSI INTERFUSION INC)" userId="9dc0dfc6-76f2-420c-9716-1da2af40f8e6" providerId="ADAL" clId="{CB7A3FEC-FAF3-43CB-9B41-E2E44113F55C}" dt="2025-05-15T02:19:25.317" v="3939" actId="11"/>
          <ac:spMkLst>
            <pc:docMk/>
            <pc:sldMk cId="1877111879" sldId="1759"/>
            <ac:spMk id="36" creationId="{43C5A565-196A-44E0-6FC3-7716F039DA2A}"/>
          </ac:spMkLst>
        </pc:spChg>
        <pc:spChg chg="add mod">
          <ac:chgData name="Honglei Zhang (CSI INTERFUSION INC)" userId="9dc0dfc6-76f2-420c-9716-1da2af40f8e6" providerId="ADAL" clId="{CB7A3FEC-FAF3-43CB-9B41-E2E44113F55C}" dt="2025-05-15T02:19:56.796" v="4020" actId="1076"/>
          <ac:spMkLst>
            <pc:docMk/>
            <pc:sldMk cId="1877111879" sldId="1759"/>
            <ac:spMk id="37" creationId="{8491242D-8839-0F14-EBFE-C3207B9D1005}"/>
          </ac:spMkLst>
        </pc:spChg>
        <pc:grpChg chg="mod">
          <ac:chgData name="Honglei Zhang (CSI INTERFUSION INC)" userId="9dc0dfc6-76f2-420c-9716-1da2af40f8e6" providerId="ADAL" clId="{CB7A3FEC-FAF3-43CB-9B41-E2E44113F55C}" dt="2025-05-15T02:04:38.152" v="3718" actId="1076"/>
          <ac:grpSpMkLst>
            <pc:docMk/>
            <pc:sldMk cId="1877111879" sldId="1759"/>
            <ac:grpSpMk id="2" creationId="{B321D266-6FA7-15EB-9084-FF427B37F258}"/>
          </ac:grpSpMkLst>
        </pc:grpChg>
        <pc:graphicFrameChg chg="del">
          <ac:chgData name="Honglei Zhang (CSI INTERFUSION INC)" userId="9dc0dfc6-76f2-420c-9716-1da2af40f8e6" providerId="ADAL" clId="{CB7A3FEC-FAF3-43CB-9B41-E2E44113F55C}" dt="2025-05-15T02:02:58.681" v="3710" actId="478"/>
          <ac:graphicFrameMkLst>
            <pc:docMk/>
            <pc:sldMk cId="1877111879" sldId="1759"/>
            <ac:graphicFrameMk id="4" creationId="{87B8206D-A7D5-59CA-3C71-6E08D8616D86}"/>
          </ac:graphicFrameMkLst>
        </pc:graphicFrameChg>
        <pc:graphicFrameChg chg="del">
          <ac:chgData name="Honglei Zhang (CSI INTERFUSION INC)" userId="9dc0dfc6-76f2-420c-9716-1da2af40f8e6" providerId="ADAL" clId="{CB7A3FEC-FAF3-43CB-9B41-E2E44113F55C}" dt="2025-05-15T02:03:04.512" v="3714" actId="478"/>
          <ac:graphicFrameMkLst>
            <pc:docMk/>
            <pc:sldMk cId="1877111879" sldId="1759"/>
            <ac:graphicFrameMk id="10" creationId="{6D626544-9AB2-E07D-3C3F-0D13A7469EAE}"/>
          </ac:graphicFrameMkLst>
        </pc:graphicFrameChg>
        <pc:graphicFrameChg chg="del">
          <ac:chgData name="Honglei Zhang (CSI INTERFUSION INC)" userId="9dc0dfc6-76f2-420c-9716-1da2af40f8e6" providerId="ADAL" clId="{CB7A3FEC-FAF3-43CB-9B41-E2E44113F55C}" dt="2025-05-15T02:02:59.901" v="3711" actId="478"/>
          <ac:graphicFrameMkLst>
            <pc:docMk/>
            <pc:sldMk cId="1877111879" sldId="1759"/>
            <ac:graphicFrameMk id="12" creationId="{170C9CAA-388A-D79D-3241-0B6755C68697}"/>
          </ac:graphicFrameMkLst>
        </pc:graphicFrameChg>
        <pc:graphicFrameChg chg="add mod modGraphic">
          <ac:chgData name="Honglei Zhang (CSI INTERFUSION INC)" userId="9dc0dfc6-76f2-420c-9716-1da2af40f8e6" providerId="ADAL" clId="{CB7A3FEC-FAF3-43CB-9B41-E2E44113F55C}" dt="2025-05-15T02:19:08.133" v="3936" actId="1076"/>
          <ac:graphicFrameMkLst>
            <pc:docMk/>
            <pc:sldMk cId="1877111879" sldId="1759"/>
            <ac:graphicFrameMk id="30" creationId="{9408D713-492D-127A-7C5F-2A5E12E5DCC9}"/>
          </ac:graphicFrameMkLst>
        </pc:graphicFrameChg>
        <pc:picChg chg="del">
          <ac:chgData name="Honglei Zhang (CSI INTERFUSION INC)" userId="9dc0dfc6-76f2-420c-9716-1da2af40f8e6" providerId="ADAL" clId="{CB7A3FEC-FAF3-43CB-9B41-E2E44113F55C}" dt="2025-05-15T02:02:55.652" v="3709" actId="478"/>
          <ac:picMkLst>
            <pc:docMk/>
            <pc:sldMk cId="1877111879" sldId="1759"/>
            <ac:picMk id="3" creationId="{239DADF4-AA26-2640-87F2-C649F616C208}"/>
          </ac:picMkLst>
        </pc:picChg>
        <pc:picChg chg="add del mod">
          <ac:chgData name="Honglei Zhang (CSI INTERFUSION INC)" userId="9dc0dfc6-76f2-420c-9716-1da2af40f8e6" providerId="ADAL" clId="{CB7A3FEC-FAF3-43CB-9B41-E2E44113F55C}" dt="2025-05-15T02:10:10.628" v="3809" actId="478"/>
          <ac:picMkLst>
            <pc:docMk/>
            <pc:sldMk cId="1877111879" sldId="1759"/>
            <ac:picMk id="14" creationId="{4B07B62C-11EC-9352-CDA1-A346DB7CE615}"/>
          </ac:picMkLst>
        </pc:picChg>
        <pc:picChg chg="add del mod">
          <ac:chgData name="Honglei Zhang (CSI INTERFUSION INC)" userId="9dc0dfc6-76f2-420c-9716-1da2af40f8e6" providerId="ADAL" clId="{CB7A3FEC-FAF3-43CB-9B41-E2E44113F55C}" dt="2025-05-15T02:10:30.107" v="3814" actId="478"/>
          <ac:picMkLst>
            <pc:docMk/>
            <pc:sldMk cId="1877111879" sldId="1759"/>
            <ac:picMk id="16" creationId="{5FFAB8C0-D78E-5AA9-E476-7CB2267DCD84}"/>
          </ac:picMkLst>
        </pc:picChg>
        <pc:picChg chg="add mod">
          <ac:chgData name="Honglei Zhang (CSI INTERFUSION INC)" userId="9dc0dfc6-76f2-420c-9716-1da2af40f8e6" providerId="ADAL" clId="{CB7A3FEC-FAF3-43CB-9B41-E2E44113F55C}" dt="2025-05-15T02:17:08.851" v="3901" actId="1076"/>
          <ac:picMkLst>
            <pc:docMk/>
            <pc:sldMk cId="1877111879" sldId="1759"/>
            <ac:picMk id="18" creationId="{4A0123F2-646C-1BA7-45AF-6E2C5FB84991}"/>
          </ac:picMkLst>
        </pc:picChg>
        <pc:picChg chg="add mod">
          <ac:chgData name="Honglei Zhang (CSI INTERFUSION INC)" userId="9dc0dfc6-76f2-420c-9716-1da2af40f8e6" providerId="ADAL" clId="{CB7A3FEC-FAF3-43CB-9B41-E2E44113F55C}" dt="2025-05-15T02:18:59.713" v="3934" actId="1076"/>
          <ac:picMkLst>
            <pc:docMk/>
            <pc:sldMk cId="1877111879" sldId="1759"/>
            <ac:picMk id="20" creationId="{939A3115-DBB4-8B63-29C2-16E48EC21989}"/>
          </ac:picMkLst>
        </pc:picChg>
        <pc:picChg chg="add del">
          <ac:chgData name="Honglei Zhang (CSI INTERFUSION INC)" userId="9dc0dfc6-76f2-420c-9716-1da2af40f8e6" providerId="ADAL" clId="{CB7A3FEC-FAF3-43CB-9B41-E2E44113F55C}" dt="2025-05-15T02:10:08.881" v="3808" actId="478"/>
          <ac:picMkLst>
            <pc:docMk/>
            <pc:sldMk cId="1877111879" sldId="1759"/>
            <ac:picMk id="22" creationId="{C5D02D5D-68FF-E817-5A31-28F43C6108DB}"/>
          </ac:picMkLst>
        </pc:picChg>
        <pc:picChg chg="add del mod">
          <ac:chgData name="Honglei Zhang (CSI INTERFUSION INC)" userId="9dc0dfc6-76f2-420c-9716-1da2af40f8e6" providerId="ADAL" clId="{CB7A3FEC-FAF3-43CB-9B41-E2E44113F55C}" dt="2025-05-15T02:16:39.784" v="3893" actId="478"/>
          <ac:picMkLst>
            <pc:docMk/>
            <pc:sldMk cId="1877111879" sldId="1759"/>
            <ac:picMk id="24" creationId="{E9BA0ED3-B06A-BE77-E098-E4F8B583EED1}"/>
          </ac:picMkLst>
        </pc:picChg>
        <pc:picChg chg="add del">
          <ac:chgData name="Honglei Zhang (CSI INTERFUSION INC)" userId="9dc0dfc6-76f2-420c-9716-1da2af40f8e6" providerId="ADAL" clId="{CB7A3FEC-FAF3-43CB-9B41-E2E44113F55C}" dt="2025-05-15T02:10:22.482" v="3813" actId="478"/>
          <ac:picMkLst>
            <pc:docMk/>
            <pc:sldMk cId="1877111879" sldId="1759"/>
            <ac:picMk id="26" creationId="{4515717C-943C-4C89-DAFB-55B9E3019CE7}"/>
          </ac:picMkLst>
        </pc:picChg>
        <pc:picChg chg="add mod">
          <ac:chgData name="Honglei Zhang (CSI INTERFUSION INC)" userId="9dc0dfc6-76f2-420c-9716-1da2af40f8e6" providerId="ADAL" clId="{CB7A3FEC-FAF3-43CB-9B41-E2E44113F55C}" dt="2025-05-15T02:16:56.780" v="3899" actId="1076"/>
          <ac:picMkLst>
            <pc:docMk/>
            <pc:sldMk cId="1877111879" sldId="1759"/>
            <ac:picMk id="28" creationId="{1DC2FB5B-FE03-E465-64FE-09B51A935FC8}"/>
          </ac:picMkLst>
        </pc:picChg>
        <pc:picChg chg="add mod">
          <ac:chgData name="Honglei Zhang (CSI INTERFUSION INC)" userId="9dc0dfc6-76f2-420c-9716-1da2af40f8e6" providerId="ADAL" clId="{CB7A3FEC-FAF3-43CB-9B41-E2E44113F55C}" dt="2025-05-15T02:20:03.798" v="4021" actId="1076"/>
          <ac:picMkLst>
            <pc:docMk/>
            <pc:sldMk cId="1877111879" sldId="1759"/>
            <ac:picMk id="32" creationId="{EAC29DAE-2275-0E79-7017-BFF4727AA7EB}"/>
          </ac:picMkLst>
        </pc:picChg>
        <pc:picChg chg="add mod">
          <ac:chgData name="Honglei Zhang (CSI INTERFUSION INC)" userId="9dc0dfc6-76f2-420c-9716-1da2af40f8e6" providerId="ADAL" clId="{CB7A3FEC-FAF3-43CB-9B41-E2E44113F55C}" dt="2025-05-15T02:16:59.970" v="3900" actId="1076"/>
          <ac:picMkLst>
            <pc:docMk/>
            <pc:sldMk cId="1877111879" sldId="1759"/>
            <ac:picMk id="34" creationId="{44E9D5AB-7775-17E8-0B3B-87D6B242872A}"/>
          </ac:picMkLst>
        </pc:picChg>
      </pc:sldChg>
    </pc:docChg>
  </pc:docChgLst>
  <pc:docChgLst>
    <pc:chgData name="Honglei Zhang (CSI INTERFUSION INC)" userId="9dc0dfc6-76f2-420c-9716-1da2af40f8e6" providerId="ADAL" clId="{E50BD341-5F50-4F27-B51F-3292D12D0A24}"/>
    <pc:docChg chg="undo custSel delSld modSld modSection">
      <pc:chgData name="Honglei Zhang (CSI INTERFUSION INC)" userId="9dc0dfc6-76f2-420c-9716-1da2af40f8e6" providerId="ADAL" clId="{E50BD341-5F50-4F27-B51F-3292D12D0A24}" dt="2025-02-17T10:16:34.888" v="831" actId="1076"/>
      <pc:docMkLst>
        <pc:docMk/>
      </pc:docMkLst>
      <pc:sldChg chg="del">
        <pc:chgData name="Honglei Zhang (CSI INTERFUSION INC)" userId="9dc0dfc6-76f2-420c-9716-1da2af40f8e6" providerId="ADAL" clId="{E50BD341-5F50-4F27-B51F-3292D12D0A24}" dt="2025-02-17T09:56:59.796" v="665" actId="2696"/>
        <pc:sldMkLst>
          <pc:docMk/>
          <pc:sldMk cId="671019906" sldId="1751"/>
        </pc:sldMkLst>
      </pc:sldChg>
      <pc:sldChg chg="addSp modSp mod">
        <pc:chgData name="Honglei Zhang (CSI INTERFUSION INC)" userId="9dc0dfc6-76f2-420c-9716-1da2af40f8e6" providerId="ADAL" clId="{E50BD341-5F50-4F27-B51F-3292D12D0A24}" dt="2025-02-17T08:38:38.141" v="19" actId="1076"/>
        <pc:sldMkLst>
          <pc:docMk/>
          <pc:sldMk cId="3140560817" sldId="1752"/>
        </pc:sldMkLst>
      </pc:sldChg>
      <pc:sldChg chg="addSp modSp mod">
        <pc:chgData name="Honglei Zhang (CSI INTERFUSION INC)" userId="9dc0dfc6-76f2-420c-9716-1da2af40f8e6" providerId="ADAL" clId="{E50BD341-5F50-4F27-B51F-3292D12D0A24}" dt="2025-02-17T10:04:17.287" v="746" actId="12"/>
        <pc:sldMkLst>
          <pc:docMk/>
          <pc:sldMk cId="2137017315" sldId="1753"/>
        </pc:sldMkLst>
      </pc:sldChg>
      <pc:sldChg chg="delSp modSp mod">
        <pc:chgData name="Honglei Zhang (CSI INTERFUSION INC)" userId="9dc0dfc6-76f2-420c-9716-1da2af40f8e6" providerId="ADAL" clId="{E50BD341-5F50-4F27-B51F-3292D12D0A24}" dt="2025-02-17T09:58:20.416" v="666" actId="113"/>
        <pc:sldMkLst>
          <pc:docMk/>
          <pc:sldMk cId="876949451" sldId="1754"/>
        </pc:sldMkLst>
      </pc:sldChg>
      <pc:sldChg chg="addSp delSp modSp mod">
        <pc:chgData name="Honglei Zhang (CSI INTERFUSION INC)" userId="9dc0dfc6-76f2-420c-9716-1da2af40f8e6" providerId="ADAL" clId="{E50BD341-5F50-4F27-B51F-3292D12D0A24}" dt="2025-02-17T10:16:34.888" v="831" actId="1076"/>
        <pc:sldMkLst>
          <pc:docMk/>
          <pc:sldMk cId="1795514950" sldId="1755"/>
        </pc:sldMkLst>
      </pc:sldChg>
      <pc:sldChg chg="addSp delSp modSp mod">
        <pc:chgData name="Honglei Zhang (CSI INTERFUSION INC)" userId="9dc0dfc6-76f2-420c-9716-1da2af40f8e6" providerId="ADAL" clId="{E50BD341-5F50-4F27-B51F-3292D12D0A24}" dt="2025-02-17T10:04:46.127" v="753" actId="12"/>
        <pc:sldMkLst>
          <pc:docMk/>
          <pc:sldMk cId="937169151" sldId="1756"/>
        </pc:sldMkLst>
      </pc:sldChg>
    </pc:docChg>
  </pc:docChgLst>
  <pc:docChgLst>
    <pc:chgData name="Honglei Zhang (CSI INTERFUSION INC)" userId="9dc0dfc6-76f2-420c-9716-1da2af40f8e6" providerId="ADAL" clId="{5E54D46D-B179-473F-95D2-DDD931F61D98}"/>
    <pc:docChg chg="custSel delSld modSld modSection">
      <pc:chgData name="Honglei Zhang (CSI INTERFUSION INC)" userId="9dc0dfc6-76f2-420c-9716-1da2af40f8e6" providerId="ADAL" clId="{5E54D46D-B179-473F-95D2-DDD931F61D98}" dt="2025-04-25T04:45:40.925" v="23" actId="1076"/>
      <pc:docMkLst>
        <pc:docMk/>
      </pc:docMkLst>
      <pc:sldChg chg="modSp mod">
        <pc:chgData name="Honglei Zhang (CSI INTERFUSION INC)" userId="9dc0dfc6-76f2-420c-9716-1da2af40f8e6" providerId="ADAL" clId="{5E54D46D-B179-473F-95D2-DDD931F61D98}" dt="2025-04-25T04:45:40.925" v="23" actId="1076"/>
        <pc:sldMkLst>
          <pc:docMk/>
          <pc:sldMk cId="2919436651" sldId="1728"/>
        </pc:sldMkLst>
      </pc:sldChg>
      <pc:sldChg chg="del">
        <pc:chgData name="Honglei Zhang (CSI INTERFUSION INC)" userId="9dc0dfc6-76f2-420c-9716-1da2af40f8e6" providerId="ADAL" clId="{5E54D46D-B179-473F-95D2-DDD931F61D98}" dt="2025-04-25T04:43:29.986" v="0" actId="47"/>
        <pc:sldMkLst>
          <pc:docMk/>
          <pc:sldMk cId="3140560817" sldId="1752"/>
        </pc:sldMkLst>
      </pc:sldChg>
      <pc:sldChg chg="del">
        <pc:chgData name="Honglei Zhang (CSI INTERFUSION INC)" userId="9dc0dfc6-76f2-420c-9716-1da2af40f8e6" providerId="ADAL" clId="{5E54D46D-B179-473F-95D2-DDD931F61D98}" dt="2025-04-25T04:43:31.014" v="1" actId="47"/>
        <pc:sldMkLst>
          <pc:docMk/>
          <pc:sldMk cId="2137017315" sldId="1753"/>
        </pc:sldMkLst>
      </pc:sldChg>
      <pc:sldChg chg="del">
        <pc:chgData name="Honglei Zhang (CSI INTERFUSION INC)" userId="9dc0dfc6-76f2-420c-9716-1da2af40f8e6" providerId="ADAL" clId="{5E54D46D-B179-473F-95D2-DDD931F61D98}" dt="2025-04-25T04:43:31.825" v="2" actId="47"/>
        <pc:sldMkLst>
          <pc:docMk/>
          <pc:sldMk cId="876949451" sldId="1754"/>
        </pc:sldMkLst>
      </pc:sldChg>
      <pc:sldChg chg="del">
        <pc:chgData name="Honglei Zhang (CSI INTERFUSION INC)" userId="9dc0dfc6-76f2-420c-9716-1da2af40f8e6" providerId="ADAL" clId="{5E54D46D-B179-473F-95D2-DDD931F61D98}" dt="2025-04-25T04:43:32.697" v="3" actId="47"/>
        <pc:sldMkLst>
          <pc:docMk/>
          <pc:sldMk cId="1795514950" sldId="1755"/>
        </pc:sldMkLst>
      </pc:sldChg>
      <pc:sldChg chg="del">
        <pc:chgData name="Honglei Zhang (CSI INTERFUSION INC)" userId="9dc0dfc6-76f2-420c-9716-1da2af40f8e6" providerId="ADAL" clId="{5E54D46D-B179-473F-95D2-DDD931F61D98}" dt="2025-04-25T04:43:33.822" v="4" actId="47"/>
        <pc:sldMkLst>
          <pc:docMk/>
          <pc:sldMk cId="937169151" sldId="1756"/>
        </pc:sldMkLst>
      </pc:sldChg>
    </pc:docChg>
  </pc:docChgLst>
  <pc:docChgLst>
    <pc:chgData name="Weiwei Li (CSI INTERFUSION INC)" userId="ac97406c-1c22-4f3c-8a30-f9829822e7f2" providerId="ADAL" clId="{C10D6A0A-5FEA-4E23-8D1D-D4E642F67ADE}"/>
    <pc:docChg chg="undo custSel addSld delSld modSld sldOrd">
      <pc:chgData name="Weiwei Li (CSI INTERFUSION INC)" userId="ac97406c-1c22-4f3c-8a30-f9829822e7f2" providerId="ADAL" clId="{C10D6A0A-5FEA-4E23-8D1D-D4E642F67ADE}" dt="2025-05-13T09:16:21.312" v="119"/>
      <pc:docMkLst>
        <pc:docMk/>
      </pc:docMkLst>
      <pc:sldChg chg="addSp delSp modSp mod">
        <pc:chgData name="Weiwei Li (CSI INTERFUSION INC)" userId="ac97406c-1c22-4f3c-8a30-f9829822e7f2" providerId="ADAL" clId="{C10D6A0A-5FEA-4E23-8D1D-D4E642F67ADE}" dt="2025-05-13T07:27:55.588" v="114" actId="1076"/>
        <pc:sldMkLst>
          <pc:docMk/>
          <pc:sldMk cId="1563240085" sldId="1750"/>
        </pc:sldMkLst>
      </pc:sldChg>
      <pc:sldChg chg="add del ord">
        <pc:chgData name="Weiwei Li (CSI INTERFUSION INC)" userId="ac97406c-1c22-4f3c-8a30-f9829822e7f2" providerId="ADAL" clId="{C10D6A0A-5FEA-4E23-8D1D-D4E642F67ADE}" dt="2025-05-13T09:16:21.312" v="119"/>
        <pc:sldMkLst>
          <pc:docMk/>
          <pc:sldMk cId="2785147979" sldId="1756"/>
        </pc:sldMkLst>
      </pc:sldChg>
    </pc:docChg>
  </pc:docChgLst>
  <pc:docChgLst>
    <pc:chgData name="Honglei Zhang (CSI INTERFUSION INC)" userId="S::v-zhhon@microsoft.com::9dc0dfc6-76f2-420c-9716-1da2af40f8e6" providerId="AD" clId="Web-{0F206826-C180-16B5-9141-D9C36C1D9B29}"/>
    <pc:docChg chg="modSld">
      <pc:chgData name="Honglei Zhang (CSI INTERFUSION INC)" userId="S::v-zhhon@microsoft.com::9dc0dfc6-76f2-420c-9716-1da2af40f8e6" providerId="AD" clId="Web-{0F206826-C180-16B5-9141-D9C36C1D9B29}" dt="2025-02-18T09:18:18.722" v="7" actId="20577"/>
      <pc:docMkLst>
        <pc:docMk/>
      </pc:docMkLst>
      <pc:sldChg chg="modSp">
        <pc:chgData name="Honglei Zhang (CSI INTERFUSION INC)" userId="S::v-zhhon@microsoft.com::9dc0dfc6-76f2-420c-9716-1da2af40f8e6" providerId="AD" clId="Web-{0F206826-C180-16B5-9141-D9C36C1D9B29}" dt="2025-02-18T09:18:18.722" v="7" actId="20577"/>
        <pc:sldMkLst>
          <pc:docMk/>
          <pc:sldMk cId="2137017315" sldId="1753"/>
        </pc:sldMkLst>
      </pc:sldChg>
    </pc:docChg>
  </pc:docChgLst>
  <pc:docChgLst>
    <pc:chgData name="Weiwei Li (CSI INTERFUSION INC)" userId="ac97406c-1c22-4f3c-8a30-f9829822e7f2" providerId="ADAL" clId="{EAAEC67B-B7D5-4EF9-B69D-A8CC73BF694B}"/>
    <pc:docChg chg="custSel modSld">
      <pc:chgData name="Weiwei Li (CSI INTERFUSION INC)" userId="ac97406c-1c22-4f3c-8a30-f9829822e7f2" providerId="ADAL" clId="{EAAEC67B-B7D5-4EF9-B69D-A8CC73BF694B}" dt="2025-04-25T05:11:18.855" v="26" actId="27636"/>
      <pc:docMkLst>
        <pc:docMk/>
      </pc:docMkLst>
      <pc:sldChg chg="modSp mod">
        <pc:chgData name="Weiwei Li (CSI INTERFUSION INC)" userId="ac97406c-1c22-4f3c-8a30-f9829822e7f2" providerId="ADAL" clId="{EAAEC67B-B7D5-4EF9-B69D-A8CC73BF694B}" dt="2025-04-25T05:11:18.855" v="26" actId="27636"/>
        <pc:sldMkLst>
          <pc:docMk/>
          <pc:sldMk cId="2919436651" sldId="1728"/>
        </pc:sldMkLst>
      </pc:sldChg>
    </pc:docChg>
  </pc:docChgLst>
  <pc:docChgLst>
    <pc:chgData name="Honglei Zhang (CSI INTERFUSION INC)" userId="9dc0dfc6-76f2-420c-9716-1da2af40f8e6" providerId="ADAL" clId="{0126F7C8-2752-444D-B052-03ED4DC57156}"/>
    <pc:docChg chg="custSel addSld delSld modSld sldOrd modSection">
      <pc:chgData name="Honglei Zhang (CSI INTERFUSION INC)" userId="9dc0dfc6-76f2-420c-9716-1da2af40f8e6" providerId="ADAL" clId="{0126F7C8-2752-444D-B052-03ED4DC57156}" dt="2025-05-08T04:48:17.786" v="773" actId="20577"/>
      <pc:docMkLst>
        <pc:docMk/>
      </pc:docMkLst>
      <pc:sldChg chg="modSp add mod ord">
        <pc:chgData name="Honglei Zhang (CSI INTERFUSION INC)" userId="9dc0dfc6-76f2-420c-9716-1da2af40f8e6" providerId="ADAL" clId="{0126F7C8-2752-444D-B052-03ED4DC57156}" dt="2025-05-08T04:48:17.786" v="773" actId="20577"/>
        <pc:sldMkLst>
          <pc:docMk/>
          <pc:sldMk cId="0" sldId="257"/>
        </pc:sldMkLst>
        <pc:spChg chg="mod">
          <ac:chgData name="Honglei Zhang (CSI INTERFUSION INC)" userId="9dc0dfc6-76f2-420c-9716-1da2af40f8e6" providerId="ADAL" clId="{0126F7C8-2752-444D-B052-03ED4DC57156}" dt="2025-05-07T09:41:47.245" v="112" actId="14100"/>
          <ac:spMkLst>
            <pc:docMk/>
            <pc:sldMk cId="0" sldId="257"/>
            <ac:spMk id="2" creationId="{00000000-0000-0000-0000-000000000000}"/>
          </ac:spMkLst>
        </pc:spChg>
        <pc:spChg chg="mod">
          <ac:chgData name="Honglei Zhang (CSI INTERFUSION INC)" userId="9dc0dfc6-76f2-420c-9716-1da2af40f8e6" providerId="ADAL" clId="{0126F7C8-2752-444D-B052-03ED4DC57156}" dt="2025-05-08T04:48:17.786" v="773" actId="20577"/>
          <ac:spMkLst>
            <pc:docMk/>
            <pc:sldMk cId="0" sldId="257"/>
            <ac:spMk id="3" creationId="{AC1D54C9-BFC7-6042-5C0C-5BDB2DB7D2C1}"/>
          </ac:spMkLst>
        </pc:spChg>
        <pc:spChg chg="mod">
          <ac:chgData name="Honglei Zhang (CSI INTERFUSION INC)" userId="9dc0dfc6-76f2-420c-9716-1da2af40f8e6" providerId="ADAL" clId="{0126F7C8-2752-444D-B052-03ED4DC57156}" dt="2025-05-07T09:42:02.268" v="115" actId="20577"/>
          <ac:spMkLst>
            <pc:docMk/>
            <pc:sldMk cId="0" sldId="257"/>
            <ac:spMk id="4" creationId="{6AF39C85-745F-AC3A-03EF-F35F24A7E49F}"/>
          </ac:spMkLst>
        </pc:spChg>
      </pc:sldChg>
      <pc:sldChg chg="addSp delSp modSp mod">
        <pc:chgData name="Honglei Zhang (CSI INTERFUSION INC)" userId="9dc0dfc6-76f2-420c-9716-1da2af40f8e6" providerId="ADAL" clId="{0126F7C8-2752-444D-B052-03ED4DC57156}" dt="2025-05-07T10:03:20.970" v="334" actId="14100"/>
        <pc:sldMkLst>
          <pc:docMk/>
          <pc:sldMk cId="2919436651" sldId="1728"/>
        </pc:sldMkLst>
        <pc:spChg chg="add mod">
          <ac:chgData name="Honglei Zhang (CSI INTERFUSION INC)" userId="9dc0dfc6-76f2-420c-9716-1da2af40f8e6" providerId="ADAL" clId="{0126F7C8-2752-444D-B052-03ED4DC57156}" dt="2025-05-07T09:54:57.687" v="169" actId="1076"/>
          <ac:spMkLst>
            <pc:docMk/>
            <pc:sldMk cId="2919436651" sldId="1728"/>
            <ac:spMk id="6" creationId="{23CA13E3-E1E5-C539-E91C-87CE47F9C559}"/>
          </ac:spMkLst>
        </pc:spChg>
        <pc:spChg chg="mod">
          <ac:chgData name="Honglei Zhang (CSI INTERFUSION INC)" userId="9dc0dfc6-76f2-420c-9716-1da2af40f8e6" providerId="ADAL" clId="{0126F7C8-2752-444D-B052-03ED4DC57156}" dt="2025-05-07T10:03:03.813" v="315" actId="20577"/>
          <ac:spMkLst>
            <pc:docMk/>
            <pc:sldMk cId="2919436651" sldId="1728"/>
            <ac:spMk id="15" creationId="{311C5646-863E-114C-9A22-279914C32D57}"/>
          </ac:spMkLst>
        </pc:spChg>
        <pc:spChg chg="add mod">
          <ac:chgData name="Honglei Zhang (CSI INTERFUSION INC)" userId="9dc0dfc6-76f2-420c-9716-1da2af40f8e6" providerId="ADAL" clId="{0126F7C8-2752-444D-B052-03ED4DC57156}" dt="2025-05-07T09:54:57.687" v="169" actId="1076"/>
          <ac:spMkLst>
            <pc:docMk/>
            <pc:sldMk cId="2919436651" sldId="1728"/>
            <ac:spMk id="16" creationId="{E6836722-E1C3-023C-DDF3-2F19F0C8D507}"/>
          </ac:spMkLst>
        </pc:spChg>
        <pc:spChg chg="mod">
          <ac:chgData name="Honglei Zhang (CSI INTERFUSION INC)" userId="9dc0dfc6-76f2-420c-9716-1da2af40f8e6" providerId="ADAL" clId="{0126F7C8-2752-444D-B052-03ED4DC57156}" dt="2025-05-07T10:03:15.335" v="333" actId="20577"/>
          <ac:spMkLst>
            <pc:docMk/>
            <pc:sldMk cId="2919436651" sldId="1728"/>
            <ac:spMk id="18" creationId="{F589EF23-8591-BF4C-43A7-2CA9FB8A8C10}"/>
          </ac:spMkLst>
        </pc:spChg>
        <pc:spChg chg="add mod">
          <ac:chgData name="Honglei Zhang (CSI INTERFUSION INC)" userId="9dc0dfc6-76f2-420c-9716-1da2af40f8e6" providerId="ADAL" clId="{0126F7C8-2752-444D-B052-03ED4DC57156}" dt="2025-05-07T09:57:38.427" v="241" actId="20577"/>
          <ac:spMkLst>
            <pc:docMk/>
            <pc:sldMk cId="2919436651" sldId="1728"/>
            <ac:spMk id="20" creationId="{1A1F60B3-B7C6-93FE-DFD1-BB55DD4BEE57}"/>
          </ac:spMkLst>
        </pc:spChg>
        <pc:spChg chg="mod">
          <ac:chgData name="Honglei Zhang (CSI INTERFUSION INC)" userId="9dc0dfc6-76f2-420c-9716-1da2af40f8e6" providerId="ADAL" clId="{0126F7C8-2752-444D-B052-03ED4DC57156}" dt="2025-05-07T09:57:24.345" v="210" actId="6549"/>
          <ac:spMkLst>
            <pc:docMk/>
            <pc:sldMk cId="2919436651" sldId="1728"/>
            <ac:spMk id="23" creationId="{88D84B14-3945-CD41-DCC2-629789E4795B}"/>
          </ac:spMkLst>
        </pc:spChg>
        <pc:spChg chg="add mod">
          <ac:chgData name="Honglei Zhang (CSI INTERFUSION INC)" userId="9dc0dfc6-76f2-420c-9716-1da2af40f8e6" providerId="ADAL" clId="{0126F7C8-2752-444D-B052-03ED4DC57156}" dt="2025-05-07T09:54:57.687" v="169" actId="1076"/>
          <ac:spMkLst>
            <pc:docMk/>
            <pc:sldMk cId="2919436651" sldId="1728"/>
            <ac:spMk id="27" creationId="{BC8B6974-3D6C-E02D-438D-665453942334}"/>
          </ac:spMkLst>
        </pc:spChg>
        <pc:spChg chg="add mod">
          <ac:chgData name="Honglei Zhang (CSI INTERFUSION INC)" userId="9dc0dfc6-76f2-420c-9716-1da2af40f8e6" providerId="ADAL" clId="{0126F7C8-2752-444D-B052-03ED4DC57156}" dt="2025-05-07T09:54:57.687" v="169" actId="1076"/>
          <ac:spMkLst>
            <pc:docMk/>
            <pc:sldMk cId="2919436651" sldId="1728"/>
            <ac:spMk id="30" creationId="{78811D95-9B8D-096F-E8E1-F1FBC86525ED}"/>
          </ac:spMkLst>
        </pc:spChg>
        <pc:spChg chg="add mod">
          <ac:chgData name="Honglei Zhang (CSI INTERFUSION INC)" userId="9dc0dfc6-76f2-420c-9716-1da2af40f8e6" providerId="ADAL" clId="{0126F7C8-2752-444D-B052-03ED4DC57156}" dt="2025-05-07T09:54:57.687" v="169" actId="1076"/>
          <ac:spMkLst>
            <pc:docMk/>
            <pc:sldMk cId="2919436651" sldId="1728"/>
            <ac:spMk id="31" creationId="{B679DF6F-9366-580E-7CA0-9AA038E1F894}"/>
          </ac:spMkLst>
        </pc:spChg>
        <pc:spChg chg="add mod">
          <ac:chgData name="Honglei Zhang (CSI INTERFUSION INC)" userId="9dc0dfc6-76f2-420c-9716-1da2af40f8e6" providerId="ADAL" clId="{0126F7C8-2752-444D-B052-03ED4DC57156}" dt="2025-05-07T09:54:57.687" v="169" actId="1076"/>
          <ac:spMkLst>
            <pc:docMk/>
            <pc:sldMk cId="2919436651" sldId="1728"/>
            <ac:spMk id="36" creationId="{30784876-30FB-9D74-337C-D2B87921013A}"/>
          </ac:spMkLst>
        </pc:spChg>
        <pc:spChg chg="add mod">
          <ac:chgData name="Honglei Zhang (CSI INTERFUSION INC)" userId="9dc0dfc6-76f2-420c-9716-1da2af40f8e6" providerId="ADAL" clId="{0126F7C8-2752-444D-B052-03ED4DC57156}" dt="2025-05-07T09:54:57.687" v="169" actId="1076"/>
          <ac:spMkLst>
            <pc:docMk/>
            <pc:sldMk cId="2919436651" sldId="1728"/>
            <ac:spMk id="37" creationId="{74D3F9A9-C1B7-B9E0-0CDC-2627B923DFDD}"/>
          </ac:spMkLst>
        </pc:spChg>
        <pc:spChg chg="add mod">
          <ac:chgData name="Honglei Zhang (CSI INTERFUSION INC)" userId="9dc0dfc6-76f2-420c-9716-1da2af40f8e6" providerId="ADAL" clId="{0126F7C8-2752-444D-B052-03ED4DC57156}" dt="2025-05-07T09:54:57.687" v="169" actId="1076"/>
          <ac:spMkLst>
            <pc:docMk/>
            <pc:sldMk cId="2919436651" sldId="1728"/>
            <ac:spMk id="41" creationId="{A6281C84-17BE-C8EB-A9A3-2213E0BFD956}"/>
          </ac:spMkLst>
        </pc:spChg>
        <pc:grpChg chg="mod">
          <ac:chgData name="Honglei Zhang (CSI INTERFUSION INC)" userId="9dc0dfc6-76f2-420c-9716-1da2af40f8e6" providerId="ADAL" clId="{0126F7C8-2752-444D-B052-03ED4DC57156}" dt="2025-05-07T10:03:20.970" v="334" actId="14100"/>
          <ac:grpSpMkLst>
            <pc:docMk/>
            <pc:sldMk cId="2919436651" sldId="1728"/>
            <ac:grpSpMk id="4" creationId="{471FEA0D-2EF8-43D4-9E1D-DA00770718A4}"/>
          </ac:grpSpMkLst>
        </pc:grpChg>
      </pc:sldChg>
      <pc:sldChg chg="delSp modSp add del mod">
        <pc:chgData name="Honglei Zhang (CSI INTERFUSION INC)" userId="9dc0dfc6-76f2-420c-9716-1da2af40f8e6" providerId="ADAL" clId="{0126F7C8-2752-444D-B052-03ED4DC57156}" dt="2025-05-07T10:07:59.985" v="613" actId="47"/>
        <pc:sldMkLst>
          <pc:docMk/>
          <pc:sldMk cId="929353292" sldId="1729"/>
        </pc:sldMkLst>
      </pc:sldChg>
      <pc:sldChg chg="add del">
        <pc:chgData name="Honglei Zhang (CSI INTERFUSION INC)" userId="9dc0dfc6-76f2-420c-9716-1da2af40f8e6" providerId="ADAL" clId="{0126F7C8-2752-444D-B052-03ED4DC57156}" dt="2025-05-07T09:53:28.720" v="152" actId="47"/>
        <pc:sldMkLst>
          <pc:docMk/>
          <pc:sldMk cId="3579296414" sldId="1730"/>
        </pc:sldMkLst>
      </pc:sldChg>
      <pc:sldChg chg="addSp delSp modSp add mod">
        <pc:chgData name="Honglei Zhang (CSI INTERFUSION INC)" userId="9dc0dfc6-76f2-420c-9716-1da2af40f8e6" providerId="ADAL" clId="{0126F7C8-2752-444D-B052-03ED4DC57156}" dt="2025-05-07T10:05:28.864" v="507" actId="20577"/>
        <pc:sldMkLst>
          <pc:docMk/>
          <pc:sldMk cId="2619283256" sldId="1731"/>
        </pc:sldMkLst>
        <pc:spChg chg="mod">
          <ac:chgData name="Honglei Zhang (CSI INTERFUSION INC)" userId="9dc0dfc6-76f2-420c-9716-1da2af40f8e6" providerId="ADAL" clId="{0126F7C8-2752-444D-B052-03ED4DC57156}" dt="2025-05-07T10:04:44.477" v="435" actId="20577"/>
          <ac:spMkLst>
            <pc:docMk/>
            <pc:sldMk cId="2619283256" sldId="1731"/>
            <ac:spMk id="145" creationId="{75017F68-9FBA-4108-8ED1-F14D00D4AFBD}"/>
          </ac:spMkLst>
        </pc:spChg>
      </pc:sldChg>
      <pc:sldChg chg="delSp modSp add del mod">
        <pc:chgData name="Honglei Zhang (CSI INTERFUSION INC)" userId="9dc0dfc6-76f2-420c-9716-1da2af40f8e6" providerId="ADAL" clId="{0126F7C8-2752-444D-B052-03ED4DC57156}" dt="2025-05-07T10:09:18.547" v="673" actId="47"/>
        <pc:sldMkLst>
          <pc:docMk/>
          <pc:sldMk cId="3719492754" sldId="1732"/>
        </pc:sldMkLst>
      </pc:sldChg>
      <pc:sldChg chg="modSp add del">
        <pc:chgData name="Honglei Zhang (CSI INTERFUSION INC)" userId="9dc0dfc6-76f2-420c-9716-1da2af40f8e6" providerId="ADAL" clId="{0126F7C8-2752-444D-B052-03ED4DC57156}" dt="2025-05-07T10:09:52.879" v="716" actId="47"/>
        <pc:sldMkLst>
          <pc:docMk/>
          <pc:sldMk cId="1428016994" sldId="1733"/>
        </pc:sldMkLst>
      </pc:sldChg>
      <pc:sldChg chg="add del">
        <pc:chgData name="Honglei Zhang (CSI INTERFUSION INC)" userId="9dc0dfc6-76f2-420c-9716-1da2af40f8e6" providerId="ADAL" clId="{0126F7C8-2752-444D-B052-03ED4DC57156}" dt="2025-05-07T10:01:03.249" v="254" actId="47"/>
        <pc:sldMkLst>
          <pc:docMk/>
          <pc:sldMk cId="140714447" sldId="1734"/>
        </pc:sldMkLst>
      </pc:sldChg>
      <pc:sldChg chg="modSp add mod">
        <pc:chgData name="Honglei Zhang (CSI INTERFUSION INC)" userId="9dc0dfc6-76f2-420c-9716-1da2af40f8e6" providerId="ADAL" clId="{0126F7C8-2752-444D-B052-03ED4DC57156}" dt="2025-05-07T10:07:23.588" v="589" actId="20577"/>
        <pc:sldMkLst>
          <pc:docMk/>
          <pc:sldMk cId="3888173474" sldId="1734"/>
        </pc:sldMkLst>
        <pc:spChg chg="mod">
          <ac:chgData name="Honglei Zhang (CSI INTERFUSION INC)" userId="9dc0dfc6-76f2-420c-9716-1da2af40f8e6" providerId="ADAL" clId="{0126F7C8-2752-444D-B052-03ED4DC57156}" dt="2025-05-07T10:07:23.588" v="589" actId="20577"/>
          <ac:spMkLst>
            <pc:docMk/>
            <pc:sldMk cId="3888173474" sldId="1734"/>
            <ac:spMk id="142" creationId="{CCEDF1D8-9014-8D17-0AE9-FC526F3BF928}"/>
          </ac:spMkLst>
        </pc:spChg>
        <pc:spChg chg="mod">
          <ac:chgData name="Honglei Zhang (CSI INTERFUSION INC)" userId="9dc0dfc6-76f2-420c-9716-1da2af40f8e6" providerId="ADAL" clId="{0126F7C8-2752-444D-B052-03ED4DC57156}" dt="2025-05-07T10:06:17.562" v="513" actId="27636"/>
          <ac:spMkLst>
            <pc:docMk/>
            <pc:sldMk cId="3888173474" sldId="1734"/>
            <ac:spMk id="145" creationId="{33A8C4A5-A5C3-5522-76AF-E65F1ACE45BE}"/>
          </ac:spMkLst>
        </pc:spChg>
      </pc:sldChg>
      <pc:sldChg chg="addSp delSp modSp add mod">
        <pc:chgData name="Honglei Zhang (CSI INTERFUSION INC)" userId="9dc0dfc6-76f2-420c-9716-1da2af40f8e6" providerId="ADAL" clId="{0126F7C8-2752-444D-B052-03ED4DC57156}" dt="2025-05-07T10:08:14.260" v="615" actId="20577"/>
        <pc:sldMkLst>
          <pc:docMk/>
          <pc:sldMk cId="2093461622" sldId="1735"/>
        </pc:sldMkLst>
      </pc:sldChg>
      <pc:sldChg chg="addSp delSp modSp add mod">
        <pc:chgData name="Honglei Zhang (CSI INTERFUSION INC)" userId="9dc0dfc6-76f2-420c-9716-1da2af40f8e6" providerId="ADAL" clId="{0126F7C8-2752-444D-B052-03ED4DC57156}" dt="2025-05-07T10:09:15.832" v="672" actId="1076"/>
        <pc:sldMkLst>
          <pc:docMk/>
          <pc:sldMk cId="1341523300" sldId="1736"/>
        </pc:sldMkLst>
      </pc:sldChg>
      <pc:sldChg chg="addSp delSp modSp add mod">
        <pc:chgData name="Honglei Zhang (CSI INTERFUSION INC)" userId="9dc0dfc6-76f2-420c-9716-1da2af40f8e6" providerId="ADAL" clId="{0126F7C8-2752-444D-B052-03ED4DC57156}" dt="2025-05-07T10:09:51.602" v="715" actId="1076"/>
        <pc:sldMkLst>
          <pc:docMk/>
          <pc:sldMk cId="1432683054" sldId="1737"/>
        </pc:sldMkLst>
        <pc:spChg chg="add mod">
          <ac:chgData name="Honglei Zhang (CSI INTERFUSION INC)" userId="9dc0dfc6-76f2-420c-9716-1da2af40f8e6" providerId="ADAL" clId="{0126F7C8-2752-444D-B052-03ED4DC57156}" dt="2025-05-07T10:09:51.602" v="715" actId="1076"/>
          <ac:spMkLst>
            <pc:docMk/>
            <pc:sldMk cId="1432683054" sldId="1737"/>
            <ac:spMk id="4" creationId="{9616697D-18A7-831A-F9D3-B6B8E6FFC86F}"/>
          </ac:spMkLst>
        </pc:spChg>
        <pc:spChg chg="mod">
          <ac:chgData name="Honglei Zhang (CSI INTERFUSION INC)" userId="9dc0dfc6-76f2-420c-9716-1da2af40f8e6" providerId="ADAL" clId="{0126F7C8-2752-444D-B052-03ED4DC57156}" dt="2025-05-07T10:09:37.238" v="711" actId="20577"/>
          <ac:spMkLst>
            <pc:docMk/>
            <pc:sldMk cId="1432683054" sldId="1737"/>
            <ac:spMk id="142" creationId="{F956F43B-E4F4-46C5-2D15-58F46752A2F8}"/>
          </ac:spMkLst>
        </pc:spChg>
        <pc:spChg chg="mod">
          <ac:chgData name="Honglei Zhang (CSI INTERFUSION INC)" userId="9dc0dfc6-76f2-420c-9716-1da2af40f8e6" providerId="ADAL" clId="{0126F7C8-2752-444D-B052-03ED4DC57156}" dt="2025-05-07T10:09:34.166" v="709" actId="20577"/>
          <ac:spMkLst>
            <pc:docMk/>
            <pc:sldMk cId="1432683054" sldId="1737"/>
            <ac:spMk id="145" creationId="{5830DB1A-BE44-4A50-CC12-EFCA90480EC7}"/>
          </ac:spMkLst>
        </pc:spChg>
      </pc:sldChg>
      <pc:sldChg chg="modSp add mod">
        <pc:chgData name="Honglei Zhang (CSI INTERFUSION INC)" userId="9dc0dfc6-76f2-420c-9716-1da2af40f8e6" providerId="ADAL" clId="{0126F7C8-2752-444D-B052-03ED4DC57156}" dt="2025-05-08T04:34:03.613" v="769" actId="20577"/>
        <pc:sldMkLst>
          <pc:docMk/>
          <pc:sldMk cId="63106454" sldId="17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3B4FE-D1FB-4EB8-86E9-B3A3E176F958}" type="datetimeFigureOut">
              <a:rPr lang="zh-CN" altLang="en-US" smtClean="0"/>
              <a:t>2025/6/3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C8F5AA-9C31-4ED1-824B-C860FDEFBFC3}" type="slidenum">
              <a:rPr lang="zh-CN" altLang="en-US" smtClean="0"/>
              <a:t>‹#›</a:t>
            </a:fld>
            <a:endParaRPr lang="zh-CN" altLang="en-US"/>
          </a:p>
        </p:txBody>
      </p:sp>
    </p:spTree>
    <p:extLst>
      <p:ext uri="{BB962C8B-B14F-4D97-AF65-F5344CB8AC3E}">
        <p14:creationId xmlns:p14="http://schemas.microsoft.com/office/powerpoint/2010/main" val="1145464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2C8F5AA-9C31-4ED1-824B-C860FDEFBFC3}" type="slidenum">
              <a:rPr lang="zh-CN" altLang="en-US" smtClean="0"/>
              <a:t>1</a:t>
            </a:fld>
            <a:endParaRPr lang="zh-CN" altLang="en-US"/>
          </a:p>
        </p:txBody>
      </p:sp>
    </p:spTree>
    <p:extLst>
      <p:ext uri="{BB962C8B-B14F-4D97-AF65-F5344CB8AC3E}">
        <p14:creationId xmlns:p14="http://schemas.microsoft.com/office/powerpoint/2010/main" val="2109569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0831E-BD6B-EB7C-231A-9D9CB75086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731A4A7-22FA-DB0F-7CF5-3172A360440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69A51A6-92F6-A3AA-EC18-053F1D15CA74}"/>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2857137E-8EB9-19CD-E5E2-41EA4D9C6E5A}"/>
              </a:ext>
            </a:extLst>
          </p:cNvPr>
          <p:cNvSpPr>
            <a:spLocks noGrp="1"/>
          </p:cNvSpPr>
          <p:nvPr>
            <p:ph type="sldNum" sz="quarter" idx="10"/>
          </p:nvPr>
        </p:nvSpPr>
        <p:spPr/>
        <p:txBody>
          <a:bodyPr/>
          <a:lstStyle/>
          <a:p>
            <a:fld id="{B2C8F5AA-9C31-4ED1-824B-C860FDEFBFC3}" type="slidenum">
              <a:rPr lang="zh-CN" altLang="en-US" smtClean="0"/>
              <a:t>10</a:t>
            </a:fld>
            <a:endParaRPr lang="zh-CN" altLang="en-US"/>
          </a:p>
        </p:txBody>
      </p:sp>
    </p:spTree>
    <p:extLst>
      <p:ext uri="{BB962C8B-B14F-4D97-AF65-F5344CB8AC3E}">
        <p14:creationId xmlns:p14="http://schemas.microsoft.com/office/powerpoint/2010/main" val="1590676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B1FC8-EBF4-888D-D2F3-D246969DB03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B51201A-A165-636B-1876-74A19E59BE7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DB8D2AF-B16F-C09A-645F-A16336B28C7F}"/>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CAF1F4FE-4042-CC51-0C24-AD50B37A46A8}"/>
              </a:ext>
            </a:extLst>
          </p:cNvPr>
          <p:cNvSpPr>
            <a:spLocks noGrp="1"/>
          </p:cNvSpPr>
          <p:nvPr>
            <p:ph type="sldNum" sz="quarter" idx="10"/>
          </p:nvPr>
        </p:nvSpPr>
        <p:spPr/>
        <p:txBody>
          <a:bodyPr/>
          <a:lstStyle/>
          <a:p>
            <a:fld id="{B2C8F5AA-9C31-4ED1-824B-C860FDEFBFC3}" type="slidenum">
              <a:rPr lang="zh-CN" altLang="en-US" smtClean="0"/>
              <a:t>11</a:t>
            </a:fld>
            <a:endParaRPr lang="zh-CN" altLang="en-US"/>
          </a:p>
        </p:txBody>
      </p:sp>
    </p:spTree>
    <p:extLst>
      <p:ext uri="{BB962C8B-B14F-4D97-AF65-F5344CB8AC3E}">
        <p14:creationId xmlns:p14="http://schemas.microsoft.com/office/powerpoint/2010/main" val="35889238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75650-6130-113D-30FB-95DA2C5498D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1A80E1-6250-B0C6-F107-64E1DDBB574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AAC8622-206A-5BA9-7C51-B6C071E5D282}"/>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3DB35A22-E7AA-943E-D7ED-25EC6B15A9C6}"/>
              </a:ext>
            </a:extLst>
          </p:cNvPr>
          <p:cNvSpPr>
            <a:spLocks noGrp="1"/>
          </p:cNvSpPr>
          <p:nvPr>
            <p:ph type="sldNum" sz="quarter" idx="10"/>
          </p:nvPr>
        </p:nvSpPr>
        <p:spPr/>
        <p:txBody>
          <a:bodyPr/>
          <a:lstStyle/>
          <a:p>
            <a:fld id="{B2C8F5AA-9C31-4ED1-824B-C860FDEFBFC3}" type="slidenum">
              <a:rPr lang="zh-CN" altLang="en-US" smtClean="0"/>
              <a:t>12</a:t>
            </a:fld>
            <a:endParaRPr lang="zh-CN" altLang="en-US"/>
          </a:p>
        </p:txBody>
      </p:sp>
    </p:spTree>
    <p:extLst>
      <p:ext uri="{BB962C8B-B14F-4D97-AF65-F5344CB8AC3E}">
        <p14:creationId xmlns:p14="http://schemas.microsoft.com/office/powerpoint/2010/main" val="593676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A43C7-3E9C-41F2-8CB4-8E13F6FDB56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F4640F-4ECE-F727-F5C0-00A3AAC1CCA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6B1D24F-378E-F7A7-B2BB-A4B798DECEB0}"/>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75005373-A058-A0C1-7BEF-7EC1626C96B8}"/>
              </a:ext>
            </a:extLst>
          </p:cNvPr>
          <p:cNvSpPr>
            <a:spLocks noGrp="1"/>
          </p:cNvSpPr>
          <p:nvPr>
            <p:ph type="sldNum" sz="quarter" idx="10"/>
          </p:nvPr>
        </p:nvSpPr>
        <p:spPr/>
        <p:txBody>
          <a:bodyPr/>
          <a:lstStyle/>
          <a:p>
            <a:fld id="{B2C8F5AA-9C31-4ED1-824B-C860FDEFBFC3}" type="slidenum">
              <a:rPr lang="zh-CN" altLang="en-US" smtClean="0"/>
              <a:t>13</a:t>
            </a:fld>
            <a:endParaRPr lang="zh-CN" altLang="en-US"/>
          </a:p>
        </p:txBody>
      </p:sp>
    </p:spTree>
    <p:extLst>
      <p:ext uri="{BB962C8B-B14F-4D97-AF65-F5344CB8AC3E}">
        <p14:creationId xmlns:p14="http://schemas.microsoft.com/office/powerpoint/2010/main" val="3472712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5E86E-C9B6-8192-25B8-4292882CACD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B470CFA-B6BF-FD7E-4C76-3EF00FB0F94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38F3B6F-79EE-CC11-0C2A-B600D4AB2834}"/>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2C4B9D81-5AD7-9569-0497-B8870FA496AF}"/>
              </a:ext>
            </a:extLst>
          </p:cNvPr>
          <p:cNvSpPr>
            <a:spLocks noGrp="1"/>
          </p:cNvSpPr>
          <p:nvPr>
            <p:ph type="sldNum" sz="quarter" idx="10"/>
          </p:nvPr>
        </p:nvSpPr>
        <p:spPr/>
        <p:txBody>
          <a:bodyPr/>
          <a:lstStyle/>
          <a:p>
            <a:fld id="{B2C8F5AA-9C31-4ED1-824B-C860FDEFBFC3}" type="slidenum">
              <a:rPr lang="zh-CN" altLang="en-US" smtClean="0"/>
              <a:t>14</a:t>
            </a:fld>
            <a:endParaRPr lang="zh-CN" altLang="en-US"/>
          </a:p>
        </p:txBody>
      </p:sp>
    </p:spTree>
    <p:extLst>
      <p:ext uri="{BB962C8B-B14F-4D97-AF65-F5344CB8AC3E}">
        <p14:creationId xmlns:p14="http://schemas.microsoft.com/office/powerpoint/2010/main" val="714275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6C1D8-2FAF-DB1A-3565-523545C86FB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9B75522-0FC5-F776-BE91-53335739DBD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5E8DCDF-F8BC-E420-F4A0-174D0181C474}"/>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4A01151B-F65E-10AA-F721-2AB355004441}"/>
              </a:ext>
            </a:extLst>
          </p:cNvPr>
          <p:cNvSpPr>
            <a:spLocks noGrp="1"/>
          </p:cNvSpPr>
          <p:nvPr>
            <p:ph type="sldNum" sz="quarter" idx="10"/>
          </p:nvPr>
        </p:nvSpPr>
        <p:spPr/>
        <p:txBody>
          <a:bodyPr/>
          <a:lstStyle/>
          <a:p>
            <a:fld id="{B2C8F5AA-9C31-4ED1-824B-C860FDEFBFC3}" type="slidenum">
              <a:rPr lang="zh-CN" altLang="en-US" smtClean="0"/>
              <a:t>15</a:t>
            </a:fld>
            <a:endParaRPr lang="zh-CN" altLang="en-US"/>
          </a:p>
        </p:txBody>
      </p:sp>
    </p:spTree>
    <p:extLst>
      <p:ext uri="{BB962C8B-B14F-4D97-AF65-F5344CB8AC3E}">
        <p14:creationId xmlns:p14="http://schemas.microsoft.com/office/powerpoint/2010/main" val="3334348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0F96B-CDE4-46A1-E815-7152D9F54DA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37D765-D502-7FAC-1E24-B135DF19A9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F512E9D-7BF8-4050-0EB0-C4AB084F9EDA}"/>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102C90AD-121D-FB47-62C1-22A462950E07}"/>
              </a:ext>
            </a:extLst>
          </p:cNvPr>
          <p:cNvSpPr>
            <a:spLocks noGrp="1"/>
          </p:cNvSpPr>
          <p:nvPr>
            <p:ph type="sldNum" sz="quarter" idx="10"/>
          </p:nvPr>
        </p:nvSpPr>
        <p:spPr/>
        <p:txBody>
          <a:bodyPr/>
          <a:lstStyle/>
          <a:p>
            <a:fld id="{B2C8F5AA-9C31-4ED1-824B-C860FDEFBFC3}" type="slidenum">
              <a:rPr lang="zh-CN" altLang="en-US" smtClean="0"/>
              <a:t>16</a:t>
            </a:fld>
            <a:endParaRPr lang="zh-CN" altLang="en-US"/>
          </a:p>
        </p:txBody>
      </p:sp>
    </p:spTree>
    <p:extLst>
      <p:ext uri="{BB962C8B-B14F-4D97-AF65-F5344CB8AC3E}">
        <p14:creationId xmlns:p14="http://schemas.microsoft.com/office/powerpoint/2010/main" val="31200267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10182-8D70-FA87-1537-4D60F2BC4F6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A77FCE-7540-FB01-330B-F0C3C92ACC5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415809D-0FCA-97BA-D0E0-4015440CFA38}"/>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30B0E06F-13C6-54EB-72CC-485F06E6B9C2}"/>
              </a:ext>
            </a:extLst>
          </p:cNvPr>
          <p:cNvSpPr>
            <a:spLocks noGrp="1"/>
          </p:cNvSpPr>
          <p:nvPr>
            <p:ph type="sldNum" sz="quarter" idx="10"/>
          </p:nvPr>
        </p:nvSpPr>
        <p:spPr/>
        <p:txBody>
          <a:bodyPr/>
          <a:lstStyle/>
          <a:p>
            <a:fld id="{B2C8F5AA-9C31-4ED1-824B-C860FDEFBFC3}" type="slidenum">
              <a:rPr lang="zh-CN" altLang="en-US" smtClean="0"/>
              <a:t>17</a:t>
            </a:fld>
            <a:endParaRPr lang="zh-CN" altLang="en-US"/>
          </a:p>
        </p:txBody>
      </p:sp>
    </p:spTree>
    <p:extLst>
      <p:ext uri="{BB962C8B-B14F-4D97-AF65-F5344CB8AC3E}">
        <p14:creationId xmlns:p14="http://schemas.microsoft.com/office/powerpoint/2010/main" val="15123606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E7CE5-8DC9-07E5-3C64-BF04EC19FB2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7A9C3BF-3842-4775-C4DF-A0BEA1DA0D4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1D74C3E-C756-B05F-F1C1-ECCE82D5C616}"/>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ACB4318C-5A6F-F71D-34C9-5FBA6E8F758B}"/>
              </a:ext>
            </a:extLst>
          </p:cNvPr>
          <p:cNvSpPr>
            <a:spLocks noGrp="1"/>
          </p:cNvSpPr>
          <p:nvPr>
            <p:ph type="sldNum" sz="quarter" idx="10"/>
          </p:nvPr>
        </p:nvSpPr>
        <p:spPr/>
        <p:txBody>
          <a:bodyPr/>
          <a:lstStyle/>
          <a:p>
            <a:fld id="{B2C8F5AA-9C31-4ED1-824B-C860FDEFBFC3}" type="slidenum">
              <a:rPr lang="zh-CN" altLang="en-US" smtClean="0"/>
              <a:t>18</a:t>
            </a:fld>
            <a:endParaRPr lang="zh-CN" altLang="en-US"/>
          </a:p>
        </p:txBody>
      </p:sp>
    </p:spTree>
    <p:extLst>
      <p:ext uri="{BB962C8B-B14F-4D97-AF65-F5344CB8AC3E}">
        <p14:creationId xmlns:p14="http://schemas.microsoft.com/office/powerpoint/2010/main" val="255564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7F210-9433-B845-1373-DB3037915D7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3AF4F2B-E7DB-9FA4-19AD-69F17A5065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CC78E7E-C3D9-EDB6-AC68-495027FCADF9}"/>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205C4E99-56F9-BBA3-D1B3-082B22E05CA7}"/>
              </a:ext>
            </a:extLst>
          </p:cNvPr>
          <p:cNvSpPr>
            <a:spLocks noGrp="1"/>
          </p:cNvSpPr>
          <p:nvPr>
            <p:ph type="sldNum" sz="quarter" idx="10"/>
          </p:nvPr>
        </p:nvSpPr>
        <p:spPr/>
        <p:txBody>
          <a:bodyPr/>
          <a:lstStyle/>
          <a:p>
            <a:fld id="{B2C8F5AA-9C31-4ED1-824B-C860FDEFBFC3}" type="slidenum">
              <a:rPr lang="zh-CN" altLang="en-US" smtClean="0"/>
              <a:t>19</a:t>
            </a:fld>
            <a:endParaRPr lang="zh-CN" altLang="en-US"/>
          </a:p>
        </p:txBody>
      </p:sp>
    </p:spTree>
    <p:extLst>
      <p:ext uri="{BB962C8B-B14F-4D97-AF65-F5344CB8AC3E}">
        <p14:creationId xmlns:p14="http://schemas.microsoft.com/office/powerpoint/2010/main" val="3632064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D9F0B-394F-3F16-3DD9-F41624A0BE4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F9A5D3A-5A35-16FB-C4A8-48708366419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EE36216-77D9-ACC7-8853-0734B8608660}"/>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614AA56C-CDDD-4A2F-0686-04F1F05C9260}"/>
              </a:ext>
            </a:extLst>
          </p:cNvPr>
          <p:cNvSpPr>
            <a:spLocks noGrp="1"/>
          </p:cNvSpPr>
          <p:nvPr>
            <p:ph type="sldNum" sz="quarter" idx="10"/>
          </p:nvPr>
        </p:nvSpPr>
        <p:spPr/>
        <p:txBody>
          <a:bodyPr/>
          <a:lstStyle/>
          <a:p>
            <a:fld id="{B2C8F5AA-9C31-4ED1-824B-C860FDEFBFC3}" type="slidenum">
              <a:rPr lang="zh-CN" altLang="en-US" smtClean="0"/>
              <a:t>2</a:t>
            </a:fld>
            <a:endParaRPr lang="zh-CN" altLang="en-US"/>
          </a:p>
        </p:txBody>
      </p:sp>
    </p:spTree>
    <p:extLst>
      <p:ext uri="{BB962C8B-B14F-4D97-AF65-F5344CB8AC3E}">
        <p14:creationId xmlns:p14="http://schemas.microsoft.com/office/powerpoint/2010/main" val="1347258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p:cNvSpPr>
            <a:spLocks noGrp="1"/>
          </p:cNvSpPr>
          <p:nvPr>
            <p:ph type="sldNum" sz="quarter" idx="10"/>
          </p:nvPr>
        </p:nvSpPr>
        <p:spPr/>
        <p:txBody>
          <a:bodyPr/>
          <a:lstStyle/>
          <a:p>
            <a:fld id="{B2C8F5AA-9C31-4ED1-824B-C860FDEFBFC3}" type="slidenum">
              <a:rPr lang="zh-CN" altLang="en-US" smtClean="0"/>
              <a:t>3</a:t>
            </a:fld>
            <a:endParaRPr lang="zh-CN" altLang="en-US"/>
          </a:p>
        </p:txBody>
      </p:sp>
    </p:spTree>
    <p:extLst>
      <p:ext uri="{BB962C8B-B14F-4D97-AF65-F5344CB8AC3E}">
        <p14:creationId xmlns:p14="http://schemas.microsoft.com/office/powerpoint/2010/main" val="198431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5C585-E6EC-DE05-F5B1-D7876980A86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7358B50-249C-53C1-5C55-423036C68E1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DB78A52-1168-1B9D-DA78-2FAB7B8BEAD3}"/>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651F88F2-4E48-3B69-3BFB-C18BF62CA880}"/>
              </a:ext>
            </a:extLst>
          </p:cNvPr>
          <p:cNvSpPr>
            <a:spLocks noGrp="1"/>
          </p:cNvSpPr>
          <p:nvPr>
            <p:ph type="sldNum" sz="quarter" idx="10"/>
          </p:nvPr>
        </p:nvSpPr>
        <p:spPr/>
        <p:txBody>
          <a:bodyPr/>
          <a:lstStyle/>
          <a:p>
            <a:fld id="{B2C8F5AA-9C31-4ED1-824B-C860FDEFBFC3}" type="slidenum">
              <a:rPr lang="zh-CN" altLang="en-US" smtClean="0"/>
              <a:t>4</a:t>
            </a:fld>
            <a:endParaRPr lang="zh-CN" altLang="en-US"/>
          </a:p>
        </p:txBody>
      </p:sp>
    </p:spTree>
    <p:extLst>
      <p:ext uri="{BB962C8B-B14F-4D97-AF65-F5344CB8AC3E}">
        <p14:creationId xmlns:p14="http://schemas.microsoft.com/office/powerpoint/2010/main" val="547457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BEA48-F04B-0BE0-11CD-092CE76F2B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324D5E-7E28-D76C-76A4-67F987604ED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7C69F8-1D17-BC31-F059-3DADC2766DAF}"/>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37CE3A05-3FDB-46C8-0528-0D0F71F856AD}"/>
              </a:ext>
            </a:extLst>
          </p:cNvPr>
          <p:cNvSpPr>
            <a:spLocks noGrp="1"/>
          </p:cNvSpPr>
          <p:nvPr>
            <p:ph type="sldNum" sz="quarter" idx="10"/>
          </p:nvPr>
        </p:nvSpPr>
        <p:spPr/>
        <p:txBody>
          <a:bodyPr/>
          <a:lstStyle/>
          <a:p>
            <a:fld id="{B2C8F5AA-9C31-4ED1-824B-C860FDEFBFC3}" type="slidenum">
              <a:rPr lang="zh-CN" altLang="en-US" smtClean="0"/>
              <a:t>5</a:t>
            </a:fld>
            <a:endParaRPr lang="zh-CN" altLang="en-US"/>
          </a:p>
        </p:txBody>
      </p:sp>
    </p:spTree>
    <p:extLst>
      <p:ext uri="{BB962C8B-B14F-4D97-AF65-F5344CB8AC3E}">
        <p14:creationId xmlns:p14="http://schemas.microsoft.com/office/powerpoint/2010/main" val="2675046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D71B4-E185-A520-347D-F6C2914DAB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CE37335-E3C2-261D-015E-628DE4698C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43E82C2-D598-16D3-38D1-E383C0193E69}"/>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304DD237-7733-7AF8-D033-34EDCD4E1D6E}"/>
              </a:ext>
            </a:extLst>
          </p:cNvPr>
          <p:cNvSpPr>
            <a:spLocks noGrp="1"/>
          </p:cNvSpPr>
          <p:nvPr>
            <p:ph type="sldNum" sz="quarter" idx="10"/>
          </p:nvPr>
        </p:nvSpPr>
        <p:spPr/>
        <p:txBody>
          <a:bodyPr/>
          <a:lstStyle/>
          <a:p>
            <a:fld id="{B2C8F5AA-9C31-4ED1-824B-C860FDEFBFC3}" type="slidenum">
              <a:rPr lang="zh-CN" altLang="en-US" smtClean="0"/>
              <a:t>6</a:t>
            </a:fld>
            <a:endParaRPr lang="zh-CN" altLang="en-US"/>
          </a:p>
        </p:txBody>
      </p:sp>
    </p:spTree>
    <p:extLst>
      <p:ext uri="{BB962C8B-B14F-4D97-AF65-F5344CB8AC3E}">
        <p14:creationId xmlns:p14="http://schemas.microsoft.com/office/powerpoint/2010/main" val="417700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11168-7374-47B5-CA86-FB3FFFB4D71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8B619D-A885-E9EB-350E-7ED65375FCF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128B3BC-88DE-A480-BA63-3A4141A024DA}"/>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6EDF1938-D6F3-0FFE-4F20-7970C74CFEA1}"/>
              </a:ext>
            </a:extLst>
          </p:cNvPr>
          <p:cNvSpPr>
            <a:spLocks noGrp="1"/>
          </p:cNvSpPr>
          <p:nvPr>
            <p:ph type="sldNum" sz="quarter" idx="10"/>
          </p:nvPr>
        </p:nvSpPr>
        <p:spPr/>
        <p:txBody>
          <a:bodyPr/>
          <a:lstStyle/>
          <a:p>
            <a:fld id="{B2C8F5AA-9C31-4ED1-824B-C860FDEFBFC3}" type="slidenum">
              <a:rPr lang="zh-CN" altLang="en-US" smtClean="0"/>
              <a:t>7</a:t>
            </a:fld>
            <a:endParaRPr lang="zh-CN" altLang="en-US"/>
          </a:p>
        </p:txBody>
      </p:sp>
    </p:spTree>
    <p:extLst>
      <p:ext uri="{BB962C8B-B14F-4D97-AF65-F5344CB8AC3E}">
        <p14:creationId xmlns:p14="http://schemas.microsoft.com/office/powerpoint/2010/main" val="2038710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679E6-54F1-383B-D903-AE7DF3A6C1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4BFD2AD-C098-670E-359E-7C3C2A4086E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02C218-BFDF-7F9D-2371-034CB497954A}"/>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405386CE-7800-463A-3D92-C0AC38DEBBFB}"/>
              </a:ext>
            </a:extLst>
          </p:cNvPr>
          <p:cNvSpPr>
            <a:spLocks noGrp="1"/>
          </p:cNvSpPr>
          <p:nvPr>
            <p:ph type="sldNum" sz="quarter" idx="10"/>
          </p:nvPr>
        </p:nvSpPr>
        <p:spPr/>
        <p:txBody>
          <a:bodyPr/>
          <a:lstStyle/>
          <a:p>
            <a:fld id="{B2C8F5AA-9C31-4ED1-824B-C860FDEFBFC3}" type="slidenum">
              <a:rPr lang="zh-CN" altLang="en-US" smtClean="0"/>
              <a:t>8</a:t>
            </a:fld>
            <a:endParaRPr lang="zh-CN" altLang="en-US"/>
          </a:p>
        </p:txBody>
      </p:sp>
    </p:spTree>
    <p:extLst>
      <p:ext uri="{BB962C8B-B14F-4D97-AF65-F5344CB8AC3E}">
        <p14:creationId xmlns:p14="http://schemas.microsoft.com/office/powerpoint/2010/main" val="2326616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FA503-CC72-B0B6-48BB-C58CF8FF3CA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81587B7-6E3F-205D-44A3-1F9EE8CEC90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F73E7CE-8615-A2A3-FD9B-8F9C524EB53F}"/>
              </a:ext>
            </a:extLst>
          </p:cNvPr>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ndParaRPr>
          </a:p>
        </p:txBody>
      </p:sp>
      <p:sp>
        <p:nvSpPr>
          <p:cNvPr id="4" name="灯片编号占位符 3">
            <a:extLst>
              <a:ext uri="{FF2B5EF4-FFF2-40B4-BE49-F238E27FC236}">
                <a16:creationId xmlns:a16="http://schemas.microsoft.com/office/drawing/2014/main" id="{95040F88-5759-0E59-E752-C030AC33558F}"/>
              </a:ext>
            </a:extLst>
          </p:cNvPr>
          <p:cNvSpPr>
            <a:spLocks noGrp="1"/>
          </p:cNvSpPr>
          <p:nvPr>
            <p:ph type="sldNum" sz="quarter" idx="10"/>
          </p:nvPr>
        </p:nvSpPr>
        <p:spPr/>
        <p:txBody>
          <a:bodyPr/>
          <a:lstStyle/>
          <a:p>
            <a:fld id="{B2C8F5AA-9C31-4ED1-824B-C860FDEFBFC3}" type="slidenum">
              <a:rPr lang="zh-CN" altLang="en-US" smtClean="0"/>
              <a:t>9</a:t>
            </a:fld>
            <a:endParaRPr lang="zh-CN" altLang="en-US"/>
          </a:p>
        </p:txBody>
      </p:sp>
    </p:spTree>
    <p:extLst>
      <p:ext uri="{BB962C8B-B14F-4D97-AF65-F5344CB8AC3E}">
        <p14:creationId xmlns:p14="http://schemas.microsoft.com/office/powerpoint/2010/main" val="3358958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818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Picture 5" descr="Logo&#10;&#10;Description automatically generated with medium confidence">
            <a:extLst>
              <a:ext uri="{FF2B5EF4-FFF2-40B4-BE49-F238E27FC236}">
                <a16:creationId xmlns:a16="http://schemas.microsoft.com/office/drawing/2014/main" id="{DD4811ED-8B18-E982-00A1-4D20C888D94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881" t="7469" r="1063" b="7500"/>
          <a:stretch>
            <a:fillRect/>
          </a:stretch>
        </p:blipFill>
        <p:spPr>
          <a:xfrm>
            <a:off x="9695431" y="163140"/>
            <a:ext cx="2353538" cy="283559"/>
          </a:xfrm>
          <a:prstGeom prst="rect">
            <a:avLst/>
          </a:prstGeom>
        </p:spPr>
      </p:pic>
    </p:spTree>
    <p:extLst>
      <p:ext uri="{BB962C8B-B14F-4D97-AF65-F5344CB8AC3E}">
        <p14:creationId xmlns:p14="http://schemas.microsoft.com/office/powerpoint/2010/main" val="2258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pPr/>
              <a:t>‹#›</a:t>
            </a:fld>
            <a:endParaRPr lang="en-US"/>
          </a:p>
        </p:txBody>
      </p:sp>
      <p:sp>
        <p:nvSpPr>
          <p:cNvPr id="6" name="Title 5"/>
          <p:cNvSpPr>
            <a:spLocks noGrp="1"/>
          </p:cNvSpPr>
          <p:nvPr>
            <p:ph type="title" hasCustomPrompt="1"/>
          </p:nvPr>
        </p:nvSpPr>
        <p:spPr/>
        <p:txBody>
          <a:bodyPr/>
          <a:lstStyle>
            <a:lvl1pPr>
              <a:defRPr/>
            </a:lvl1pPr>
          </a:lstStyle>
          <a:p>
            <a:r>
              <a:rPr lang="en-US"/>
              <a:t>Click to add title</a:t>
            </a:r>
          </a:p>
        </p:txBody>
      </p:sp>
      <p:cxnSp>
        <p:nvCxnSpPr>
          <p:cNvPr id="10" name="Straight Connector 9"/>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7"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a:t>Data Classification: CSI Interfusion Confidential</a:t>
            </a:r>
          </a:p>
        </p:txBody>
      </p:sp>
    </p:spTree>
    <p:extLst>
      <p:ext uri="{BB962C8B-B14F-4D97-AF65-F5344CB8AC3E}">
        <p14:creationId xmlns:p14="http://schemas.microsoft.com/office/powerpoint/2010/main" val="1611907526"/>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pPr/>
              <a:t>‹#›</a:t>
            </a:fld>
            <a:endParaRPr lang="en-US"/>
          </a:p>
        </p:txBody>
      </p:sp>
      <p:sp>
        <p:nvSpPr>
          <p:cNvPr id="6" name="Title 5"/>
          <p:cNvSpPr>
            <a:spLocks noGrp="1"/>
          </p:cNvSpPr>
          <p:nvPr>
            <p:ph type="title" hasCustomPrompt="1"/>
          </p:nvPr>
        </p:nvSpPr>
        <p:spPr/>
        <p:txBody>
          <a:bodyPr/>
          <a:lstStyle>
            <a:lvl1pPr>
              <a:defRPr/>
            </a:lvl1pPr>
          </a:lstStyle>
          <a:p>
            <a:r>
              <a:rPr lang="en-US"/>
              <a:t>Click to add title</a:t>
            </a:r>
          </a:p>
        </p:txBody>
      </p:sp>
      <p:cxnSp>
        <p:nvCxnSpPr>
          <p:cNvPr id="10" name="Straight Connector 9"/>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a:t>Data Classification: CSI Interfusion Confidential</a:t>
            </a:r>
          </a:p>
        </p:txBody>
      </p:sp>
    </p:spTree>
    <p:extLst>
      <p:ext uri="{BB962C8B-B14F-4D97-AF65-F5344CB8AC3E}">
        <p14:creationId xmlns:p14="http://schemas.microsoft.com/office/powerpoint/2010/main" val="305809294"/>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D53CB646-9C68-9A45-BA80-FD674575B784}" type="slidenum">
              <a:rPr lang="en-US" smtClean="0"/>
              <a:pPr/>
              <a:t>‹#›</a:t>
            </a:fld>
            <a:endParaRPr lang="en-US"/>
          </a:p>
        </p:txBody>
      </p:sp>
      <p:cxnSp>
        <p:nvCxnSpPr>
          <p:cNvPr id="10" name="Straight Connector 9"/>
          <p:cNvCxnSpPr/>
          <p:nvPr userDrawn="1"/>
        </p:nvCxnSpPr>
        <p:spPr>
          <a:xfrm>
            <a:off x="143339" y="908720"/>
            <a:ext cx="11809312" cy="0"/>
          </a:xfrm>
          <a:prstGeom prst="line">
            <a:avLst/>
          </a:prstGeom>
          <a:ln w="1270">
            <a:solidFill>
              <a:srgbClr val="004280"/>
            </a:solidFill>
          </a:ln>
          <a:effectLst>
            <a:outerShdw blurRad="50800" dist="38100" dir="2700000" algn="tl" rotWithShape="0">
              <a:prstClr val="black">
                <a:alpha val="17000"/>
              </a:prstClr>
            </a:outerShdw>
          </a:effectLst>
        </p:spPr>
        <p:style>
          <a:lnRef idx="2">
            <a:schemeClr val="accent1"/>
          </a:lnRef>
          <a:fillRef idx="0">
            <a:schemeClr val="accent1"/>
          </a:fillRef>
          <a:effectRef idx="1">
            <a:schemeClr val="accent1"/>
          </a:effectRef>
          <a:fontRef idx="minor">
            <a:schemeClr val="tx1"/>
          </a:fontRef>
        </p:style>
      </p:cxnSp>
      <p:sp>
        <p:nvSpPr>
          <p:cNvPr id="5"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a:t>Data Classification: CSI Interfusion Confidential</a:t>
            </a:r>
          </a:p>
        </p:txBody>
      </p:sp>
    </p:spTree>
    <p:extLst>
      <p:ext uri="{BB962C8B-B14F-4D97-AF65-F5344CB8AC3E}">
        <p14:creationId xmlns:p14="http://schemas.microsoft.com/office/powerpoint/2010/main" val="1942733996"/>
      </p:ext>
    </p:extLst>
  </p:cSld>
  <p:clrMapOvr>
    <a:masterClrMapping/>
  </p:clrMapOvr>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5A8662-B00E-42DB-8427-24D2442D517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790241" y="163140"/>
            <a:ext cx="1234119" cy="446887"/>
          </a:xfrm>
          <a:prstGeom prst="rect">
            <a:avLst/>
          </a:prstGeom>
        </p:spPr>
      </p:pic>
      <p:sp>
        <p:nvSpPr>
          <p:cNvPr id="4" name="Footer Placeholder 1">
            <a:extLst>
              <a:ext uri="{FF2B5EF4-FFF2-40B4-BE49-F238E27FC236}">
                <a16:creationId xmlns:a16="http://schemas.microsoft.com/office/drawing/2014/main" id="{15AD4797-A10E-4913-A561-AD1CDC3BBC30}"/>
              </a:ext>
            </a:extLst>
          </p:cNvPr>
          <p:cNvSpPr>
            <a:spLocks noGrp="1"/>
          </p:cNvSpPr>
          <p:nvPr>
            <p:ph type="ftr" sz="quarter" idx="3"/>
          </p:nvPr>
        </p:nvSpPr>
        <p:spPr>
          <a:xfrm>
            <a:off x="0" y="6596158"/>
            <a:ext cx="2484471" cy="261842"/>
          </a:xfrm>
          <a:prstGeom prst="rect">
            <a:avLst/>
          </a:prstGeom>
        </p:spPr>
        <p:txBody>
          <a:bodyPr/>
          <a:lstStyle>
            <a:lvl1pPr>
              <a:defRPr sz="1000"/>
            </a:lvl1pPr>
          </a:lstStyle>
          <a:p>
            <a:r>
              <a:rPr lang="en-US"/>
              <a:t>Data Classification: CSI Confidential</a:t>
            </a:r>
          </a:p>
        </p:txBody>
      </p:sp>
      <p:pic>
        <p:nvPicPr>
          <p:cNvPr id="3" name="图片 7">
            <a:extLst>
              <a:ext uri="{FF2B5EF4-FFF2-40B4-BE49-F238E27FC236}">
                <a16:creationId xmlns:a16="http://schemas.microsoft.com/office/drawing/2014/main" id="{11C938AE-7B56-1A7C-B029-A09D11CECC19}"/>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834754" y="166782"/>
            <a:ext cx="4226457" cy="505517"/>
          </a:xfrm>
          <a:prstGeom prst="rect">
            <a:avLst/>
          </a:prstGeom>
        </p:spPr>
      </p:pic>
      <p:pic>
        <p:nvPicPr>
          <p:cNvPr id="7" name="Picture 2" descr="C:\Users\Administrator\Desktop\微立体3112\幻灯片1.JP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a:extLst>
              <a:ext uri="{FF2B5EF4-FFF2-40B4-BE49-F238E27FC236}">
                <a16:creationId xmlns:a16="http://schemas.microsoft.com/office/drawing/2014/main" id="{0E5D7EE6-451C-2B78-A23F-07FE0B150BBE}"/>
              </a:ext>
            </a:extLst>
          </p:cNvPr>
          <p:cNvSpPr txBox="1">
            <a:spLocks/>
          </p:cNvSpPr>
          <p:nvPr userDrawn="1"/>
        </p:nvSpPr>
        <p:spPr>
          <a:xfrm>
            <a:off x="258729" y="6596158"/>
            <a:ext cx="4925188" cy="341333"/>
          </a:xfrm>
          <a:prstGeom prst="rect">
            <a:avLst/>
          </a:prstGeom>
        </p:spPr>
        <p:txBody>
          <a:bodyPr lIns="91383" tIns="45692" rIns="91383" bIns="45692"/>
          <a:lstStyle>
            <a:defPPr>
              <a:defRPr lang="zh-CN"/>
            </a:defPPr>
            <a:lvl1pPr marL="0" algn="l" defTabSz="914400" rtl="0" eaLnBrk="1" latinLnBrk="0" hangingPunct="1">
              <a:defRPr sz="900" b="0" kern="1200">
                <a:solidFill>
                  <a:schemeClr val="tx1"/>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chemeClr val="tx1">
                    <a:lumMod val="50000"/>
                    <a:lumOff val="50000"/>
                  </a:schemeClr>
                </a:solidFill>
              </a:rPr>
              <a:t>CSI Interfusion Confidential</a:t>
            </a:r>
          </a:p>
        </p:txBody>
      </p:sp>
    </p:spTree>
    <p:extLst>
      <p:ext uri="{BB962C8B-B14F-4D97-AF65-F5344CB8AC3E}">
        <p14:creationId xmlns:p14="http://schemas.microsoft.com/office/powerpoint/2010/main" val="1004850236"/>
      </p:ext>
    </p:extLst>
  </p:cSld>
  <p:clrMap bg1="lt1" tx1="dk1" bg2="lt2" tx2="dk2" accent1="accent1" accent2="accent2" accent3="accent3" accent4="accent4" accent5="accent5" accent6="accent6" hlink="hlink" folHlink="folHlink"/>
  <p:sldLayoutIdLst>
    <p:sldLayoutId id="2147483649"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529" y="80753"/>
            <a:ext cx="9644679" cy="769854"/>
          </a:xfrm>
          <a:prstGeom prst="rect">
            <a:avLst/>
          </a:prstGeom>
        </p:spPr>
        <p:txBody>
          <a:bodyPr vert="horz" lIns="0" tIns="0" rIns="0" bIns="0" rtlCol="0" anchor="ctr">
            <a:normAutofit/>
          </a:bodyPr>
          <a:lstStyle/>
          <a:p>
            <a:r>
              <a:rPr lang="en-US"/>
              <a:t>Click to add title</a:t>
            </a:r>
          </a:p>
        </p:txBody>
      </p:sp>
      <p:sp>
        <p:nvSpPr>
          <p:cNvPr id="3" name="Text Placeholder 2"/>
          <p:cNvSpPr>
            <a:spLocks noGrp="1"/>
          </p:cNvSpPr>
          <p:nvPr>
            <p:ph type="body" idx="1"/>
          </p:nvPr>
        </p:nvSpPr>
        <p:spPr>
          <a:xfrm>
            <a:off x="264867" y="1265274"/>
            <a:ext cx="11697256" cy="4976038"/>
          </a:xfrm>
          <a:prstGeom prst="rect">
            <a:avLst/>
          </a:prstGeom>
        </p:spPr>
        <p:txBody>
          <a:bodyPr vert="horz" lIns="0" tIns="0" rIns="0" bIns="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11420758" y="6356350"/>
            <a:ext cx="550581" cy="501650"/>
          </a:xfrm>
          <a:prstGeom prst="rect">
            <a:avLst/>
          </a:prstGeom>
        </p:spPr>
        <p:txBody>
          <a:bodyPr vert="horz" lIns="0" tIns="0" rIns="0" bIns="0" rtlCol="0" anchor="ctr"/>
          <a:lstStyle>
            <a:lvl1pPr algn="ctr">
              <a:defRPr sz="1000">
                <a:solidFill>
                  <a:srgbClr val="D00B31"/>
                </a:solidFill>
                <a:latin typeface="Arial"/>
                <a:cs typeface="Arial"/>
              </a:defRPr>
            </a:lvl1pPr>
          </a:lstStyle>
          <a:p>
            <a:fld id="{D53CB646-9C68-9A45-BA80-FD674575B784}" type="slidenum">
              <a:rPr lang="en-US" smtClean="0"/>
              <a:pPr/>
              <a:t>‹#›</a:t>
            </a:fld>
            <a:endParaRPr lang="en-US"/>
          </a:p>
        </p:txBody>
      </p:sp>
      <p:sp>
        <p:nvSpPr>
          <p:cNvPr id="8" name="Footer Placeholder 4"/>
          <p:cNvSpPr>
            <a:spLocks noGrp="1"/>
          </p:cNvSpPr>
          <p:nvPr>
            <p:ph type="ftr" sz="quarter" idx="3"/>
          </p:nvPr>
        </p:nvSpPr>
        <p:spPr>
          <a:xfrm>
            <a:off x="258729" y="6504718"/>
            <a:ext cx="4925188" cy="341333"/>
          </a:xfrm>
          <a:prstGeom prst="rect">
            <a:avLst/>
          </a:prstGeom>
        </p:spPr>
        <p:txBody>
          <a:bodyPr lIns="91383" tIns="45692" rIns="91383" bIns="45692"/>
          <a:lstStyle>
            <a:lvl1pPr>
              <a:defRPr sz="900" b="0">
                <a:latin typeface="Arial" pitchFamily="34" charset="0"/>
                <a:cs typeface="Arial" pitchFamily="34" charset="0"/>
              </a:defRPr>
            </a:lvl1pPr>
          </a:lstStyle>
          <a:p>
            <a:r>
              <a:rPr lang="en-US"/>
              <a:t>Data Classification: CSI Interfusion Confidential</a:t>
            </a:r>
          </a:p>
        </p:txBody>
      </p:sp>
      <p:pic>
        <p:nvPicPr>
          <p:cNvPr id="5" name="Picture 5" descr="Logo&#10;&#10;Description automatically generated with medium confidence">
            <a:extLst>
              <a:ext uri="{FF2B5EF4-FFF2-40B4-BE49-F238E27FC236}">
                <a16:creationId xmlns:a16="http://schemas.microsoft.com/office/drawing/2014/main" id="{046F240F-76BF-4400-6D7F-E15E7EC374E1}"/>
              </a:ext>
            </a:extLst>
          </p:cNvPr>
          <p:cNvPicPr>
            <a:picLocks noChangeAspect="1"/>
          </p:cNvPicPr>
          <p:nvPr userDrawn="1"/>
        </p:nvPicPr>
        <p:blipFill rotWithShape="1">
          <a:blip r:embed="rId5" cstate="print">
            <a:extLst>
              <a:ext uri="{28A0092B-C50C-407E-A947-70E740481C1C}">
                <a14:useLocalDpi xmlns:a14="http://schemas.microsoft.com/office/drawing/2010/main" val="0"/>
              </a:ext>
            </a:extLst>
          </a:blip>
          <a:srcRect l="881" t="7469" r="1063" b="7500"/>
          <a:stretch>
            <a:fillRect/>
          </a:stretch>
        </p:blipFill>
        <p:spPr>
          <a:xfrm>
            <a:off x="7882676" y="224035"/>
            <a:ext cx="4195788" cy="505517"/>
          </a:xfrm>
          <a:prstGeom prst="rect">
            <a:avLst/>
          </a:prstGeom>
        </p:spPr>
      </p:pic>
    </p:spTree>
    <p:extLst>
      <p:ext uri="{BB962C8B-B14F-4D97-AF65-F5344CB8AC3E}">
        <p14:creationId xmlns:p14="http://schemas.microsoft.com/office/powerpoint/2010/main" val="865201766"/>
      </p:ext>
    </p:extLst>
  </p:cSld>
  <p:clrMap bg1="lt1" tx1="dk1" bg2="lt2" tx2="dk2" accent1="accent1" accent2="accent2" accent3="accent3" accent4="accent4" accent5="accent5" accent6="accent6" hlink="hlink" folHlink="folHlink"/>
  <p:sldLayoutIdLst>
    <p:sldLayoutId id="2147483685" r:id="rId1"/>
    <p:sldLayoutId id="2147483724" r:id="rId2"/>
    <p:sldLayoutId id="2147483669" r:id="rId3"/>
  </p:sldLayoutIdLst>
  <mc:AlternateContent xmlns:mc="http://schemas.openxmlformats.org/markup-compatibility/2006" xmlns:p14="http://schemas.microsoft.com/office/powerpoint/2010/main">
    <mc:Choice Requires="p14">
      <p:transition spd="slow" p14:dur="800">
        <p:split orient="vert"/>
      </p:transition>
    </mc:Choice>
    <mc:Fallback xmlns="">
      <p:transition spd="slow">
        <p:split orient="vert"/>
      </p:transition>
    </mc:Fallback>
  </mc:AlternateContent>
  <p:hf sldNum="0" hdr="0" dt="0"/>
  <p:txStyles>
    <p:titleStyle>
      <a:lvl1pPr algn="l" defTabSz="456917" rtl="0" eaLnBrk="1" latinLnBrk="0" hangingPunct="1">
        <a:spcBef>
          <a:spcPct val="0"/>
        </a:spcBef>
        <a:buNone/>
        <a:defRPr sz="2800" b="1" kern="1200">
          <a:solidFill>
            <a:srgbClr val="004280"/>
          </a:solidFill>
          <a:latin typeface="Arial"/>
          <a:ea typeface="+mj-ea"/>
          <a:cs typeface="Arial"/>
        </a:defRPr>
      </a:lvl1pPr>
    </p:titleStyle>
    <p:bodyStyle>
      <a:lvl1pPr marL="342692" indent="-342692" algn="l" defTabSz="456917" rtl="0" eaLnBrk="1" latinLnBrk="0" hangingPunct="1">
        <a:spcBef>
          <a:spcPct val="20000"/>
        </a:spcBef>
        <a:buSzPct val="100000"/>
        <a:buFont typeface="Arial"/>
        <a:buChar char="•"/>
        <a:defRPr sz="2400" kern="1200">
          <a:solidFill>
            <a:srgbClr val="004280"/>
          </a:solidFill>
          <a:latin typeface="+mn-lt"/>
          <a:ea typeface="+mn-ea"/>
          <a:cs typeface="+mn-cs"/>
        </a:defRPr>
      </a:lvl1pPr>
      <a:lvl2pPr marL="742494" indent="-285575" algn="l" defTabSz="456917" rtl="0" eaLnBrk="1" latinLnBrk="0" hangingPunct="1">
        <a:spcBef>
          <a:spcPct val="20000"/>
        </a:spcBef>
        <a:buSzPct val="80000"/>
        <a:buFont typeface="Lucida Grande"/>
        <a:buChar char="»"/>
        <a:defRPr sz="2000" kern="1200">
          <a:solidFill>
            <a:schemeClr val="tx1">
              <a:lumMod val="75000"/>
              <a:lumOff val="25000"/>
            </a:schemeClr>
          </a:solidFill>
          <a:latin typeface="+mn-lt"/>
          <a:ea typeface="+mn-ea"/>
          <a:cs typeface="+mn-cs"/>
        </a:defRPr>
      </a:lvl2pPr>
      <a:lvl3pPr marL="1142294" indent="-228458" algn="l" defTabSz="456917" rtl="0" eaLnBrk="1" latinLnBrk="0" hangingPunct="1">
        <a:spcBef>
          <a:spcPct val="20000"/>
        </a:spcBef>
        <a:buSzPct val="80000"/>
        <a:buFont typeface="Lucida Grande"/>
        <a:buChar char="-"/>
        <a:defRPr sz="1800" kern="1200">
          <a:solidFill>
            <a:srgbClr val="444655"/>
          </a:solidFill>
          <a:latin typeface="+mn-lt"/>
          <a:ea typeface="+mn-ea"/>
          <a:cs typeface="+mn-cs"/>
        </a:defRPr>
      </a:lvl3pPr>
      <a:lvl4pPr marL="1599216" indent="-228458" algn="l" defTabSz="456917" rtl="0" eaLnBrk="1" latinLnBrk="0" hangingPunct="1">
        <a:spcBef>
          <a:spcPct val="20000"/>
        </a:spcBef>
        <a:buSzPct val="80000"/>
        <a:buFont typeface="Arial"/>
        <a:buChar char="•"/>
        <a:defRPr sz="1600" b="1" kern="1200">
          <a:solidFill>
            <a:srgbClr val="004280"/>
          </a:solidFill>
          <a:latin typeface="+mn-lt"/>
          <a:ea typeface="+mn-ea"/>
          <a:cs typeface="+mn-cs"/>
        </a:defRPr>
      </a:lvl4pPr>
      <a:lvl5pPr marL="2056140" indent="-228458" algn="l" defTabSz="456917" rtl="0" eaLnBrk="1" latinLnBrk="0" hangingPunct="1">
        <a:spcBef>
          <a:spcPct val="20000"/>
        </a:spcBef>
        <a:buSzPct val="80000"/>
        <a:buFont typeface="Lucida Grande"/>
        <a:buChar char="»"/>
        <a:defRPr sz="1400" kern="1200">
          <a:solidFill>
            <a:schemeClr val="tx1">
              <a:lumMod val="75000"/>
              <a:lumOff val="25000"/>
            </a:schemeClr>
          </a:solidFill>
          <a:latin typeface="Arial"/>
          <a:ea typeface="+mn-ea"/>
          <a:cs typeface="Arial"/>
        </a:defRPr>
      </a:lvl5pPr>
      <a:lvl6pPr marL="2513059" indent="-228458" algn="l" defTabSz="456917" rtl="0" eaLnBrk="1" latinLnBrk="0" hangingPunct="1">
        <a:spcBef>
          <a:spcPct val="20000"/>
        </a:spcBef>
        <a:buFont typeface="Arial"/>
        <a:buChar char="•"/>
        <a:defRPr sz="2000" kern="1200">
          <a:solidFill>
            <a:schemeClr val="tx1"/>
          </a:solidFill>
          <a:latin typeface="+mn-lt"/>
          <a:ea typeface="+mn-ea"/>
          <a:cs typeface="+mn-cs"/>
        </a:defRPr>
      </a:lvl6pPr>
      <a:lvl7pPr marL="2969976" indent="-228458" algn="l" defTabSz="456917" rtl="0" eaLnBrk="1" latinLnBrk="0" hangingPunct="1">
        <a:spcBef>
          <a:spcPct val="20000"/>
        </a:spcBef>
        <a:buFont typeface="Arial"/>
        <a:buChar char="•"/>
        <a:defRPr sz="2000" kern="1200">
          <a:solidFill>
            <a:schemeClr val="tx1"/>
          </a:solidFill>
          <a:latin typeface="+mn-lt"/>
          <a:ea typeface="+mn-ea"/>
          <a:cs typeface="+mn-cs"/>
        </a:defRPr>
      </a:lvl7pPr>
      <a:lvl8pPr marL="3426897" indent="-228458" algn="l" defTabSz="456917" rtl="0" eaLnBrk="1" latinLnBrk="0" hangingPunct="1">
        <a:spcBef>
          <a:spcPct val="20000"/>
        </a:spcBef>
        <a:buFont typeface="Arial"/>
        <a:buChar char="•"/>
        <a:defRPr sz="2000" kern="1200">
          <a:solidFill>
            <a:schemeClr val="tx1"/>
          </a:solidFill>
          <a:latin typeface="+mn-lt"/>
          <a:ea typeface="+mn-ea"/>
          <a:cs typeface="+mn-cs"/>
        </a:defRPr>
      </a:lvl8pPr>
      <a:lvl9pPr marL="3883813" indent="-228458" algn="l" defTabSz="456917"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6917" rtl="0" eaLnBrk="1" latinLnBrk="0" hangingPunct="1">
        <a:defRPr sz="1800" kern="1200">
          <a:solidFill>
            <a:schemeClr val="tx1"/>
          </a:solidFill>
          <a:latin typeface="+mn-lt"/>
          <a:ea typeface="+mn-ea"/>
          <a:cs typeface="+mn-cs"/>
        </a:defRPr>
      </a:lvl1pPr>
      <a:lvl2pPr marL="456917" algn="l" defTabSz="456917" rtl="0" eaLnBrk="1" latinLnBrk="0" hangingPunct="1">
        <a:defRPr sz="1800" kern="1200">
          <a:solidFill>
            <a:schemeClr val="tx1"/>
          </a:solidFill>
          <a:latin typeface="+mn-lt"/>
          <a:ea typeface="+mn-ea"/>
          <a:cs typeface="+mn-cs"/>
        </a:defRPr>
      </a:lvl2pPr>
      <a:lvl3pPr marL="913836" algn="l" defTabSz="456917" rtl="0" eaLnBrk="1" latinLnBrk="0" hangingPunct="1">
        <a:defRPr sz="1800" kern="1200">
          <a:solidFill>
            <a:schemeClr val="tx1"/>
          </a:solidFill>
          <a:latin typeface="+mn-lt"/>
          <a:ea typeface="+mn-ea"/>
          <a:cs typeface="+mn-cs"/>
        </a:defRPr>
      </a:lvl3pPr>
      <a:lvl4pPr marL="1370760" algn="l" defTabSz="456917" rtl="0" eaLnBrk="1" latinLnBrk="0" hangingPunct="1">
        <a:defRPr sz="1800" kern="1200">
          <a:solidFill>
            <a:schemeClr val="tx1"/>
          </a:solidFill>
          <a:latin typeface="+mn-lt"/>
          <a:ea typeface="+mn-ea"/>
          <a:cs typeface="+mn-cs"/>
        </a:defRPr>
      </a:lvl4pPr>
      <a:lvl5pPr marL="1827678" algn="l" defTabSz="456917" rtl="0" eaLnBrk="1" latinLnBrk="0" hangingPunct="1">
        <a:defRPr sz="1800" kern="1200">
          <a:solidFill>
            <a:schemeClr val="tx1"/>
          </a:solidFill>
          <a:latin typeface="+mn-lt"/>
          <a:ea typeface="+mn-ea"/>
          <a:cs typeface="+mn-cs"/>
        </a:defRPr>
      </a:lvl5pPr>
      <a:lvl6pPr marL="2284596" algn="l" defTabSz="456917" rtl="0" eaLnBrk="1" latinLnBrk="0" hangingPunct="1">
        <a:defRPr sz="1800" kern="1200">
          <a:solidFill>
            <a:schemeClr val="tx1"/>
          </a:solidFill>
          <a:latin typeface="+mn-lt"/>
          <a:ea typeface="+mn-ea"/>
          <a:cs typeface="+mn-cs"/>
        </a:defRPr>
      </a:lvl6pPr>
      <a:lvl7pPr marL="2741518" algn="l" defTabSz="456917" rtl="0" eaLnBrk="1" latinLnBrk="0" hangingPunct="1">
        <a:defRPr sz="1800" kern="1200">
          <a:solidFill>
            <a:schemeClr val="tx1"/>
          </a:solidFill>
          <a:latin typeface="+mn-lt"/>
          <a:ea typeface="+mn-ea"/>
          <a:cs typeface="+mn-cs"/>
        </a:defRPr>
      </a:lvl7pPr>
      <a:lvl8pPr marL="3198432" algn="l" defTabSz="456917" rtl="0" eaLnBrk="1" latinLnBrk="0" hangingPunct="1">
        <a:defRPr sz="1800" kern="1200">
          <a:solidFill>
            <a:schemeClr val="tx1"/>
          </a:solidFill>
          <a:latin typeface="+mn-lt"/>
          <a:ea typeface="+mn-ea"/>
          <a:cs typeface="+mn-cs"/>
        </a:defRPr>
      </a:lvl8pPr>
      <a:lvl9pPr marL="3655356" algn="l" defTabSz="45691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ylmidqjg.gensparkspace.com/" TargetMode="External"/><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hyperlink" Target="https://promptperfect.jina.ai/"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promptable.ai/" TargetMode="External"/><Relationship Id="rId4" Type="http://schemas.openxmlformats.org/officeDocument/2006/relationships/hyperlink" Target="https://www.promptlayer.com/"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helicone.ai/" TargetMode="External"/><Relationship Id="rId3" Type="http://schemas.openxmlformats.org/officeDocument/2006/relationships/image" Target="../media/image24.png"/><Relationship Id="rId7" Type="http://schemas.openxmlformats.org/officeDocument/2006/relationships/hyperlink" Target="https://github.com/openai/eval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promptfoo/promptfoo" TargetMode="External"/><Relationship Id="rId5" Type="http://schemas.openxmlformats.org/officeDocument/2006/relationships/hyperlink" Target="https://docs.smith.langchain.com/evaluation" TargetMode="External"/><Relationship Id="rId4" Type="http://schemas.openxmlformats.org/officeDocument/2006/relationships/hyperlink" Target="https://github.com/truera/trule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salesforce/BLIP" TargetMode="External"/><Relationship Id="rId3" Type="http://schemas.openxmlformats.org/officeDocument/2006/relationships/hyperlink" Target="https://arxiv.org/abs/2104.08718" TargetMode="External"/><Relationship Id="rId7" Type="http://schemas.openxmlformats.org/officeDocument/2006/relationships/hyperlink" Target="https://github.com/nii-yamagishilab/mosnet"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github.com/jitsi/jiwer" TargetMode="External"/><Relationship Id="rId5" Type="http://schemas.openxmlformats.org/officeDocument/2006/relationships/hyperlink" Target="https://github.com/tylin/coco-caption" TargetMode="External"/><Relationship Id="rId4" Type="http://schemas.openxmlformats.org/officeDocument/2006/relationships/hyperlink" Target="https://lightning.ai/docs/torchmetrics/stable/" TargetMode="External"/><Relationship Id="rId9" Type="http://schemas.openxmlformats.org/officeDocument/2006/relationships/hyperlink" Target="https://arxiv.org/abs/2306.13394"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medium.com/@abenjamin1313/prompt-engineering-the-key-to-ethical-ai-conversations-7636e4aa10c0" TargetMode="External"/><Relationship Id="rId13" Type="http://schemas.openxmlformats.org/officeDocument/2006/relationships/hyperlink" Target="https://medium.com/@yugank.aman/advanced-rag-techniques-0c283aacf5ba" TargetMode="External"/><Relationship Id="rId18" Type="http://schemas.openxmlformats.org/officeDocument/2006/relationships/hyperlink" Target="https://github.com/promptfoo/promptfoo?utm_source=chatgpt.com" TargetMode="External"/><Relationship Id="rId3" Type="http://schemas.openxmlformats.org/officeDocument/2006/relationships/hyperlink" Target="https://learnprompting.org/courses/advanced-prompt-engineering?srsltid=AfmBOorDwORcuArdoM-xHZ8onPgh0uuoZJTP_3hU-ruk5UK2UHiCdJa8" TargetMode="External"/><Relationship Id="rId7" Type="http://schemas.openxmlformats.org/officeDocument/2006/relationships/hyperlink" Target="https://medium.com/aimonks/ethics-and-ai-ethical-side-of-prompt-engineering-1ecda5de02c4" TargetMode="External"/><Relationship Id="rId12" Type="http://schemas.openxmlformats.org/officeDocument/2006/relationships/hyperlink" Target="https://mp.weixin.qq.com/s?__biz=MjM5ODE4MzI0MA==&amp;mid=2247484386&amp;idx=1&amp;sn=e372715d8d65384b4352d0c2df5d288a&amp;chksm=a7376dac84cf12af773b26d77c6a0e69a9407424957b63be4bdb5ab709811e1741b53eaa34a1#rd" TargetMode="External"/><Relationship Id="rId17" Type="http://schemas.openxmlformats.org/officeDocument/2006/relationships/hyperlink" Target="https://github.com/MagnivOrg/prompt-layer-library" TargetMode="External"/><Relationship Id="rId2" Type="http://schemas.openxmlformats.org/officeDocument/2006/relationships/notesSlide" Target="../notesSlides/notesSlide16.xml"/><Relationship Id="rId16" Type="http://schemas.openxmlformats.org/officeDocument/2006/relationships/hyperlink" Target="https://www.comet.com/site/blog/advanced-rag-algorithms-optimize-retrieval/" TargetMode="External"/><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hyperlink" Target="https://slash.co/articles/ethical-practices-in-prompt-engineering-balancing-creativity-and-responsibility/" TargetMode="External"/><Relationship Id="rId11" Type="http://schemas.openxmlformats.org/officeDocument/2006/relationships/hyperlink" Target="https://mp.weixin.qq.com/s?__biz=MzAxNTAyNzk4Nw==&amp;mid=2648763468&amp;idx=2&amp;sn=0673f58743e008e1cd3b12f9af6b0fe8&amp;chksm=82a33d912a1a91536766befb37d891a37cba31bac405b8bb3059e63c160bee09c30a1cc9a9df#rd" TargetMode="External"/><Relationship Id="rId5" Type="http://schemas.openxmlformats.org/officeDocument/2006/relationships/hyperlink" Target="https://promptengineeringinstitute.ai/ethical-prompt-engineering-best-practices-for-responsible-ai/" TargetMode="External"/><Relationship Id="rId15" Type="http://schemas.openxmlformats.org/officeDocument/2006/relationships/hyperlink" Target="https://hackmd.io/@YungHuiHsu/rkqGpCDca" TargetMode="External"/><Relationship Id="rId10" Type="http://schemas.openxmlformats.org/officeDocument/2006/relationships/hyperlink" Target="https://realpython.com/practical-prompt-engineering/?utm_source=chatgpt.com" TargetMode="External"/><Relationship Id="rId19" Type="http://schemas.openxmlformats.org/officeDocument/2006/relationships/hyperlink" Target="https://github.com/dair-ai/Prompt-Engineering-Guide/blob/main/guides/prompts-advanced-usage.md" TargetMode="External"/><Relationship Id="rId4" Type="http://schemas.openxmlformats.org/officeDocument/2006/relationships/image" Target="../media/image30.png"/><Relationship Id="rId9" Type="http://schemas.openxmlformats.org/officeDocument/2006/relationships/hyperlink" Target="https://github.com/ucinlp/autoprompt?utm_source=chatgpt.com" TargetMode="External"/><Relationship Id="rId14" Type="http://schemas.openxmlformats.org/officeDocument/2006/relationships/hyperlink" Target="https://learn.microsoft.com/en-us/azure/developer/ai/advanced-retrieval-augmented-generation"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office.com/pages/responsepage.aspx?id=v4j5cvGGr0GRqy180BHbR2xAl6wiHDxPijD5gpgi5_JUOEhDQVEwU1FSTU4zTkhZUFdTTDlNSTg2Ry4u&amp;route=shortur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genspark.ai/agents?id=a85713c5-63c6-45ff-ab3f-de6a351e1b13" TargetMode="External"/><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custDataLst>
              <p:tags r:id="rId2"/>
            </p:custDataLst>
          </p:nvPr>
        </p:nvSpPr>
        <p:spPr>
          <a:xfrm>
            <a:off x="1931670" y="2407285"/>
            <a:ext cx="7793244" cy="823025"/>
          </a:xfrm>
        </p:spPr>
        <p:txBody>
          <a:bodyPr/>
          <a:lstStyle/>
          <a:p>
            <a:r>
              <a:rPr lang="en-US" altLang="en-US">
                <a:solidFill>
                  <a:schemeClr val="tx1"/>
                </a:solidFill>
              </a:rPr>
              <a:t>Prompt Engineering </a:t>
            </a:r>
            <a:r>
              <a:rPr lang="zh-CN" altLang="en-US">
                <a:solidFill>
                  <a:schemeClr val="tx1"/>
                </a:solidFill>
              </a:rPr>
              <a:t>课程</a:t>
            </a:r>
            <a:r>
              <a:rPr lang="zh-CN" altLang="en-US"/>
              <a:t>（三）</a:t>
            </a:r>
            <a:endParaRPr lang="en-US" altLang="en-US">
              <a:solidFill>
                <a:schemeClr val="tx1"/>
              </a:solidFill>
            </a:endParaRPr>
          </a:p>
        </p:txBody>
      </p:sp>
      <p:sp>
        <p:nvSpPr>
          <p:cNvPr id="3" name="文本框 2">
            <a:extLst>
              <a:ext uri="{FF2B5EF4-FFF2-40B4-BE49-F238E27FC236}">
                <a16:creationId xmlns:a16="http://schemas.microsoft.com/office/drawing/2014/main" id="{AC1D54C9-BFC7-6042-5C0C-5BDB2DB7D2C1}"/>
              </a:ext>
            </a:extLst>
          </p:cNvPr>
          <p:cNvSpPr txBox="1"/>
          <p:nvPr/>
        </p:nvSpPr>
        <p:spPr>
          <a:xfrm>
            <a:off x="1931670" y="3627691"/>
            <a:ext cx="2255746" cy="646331"/>
          </a:xfrm>
          <a:prstGeom prst="rect">
            <a:avLst/>
          </a:prstGeom>
          <a:noFill/>
        </p:spPr>
        <p:txBody>
          <a:bodyPr wrap="none" rtlCol="0">
            <a:spAutoFit/>
          </a:bodyPr>
          <a:lstStyle/>
          <a:p>
            <a:r>
              <a:rPr lang="zh-CN" altLang="en-US"/>
              <a:t>主讲人：张红蕾</a:t>
            </a:r>
            <a:endParaRPr lang="en-US" altLang="zh-CN"/>
          </a:p>
          <a:p>
            <a:r>
              <a:rPr lang="zh-CN" altLang="en-US"/>
              <a:t>时</a:t>
            </a:r>
            <a:r>
              <a:rPr lang="zh-CN" altLang="en-US" sz="900"/>
              <a:t>       </a:t>
            </a:r>
            <a:r>
              <a:rPr lang="zh-CN" altLang="en-US"/>
              <a:t>间：</a:t>
            </a:r>
            <a:r>
              <a:rPr lang="en-US" altLang="zh-CN"/>
              <a:t>2025.05.15</a:t>
            </a:r>
            <a:endParaRPr lang="zh-CN" altLang="en-US"/>
          </a:p>
        </p:txBody>
      </p:sp>
      <p:sp>
        <p:nvSpPr>
          <p:cNvPr id="4" name="文本框 3">
            <a:extLst>
              <a:ext uri="{FF2B5EF4-FFF2-40B4-BE49-F238E27FC236}">
                <a16:creationId xmlns:a16="http://schemas.microsoft.com/office/drawing/2014/main" id="{6AF39C85-745F-AC3A-03EF-F35F24A7E49F}"/>
              </a:ext>
            </a:extLst>
          </p:cNvPr>
          <p:cNvSpPr txBox="1"/>
          <p:nvPr/>
        </p:nvSpPr>
        <p:spPr>
          <a:xfrm>
            <a:off x="393290" y="255046"/>
            <a:ext cx="2666253" cy="584775"/>
          </a:xfrm>
          <a:prstGeom prst="rect">
            <a:avLst/>
          </a:prstGeom>
          <a:noFill/>
        </p:spPr>
        <p:txBody>
          <a:bodyPr wrap="square" rtlCol="0">
            <a:spAutoFit/>
          </a:bodyPr>
          <a:lstStyle/>
          <a:p>
            <a:r>
              <a:rPr lang="en-US" altLang="zh-CN" sz="3200">
                <a:latin typeface="+mj-ea"/>
                <a:ea typeface="+mj-ea"/>
              </a:rPr>
              <a:t>AI</a:t>
            </a:r>
            <a:r>
              <a:rPr lang="zh-CN" altLang="en-US" sz="3200">
                <a:latin typeface="+mj-ea"/>
                <a:ea typeface="+mj-ea"/>
              </a:rPr>
              <a:t>系列课程</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AD2BD-C84A-C52A-11FC-E461E1B5091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906A5E9-E83D-BD11-423C-0454AC9FBFC3}"/>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3ECBFC54-B638-7CC0-047C-A13CE395809D}"/>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6BD4214A-F186-ACB0-D7C1-FE1AB2716139}"/>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957ED386-F028-B53A-A6E3-79C9284C3BFB}"/>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E02CDBD8-BE6D-0219-0BFD-D7CC908A1B1F}"/>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C0B32CD6-7722-6157-4EDE-CE85341BC3E5}"/>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F739C7A8-9752-4069-4FBF-156F85E05F79}"/>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EE77BA5E-E991-38CA-51F9-B395744B72CB}"/>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1</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BC7F41B6-41A8-5AFE-AD5C-EE4C01946A25}"/>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4F07A819-5744-5D0E-E610-D650B3D3A528}"/>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BD76E2BA-51CA-B0B6-B876-F99D90ECD28D}"/>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高级技术路线</a:t>
              </a:r>
              <a:r>
                <a:rPr lang="zh-CN" altLang="en-US"/>
                <a:t>​</a:t>
              </a:r>
              <a:endParaRPr lang="en-US" altLang="zh-CN" sz="2400" b="1" dirty="0">
                <a:solidFill>
                  <a:schemeClr val="accent1"/>
                </a:solidFill>
                <a:latin typeface="+mj-lt"/>
                <a:ea typeface="+mn-ea"/>
                <a:cs typeface="+mn-ea"/>
                <a:sym typeface="+mn-lt"/>
              </a:endParaRPr>
            </a:p>
          </p:txBody>
        </p:sp>
      </p:grpSp>
      <p:sp>
        <p:nvSpPr>
          <p:cNvPr id="10" name="TextBox 4">
            <a:extLst>
              <a:ext uri="{FF2B5EF4-FFF2-40B4-BE49-F238E27FC236}">
                <a16:creationId xmlns:a16="http://schemas.microsoft.com/office/drawing/2014/main" id="{958DDF8C-D670-213E-2BDF-8E3C4D366D29}"/>
              </a:ext>
            </a:extLst>
          </p:cNvPr>
          <p:cNvSpPr txBox="1"/>
          <p:nvPr/>
        </p:nvSpPr>
        <p:spPr>
          <a:xfrm>
            <a:off x="211419" y="1018173"/>
            <a:ext cx="4917224" cy="465897"/>
          </a:xfrm>
          <a:prstGeom prst="rect">
            <a:avLst/>
          </a:prstGeom>
          <a:noFill/>
        </p:spPr>
        <p:txBody>
          <a:bodyPr wrap="square" lIns="91440" tIns="45720" rIns="91440" bIns="45720" rtlCol="0" anchor="t">
            <a:spAutoFit/>
          </a:bodyPr>
          <a:lstStyle/>
          <a:p>
            <a:pPr>
              <a:lnSpc>
                <a:spcPct val="150000"/>
              </a:lnSpc>
            </a:pPr>
            <a:r>
              <a:rPr lang="en-US" b="1">
                <a:latin typeface="Aptos Display" panose="020B0004020202020204" pitchFamily="34" charset="0"/>
              </a:rPr>
              <a:t>RAG </a:t>
            </a:r>
            <a:r>
              <a:rPr lang="zh-CN" altLang="en-US" b="1">
                <a:latin typeface="Aptos Display" panose="020B0004020202020204" pitchFamily="34" charset="0"/>
              </a:rPr>
              <a:t>案例：</a:t>
            </a:r>
            <a:r>
              <a:rPr lang="en-US" altLang="zh-CN">
                <a:hlinkClick r:id="rId3"/>
              </a:rPr>
              <a:t>RAG</a:t>
            </a:r>
            <a:r>
              <a:rPr lang="zh-CN" altLang="en-US">
                <a:hlinkClick r:id="rId3"/>
              </a:rPr>
              <a:t>检索增强生成</a:t>
            </a:r>
            <a:endParaRPr lang="en-US">
              <a:latin typeface="Aptos Display" panose="020B0004020202020204" pitchFamily="34" charset="0"/>
            </a:endParaRPr>
          </a:p>
        </p:txBody>
      </p:sp>
      <p:pic>
        <p:nvPicPr>
          <p:cNvPr id="12" name="图片 11">
            <a:extLst>
              <a:ext uri="{FF2B5EF4-FFF2-40B4-BE49-F238E27FC236}">
                <a16:creationId xmlns:a16="http://schemas.microsoft.com/office/drawing/2014/main" id="{68C09A5C-1666-C842-F476-1D7BD43B959A}"/>
              </a:ext>
            </a:extLst>
          </p:cNvPr>
          <p:cNvPicPr>
            <a:picLocks noChangeAspect="1"/>
          </p:cNvPicPr>
          <p:nvPr/>
        </p:nvPicPr>
        <p:blipFill>
          <a:blip r:embed="rId4"/>
          <a:stretch>
            <a:fillRect/>
          </a:stretch>
        </p:blipFill>
        <p:spPr>
          <a:xfrm>
            <a:off x="250422" y="1606450"/>
            <a:ext cx="4397778" cy="1946424"/>
          </a:xfrm>
          <a:prstGeom prst="rect">
            <a:avLst/>
          </a:prstGeom>
        </p:spPr>
      </p:pic>
      <p:pic>
        <p:nvPicPr>
          <p:cNvPr id="14" name="图片 13">
            <a:extLst>
              <a:ext uri="{FF2B5EF4-FFF2-40B4-BE49-F238E27FC236}">
                <a16:creationId xmlns:a16="http://schemas.microsoft.com/office/drawing/2014/main" id="{02EB2967-E880-E15B-8A19-2B070804AF68}"/>
              </a:ext>
            </a:extLst>
          </p:cNvPr>
          <p:cNvPicPr>
            <a:picLocks noChangeAspect="1"/>
          </p:cNvPicPr>
          <p:nvPr/>
        </p:nvPicPr>
        <p:blipFill>
          <a:blip r:embed="rId5"/>
          <a:stretch>
            <a:fillRect/>
          </a:stretch>
        </p:blipFill>
        <p:spPr>
          <a:xfrm>
            <a:off x="250422" y="3798800"/>
            <a:ext cx="3534183" cy="2757984"/>
          </a:xfrm>
          <a:prstGeom prst="rect">
            <a:avLst/>
          </a:prstGeom>
        </p:spPr>
      </p:pic>
      <p:pic>
        <p:nvPicPr>
          <p:cNvPr id="16" name="图片 15">
            <a:extLst>
              <a:ext uri="{FF2B5EF4-FFF2-40B4-BE49-F238E27FC236}">
                <a16:creationId xmlns:a16="http://schemas.microsoft.com/office/drawing/2014/main" id="{5756B53B-73D1-BFC4-003B-410DDEF44866}"/>
              </a:ext>
            </a:extLst>
          </p:cNvPr>
          <p:cNvPicPr>
            <a:picLocks noChangeAspect="1"/>
          </p:cNvPicPr>
          <p:nvPr/>
        </p:nvPicPr>
        <p:blipFill>
          <a:blip r:embed="rId6"/>
          <a:stretch>
            <a:fillRect/>
          </a:stretch>
        </p:blipFill>
        <p:spPr>
          <a:xfrm>
            <a:off x="4004195" y="2974369"/>
            <a:ext cx="3720746" cy="3685226"/>
          </a:xfrm>
          <a:prstGeom prst="rect">
            <a:avLst/>
          </a:prstGeom>
        </p:spPr>
      </p:pic>
      <p:pic>
        <p:nvPicPr>
          <p:cNvPr id="18" name="图片 17">
            <a:extLst>
              <a:ext uri="{FF2B5EF4-FFF2-40B4-BE49-F238E27FC236}">
                <a16:creationId xmlns:a16="http://schemas.microsoft.com/office/drawing/2014/main" id="{04C41062-8355-86A3-C2B7-18BCE1365044}"/>
              </a:ext>
            </a:extLst>
          </p:cNvPr>
          <p:cNvPicPr>
            <a:picLocks noChangeAspect="1"/>
          </p:cNvPicPr>
          <p:nvPr/>
        </p:nvPicPr>
        <p:blipFill>
          <a:blip r:embed="rId7"/>
          <a:stretch>
            <a:fillRect/>
          </a:stretch>
        </p:blipFill>
        <p:spPr>
          <a:xfrm>
            <a:off x="8187806" y="1373501"/>
            <a:ext cx="3907375" cy="3383529"/>
          </a:xfrm>
          <a:prstGeom prst="rect">
            <a:avLst/>
          </a:prstGeom>
        </p:spPr>
      </p:pic>
      <p:pic>
        <p:nvPicPr>
          <p:cNvPr id="20" name="图片 19">
            <a:extLst>
              <a:ext uri="{FF2B5EF4-FFF2-40B4-BE49-F238E27FC236}">
                <a16:creationId xmlns:a16="http://schemas.microsoft.com/office/drawing/2014/main" id="{AAFEC1AC-EED1-A280-7AB9-7C76B120AAB7}"/>
              </a:ext>
            </a:extLst>
          </p:cNvPr>
          <p:cNvPicPr>
            <a:picLocks noChangeAspect="1"/>
          </p:cNvPicPr>
          <p:nvPr/>
        </p:nvPicPr>
        <p:blipFill>
          <a:blip r:embed="rId8"/>
          <a:stretch>
            <a:fillRect/>
          </a:stretch>
        </p:blipFill>
        <p:spPr>
          <a:xfrm>
            <a:off x="7829560" y="4816982"/>
            <a:ext cx="4362440" cy="2083686"/>
          </a:xfrm>
          <a:prstGeom prst="rect">
            <a:avLst/>
          </a:prstGeom>
        </p:spPr>
      </p:pic>
    </p:spTree>
    <p:extLst>
      <p:ext uri="{BB962C8B-B14F-4D97-AF65-F5344CB8AC3E}">
        <p14:creationId xmlns:p14="http://schemas.microsoft.com/office/powerpoint/2010/main" val="135061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FFBAD-56EC-12EE-3946-C37049D704F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51BB070-FB71-5657-7647-E1AB73898E47}"/>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52E42336-AD46-4411-67E3-BD37F0307307}"/>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A82AE5AF-1308-4431-1CB5-0BF60D285B45}"/>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9989D27F-60B7-0980-C620-B44AD4FC3F4B}"/>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781AA250-ABD7-D717-5B82-8B69F0B8048D}"/>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AD6232BC-ED3B-CE2D-2C52-BEB4DA57ECD9}"/>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33FFB4D4-8AF5-6889-0605-F9D296AC3C59}"/>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D9960B06-F649-F565-5237-7934F65D2A43}"/>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1</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03650ECD-082C-2618-D9A1-FD67C47914EB}"/>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65663F3B-5C2B-4C92-5C8B-335C30AC3AAC}"/>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4B6BA2EF-8F94-F4AB-8F6A-765F5AC55410}"/>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高级技术路线</a:t>
              </a:r>
              <a:r>
                <a:rPr lang="zh-CN" altLang="en-US"/>
                <a:t>​</a:t>
              </a:r>
              <a:endParaRPr lang="en-US" altLang="zh-CN" sz="2400" b="1" dirty="0">
                <a:solidFill>
                  <a:schemeClr val="accent1"/>
                </a:solidFill>
                <a:latin typeface="+mj-lt"/>
                <a:ea typeface="+mn-ea"/>
                <a:cs typeface="+mn-ea"/>
                <a:sym typeface="+mn-lt"/>
              </a:endParaRPr>
            </a:p>
          </p:txBody>
        </p:sp>
      </p:grpSp>
      <p:sp>
        <p:nvSpPr>
          <p:cNvPr id="5" name="TextBox 4">
            <a:extLst>
              <a:ext uri="{FF2B5EF4-FFF2-40B4-BE49-F238E27FC236}">
                <a16:creationId xmlns:a16="http://schemas.microsoft.com/office/drawing/2014/main" id="{EE5D3BDC-268E-FEF0-85CC-FB9E3E613E2D}"/>
              </a:ext>
            </a:extLst>
          </p:cNvPr>
          <p:cNvSpPr txBox="1"/>
          <p:nvPr/>
        </p:nvSpPr>
        <p:spPr>
          <a:xfrm>
            <a:off x="211419" y="970739"/>
            <a:ext cx="5518673" cy="5593519"/>
          </a:xfrm>
          <a:prstGeom prst="rect">
            <a:avLst/>
          </a:prstGeom>
          <a:noFill/>
        </p:spPr>
        <p:txBody>
          <a:bodyPr wrap="square" lIns="91440" tIns="45720" rIns="91440" bIns="45720" numCol="1" rtlCol="0" anchor="t">
            <a:spAutoFit/>
          </a:bodyPr>
          <a:lstStyle/>
          <a:p>
            <a:pPr>
              <a:lnSpc>
                <a:spcPct val="120000"/>
              </a:lnSpc>
            </a:pPr>
            <a:r>
              <a:rPr lang="zh-CN" altLang="en-US" sz="1400" b="1"/>
              <a:t>工具 </a:t>
            </a:r>
            <a:r>
              <a:rPr lang="en-US" altLang="zh-CN" sz="1400" b="1"/>
              <a:t>&amp; </a:t>
            </a:r>
            <a:r>
              <a:rPr lang="zh-CN" altLang="en-US" sz="1400" b="1"/>
              <a:t>框架</a:t>
            </a:r>
            <a:endParaRPr lang="en-US" altLang="zh-CN" sz="1400"/>
          </a:p>
          <a:p>
            <a:pPr>
              <a:lnSpc>
                <a:spcPct val="120000"/>
              </a:lnSpc>
            </a:pPr>
            <a:r>
              <a:rPr lang="en-US" altLang="zh-CN" sz="1400" b="1"/>
              <a:t>1.Prompt </a:t>
            </a:r>
            <a:r>
              <a:rPr lang="zh-CN" altLang="en-US" sz="1400" b="1"/>
              <a:t>设计与调试平台</a:t>
            </a:r>
          </a:p>
          <a:p>
            <a:pPr>
              <a:lnSpc>
                <a:spcPct val="120000"/>
              </a:lnSpc>
            </a:pPr>
            <a:r>
              <a:rPr lang="en-US" altLang="zh-CN" sz="1400" b="1"/>
              <a:t>PromptPerfect</a:t>
            </a:r>
            <a:r>
              <a:rPr lang="zh-CN" altLang="en-US" sz="1400"/>
              <a:t>：自动优化和评估 </a:t>
            </a:r>
            <a:r>
              <a:rPr lang="en-US" altLang="zh-CN" sz="1400"/>
              <a:t>prompt</a:t>
            </a:r>
            <a:r>
              <a:rPr lang="zh-CN" altLang="en-US" sz="1400"/>
              <a:t>。</a:t>
            </a:r>
            <a:endParaRPr lang="en-US" altLang="zh-CN" sz="1400"/>
          </a:p>
          <a:p>
            <a:pPr>
              <a:lnSpc>
                <a:spcPct val="120000"/>
              </a:lnSpc>
            </a:pPr>
            <a:r>
              <a:rPr lang="zh-CN" altLang="en-US" sz="1400"/>
              <a:t>官网</a:t>
            </a:r>
            <a:r>
              <a:rPr lang="en-US" altLang="zh-CN" sz="1400"/>
              <a:t>: </a:t>
            </a:r>
            <a:r>
              <a:rPr lang="en-US" sz="1400">
                <a:hlinkClick r:id="rId3"/>
              </a:rPr>
              <a:t>https://promptperfect.jina.ai/</a:t>
            </a:r>
            <a:endParaRPr lang="en-US" sz="1400"/>
          </a:p>
          <a:p>
            <a:r>
              <a:rPr lang="zh-CN" altLang="en-US" sz="1400"/>
              <a:t>特点</a:t>
            </a:r>
            <a:r>
              <a:rPr lang="en-US" altLang="zh-CN" sz="1400"/>
              <a:t>:</a:t>
            </a:r>
          </a:p>
          <a:p>
            <a:pPr marL="285750" indent="-285750">
              <a:buFont typeface="Arial" panose="020B0604020202020204" pitchFamily="34" charset="0"/>
              <a:buChar char="•"/>
            </a:pPr>
            <a:r>
              <a:rPr lang="zh-CN" altLang="en-US" sz="1400"/>
              <a:t>自动优化提示词（支持多语言和多个 </a:t>
            </a:r>
            <a:r>
              <a:rPr lang="en-US" sz="1400"/>
              <a:t>LLM）。</a:t>
            </a:r>
          </a:p>
          <a:p>
            <a:pPr marL="285750" indent="-285750">
              <a:buFont typeface="Arial" panose="020B0604020202020204" pitchFamily="34" charset="0"/>
              <a:buChar char="•"/>
            </a:pPr>
            <a:r>
              <a:rPr lang="zh-CN" altLang="en-US" sz="1400"/>
              <a:t>提供 </a:t>
            </a:r>
            <a:r>
              <a:rPr lang="en-US" sz="1400"/>
              <a:t>prompt </a:t>
            </a:r>
            <a:r>
              <a:rPr lang="zh-CN" altLang="en-US" sz="1400"/>
              <a:t>调优建议与比较结果。</a:t>
            </a:r>
          </a:p>
          <a:p>
            <a:pPr marL="285750" indent="-285750">
              <a:buFont typeface="Arial" panose="020B0604020202020204" pitchFamily="34" charset="0"/>
              <a:buChar char="•"/>
            </a:pPr>
            <a:r>
              <a:rPr lang="zh-CN" altLang="en-US" sz="1400"/>
              <a:t>可连接 </a:t>
            </a:r>
            <a:r>
              <a:rPr lang="en-US" sz="1400"/>
              <a:t>OpenAI、Anthropic、Cohere、HuggingFace </a:t>
            </a:r>
            <a:r>
              <a:rPr lang="zh-CN" altLang="en-US" sz="1400"/>
              <a:t>模型。</a:t>
            </a:r>
          </a:p>
          <a:p>
            <a:pPr>
              <a:lnSpc>
                <a:spcPct val="120000"/>
              </a:lnSpc>
            </a:pPr>
            <a:endParaRPr lang="zh-CN" altLang="en-US" sz="1400"/>
          </a:p>
          <a:p>
            <a:pPr>
              <a:lnSpc>
                <a:spcPct val="120000"/>
              </a:lnSpc>
            </a:pPr>
            <a:r>
              <a:rPr lang="en-US" altLang="zh-CN" sz="1400" b="1"/>
              <a:t>PromptLayer</a:t>
            </a:r>
            <a:r>
              <a:rPr lang="zh-CN" altLang="en-US" sz="1400"/>
              <a:t>：记录和管理 </a:t>
            </a:r>
            <a:r>
              <a:rPr lang="en-US" altLang="zh-CN" sz="1400"/>
              <a:t>prompt </a:t>
            </a:r>
            <a:r>
              <a:rPr lang="zh-CN" altLang="en-US" sz="1400"/>
              <a:t>历史、做 </a:t>
            </a:r>
            <a:r>
              <a:rPr lang="en-US" altLang="zh-CN" sz="1400"/>
              <a:t>A/B </a:t>
            </a:r>
            <a:r>
              <a:rPr lang="zh-CN" altLang="en-US" sz="1400"/>
              <a:t>测试、分析效果。</a:t>
            </a:r>
            <a:endParaRPr lang="en-US" altLang="zh-CN" sz="1400"/>
          </a:p>
          <a:p>
            <a:pPr>
              <a:lnSpc>
                <a:spcPct val="120000"/>
              </a:lnSpc>
            </a:pPr>
            <a:r>
              <a:rPr lang="zh-CN" altLang="en-US" sz="1400"/>
              <a:t>官网</a:t>
            </a:r>
            <a:r>
              <a:rPr lang="en-US" altLang="zh-CN" sz="1400"/>
              <a:t>: </a:t>
            </a:r>
            <a:r>
              <a:rPr lang="en-US" altLang="zh-CN" sz="1400">
                <a:hlinkClick r:id="rId4"/>
              </a:rPr>
              <a:t>https://www.promptlayer.com/</a:t>
            </a:r>
            <a:endParaRPr lang="en-US" altLang="zh-CN" sz="1400"/>
          </a:p>
          <a:p>
            <a:pPr>
              <a:lnSpc>
                <a:spcPct val="120000"/>
              </a:lnSpc>
            </a:pPr>
            <a:r>
              <a:rPr lang="zh-CN" altLang="en-US" sz="1400"/>
              <a:t>特点</a:t>
            </a:r>
            <a:r>
              <a:rPr lang="en-US" altLang="zh-CN" sz="1400"/>
              <a:t>:</a:t>
            </a:r>
          </a:p>
          <a:p>
            <a:pPr marL="285750" indent="-285750">
              <a:lnSpc>
                <a:spcPct val="120000"/>
              </a:lnSpc>
              <a:buFont typeface="Arial" panose="020B0604020202020204" pitchFamily="34" charset="0"/>
              <a:buChar char="•"/>
            </a:pPr>
            <a:r>
              <a:rPr lang="zh-CN" altLang="en-US" sz="1400"/>
              <a:t>为 </a:t>
            </a:r>
            <a:r>
              <a:rPr lang="en-US" altLang="zh-CN" sz="1400"/>
              <a:t>OpenAI API </a:t>
            </a:r>
            <a:r>
              <a:rPr lang="zh-CN" altLang="en-US" sz="1400"/>
              <a:t>请求添加可视化调试与日志。</a:t>
            </a:r>
            <a:endParaRPr lang="en-US" altLang="zh-CN" sz="1400"/>
          </a:p>
          <a:p>
            <a:pPr marL="285750" indent="-285750">
              <a:lnSpc>
                <a:spcPct val="120000"/>
              </a:lnSpc>
              <a:buFont typeface="Arial" panose="020B0604020202020204" pitchFamily="34" charset="0"/>
              <a:buChar char="•"/>
            </a:pPr>
            <a:r>
              <a:rPr lang="zh-CN" altLang="en-US" sz="1400"/>
              <a:t>提供版本控制和性能监控。</a:t>
            </a:r>
            <a:endParaRPr lang="en-US" altLang="zh-CN" sz="1400"/>
          </a:p>
          <a:p>
            <a:pPr marL="285750" indent="-285750">
              <a:lnSpc>
                <a:spcPct val="120000"/>
              </a:lnSpc>
              <a:buFont typeface="Arial" panose="020B0604020202020204" pitchFamily="34" charset="0"/>
              <a:buChar char="•"/>
            </a:pPr>
            <a:r>
              <a:rPr lang="zh-CN" altLang="en-US" sz="1400"/>
              <a:t>适合和 </a:t>
            </a:r>
            <a:r>
              <a:rPr lang="en-US" altLang="zh-CN" sz="1400"/>
              <a:t>Python </a:t>
            </a:r>
            <a:r>
              <a:rPr lang="zh-CN" altLang="en-US" sz="1400"/>
              <a:t>代码结合使用。</a:t>
            </a:r>
          </a:p>
          <a:p>
            <a:pPr>
              <a:lnSpc>
                <a:spcPct val="120000"/>
              </a:lnSpc>
            </a:pPr>
            <a:endParaRPr lang="en-US" altLang="zh-CN" sz="1400"/>
          </a:p>
          <a:p>
            <a:pPr>
              <a:lnSpc>
                <a:spcPct val="120000"/>
              </a:lnSpc>
            </a:pPr>
            <a:r>
              <a:rPr lang="en-US" altLang="zh-CN" sz="1400" b="1"/>
              <a:t>Promptable</a:t>
            </a:r>
            <a:r>
              <a:rPr lang="zh-CN" altLang="en-US" sz="1400"/>
              <a:t>：构建、测试、部署 </a:t>
            </a:r>
            <a:r>
              <a:rPr lang="en-US" altLang="zh-CN" sz="1400"/>
              <a:t>prompt </a:t>
            </a:r>
            <a:r>
              <a:rPr lang="zh-CN" altLang="en-US" sz="1400"/>
              <a:t>的框架。</a:t>
            </a:r>
            <a:endParaRPr lang="en-US" altLang="zh-CN" sz="1400"/>
          </a:p>
          <a:p>
            <a:r>
              <a:rPr lang="zh-CN" altLang="en-US" sz="1400"/>
              <a:t>官网</a:t>
            </a:r>
            <a:r>
              <a:rPr lang="en-US" altLang="zh-CN" sz="1400"/>
              <a:t>: </a:t>
            </a:r>
            <a:r>
              <a:rPr lang="en-US" sz="1400">
                <a:hlinkClick r:id="rId5"/>
              </a:rPr>
              <a:t>https://promptable.ai/</a:t>
            </a:r>
            <a:endParaRPr lang="en-US" sz="1400"/>
          </a:p>
          <a:p>
            <a:r>
              <a:rPr lang="zh-CN" altLang="en-US" sz="1400"/>
              <a:t>特点</a:t>
            </a:r>
            <a:r>
              <a:rPr lang="en-US" altLang="zh-CN" sz="1400"/>
              <a:t>:</a:t>
            </a:r>
          </a:p>
          <a:p>
            <a:pPr marL="285750" indent="-285750">
              <a:buFont typeface="Arial" panose="020B0604020202020204" pitchFamily="34" charset="0"/>
              <a:buChar char="•"/>
            </a:pPr>
            <a:r>
              <a:rPr lang="zh-CN" altLang="en-US" sz="1400"/>
              <a:t>多模型支持。</a:t>
            </a:r>
            <a:endParaRPr lang="en-US" altLang="zh-CN" sz="1400"/>
          </a:p>
          <a:p>
            <a:pPr marL="285750" indent="-285750">
              <a:buFont typeface="Arial" panose="020B0604020202020204" pitchFamily="34" charset="0"/>
              <a:buChar char="•"/>
            </a:pPr>
            <a:r>
              <a:rPr lang="zh-CN" altLang="en-US" sz="1400"/>
              <a:t>提供 </a:t>
            </a:r>
            <a:r>
              <a:rPr lang="en-US" sz="1400"/>
              <a:t>prompt </a:t>
            </a:r>
            <a:r>
              <a:rPr lang="zh-CN" altLang="en-US" sz="1400"/>
              <a:t>模板管理、版本控制、实验功能。</a:t>
            </a:r>
            <a:endParaRPr lang="en-US" altLang="zh-CN" sz="1400"/>
          </a:p>
          <a:p>
            <a:pPr marL="285750" indent="-285750">
              <a:buFont typeface="Arial" panose="020B0604020202020204" pitchFamily="34" charset="0"/>
              <a:buChar char="•"/>
            </a:pPr>
            <a:r>
              <a:rPr lang="zh-CN" altLang="en-US" sz="1400"/>
              <a:t>类似“</a:t>
            </a:r>
            <a:r>
              <a:rPr lang="en-US" sz="1400"/>
              <a:t>Notion + Prompt </a:t>
            </a:r>
            <a:r>
              <a:rPr lang="zh-CN" altLang="en-US" sz="1400"/>
              <a:t>调试工具”。</a:t>
            </a:r>
          </a:p>
          <a:p>
            <a:pPr>
              <a:lnSpc>
                <a:spcPct val="120000"/>
              </a:lnSpc>
            </a:pPr>
            <a:endParaRPr lang="zh-CN" altLang="en-US" sz="1200"/>
          </a:p>
        </p:txBody>
      </p:sp>
      <p:sp>
        <p:nvSpPr>
          <p:cNvPr id="3" name="TextBox 4">
            <a:extLst>
              <a:ext uri="{FF2B5EF4-FFF2-40B4-BE49-F238E27FC236}">
                <a16:creationId xmlns:a16="http://schemas.microsoft.com/office/drawing/2014/main" id="{0B6962C2-786D-154D-1280-81659F23D19F}"/>
              </a:ext>
            </a:extLst>
          </p:cNvPr>
          <p:cNvSpPr txBox="1"/>
          <p:nvPr/>
        </p:nvSpPr>
        <p:spPr>
          <a:xfrm>
            <a:off x="5896983" y="1256686"/>
            <a:ext cx="6295017" cy="5320880"/>
          </a:xfrm>
          <a:prstGeom prst="rect">
            <a:avLst/>
          </a:prstGeom>
          <a:noFill/>
        </p:spPr>
        <p:txBody>
          <a:bodyPr wrap="square" lIns="91440" tIns="45720" rIns="91440" bIns="45720" numCol="1" rtlCol="0" anchor="t">
            <a:spAutoFit/>
          </a:bodyPr>
          <a:lstStyle/>
          <a:p>
            <a:pPr>
              <a:lnSpc>
                <a:spcPct val="120000"/>
              </a:lnSpc>
            </a:pPr>
            <a:r>
              <a:rPr lang="en-US" altLang="zh-CN" sz="1400" b="1"/>
              <a:t>2.</a:t>
            </a:r>
            <a:r>
              <a:rPr lang="zh-CN" altLang="en-US" sz="1400" b="1"/>
              <a:t>多模型</a:t>
            </a:r>
            <a:r>
              <a:rPr lang="en-US" altLang="zh-CN" sz="1400" b="1"/>
              <a:t>/</a:t>
            </a:r>
            <a:r>
              <a:rPr lang="zh-CN" altLang="en-US" sz="1400" b="1"/>
              <a:t>多轮交互框架</a:t>
            </a:r>
          </a:p>
          <a:p>
            <a:pPr>
              <a:lnSpc>
                <a:spcPct val="120000"/>
              </a:lnSpc>
            </a:pPr>
            <a:r>
              <a:rPr lang="en-US" altLang="zh-CN" sz="1200"/>
              <a:t>LlamaIndex</a:t>
            </a:r>
            <a:r>
              <a:rPr lang="zh-CN" altLang="en-US" sz="1200"/>
              <a:t>（</a:t>
            </a:r>
            <a:r>
              <a:rPr lang="en-US" altLang="zh-CN" sz="1200"/>
              <a:t>GPT Index</a:t>
            </a:r>
            <a:r>
              <a:rPr lang="zh-CN" altLang="en-US" sz="1200"/>
              <a:t>）：支持将结构化文档接入 </a:t>
            </a:r>
            <a:r>
              <a:rPr lang="en-US" altLang="zh-CN" sz="1200"/>
              <a:t>LLM</a:t>
            </a:r>
            <a:r>
              <a:rPr lang="zh-CN" altLang="en-US" sz="1200"/>
              <a:t>，结合提示优化查询。</a:t>
            </a:r>
          </a:p>
          <a:p>
            <a:pPr>
              <a:lnSpc>
                <a:spcPct val="120000"/>
              </a:lnSpc>
            </a:pPr>
            <a:r>
              <a:rPr lang="en-US" altLang="zh-CN" sz="1200"/>
              <a:t>DSPy</a:t>
            </a:r>
            <a:r>
              <a:rPr lang="zh-CN" altLang="en-US" sz="1200"/>
              <a:t>（</a:t>
            </a:r>
            <a:r>
              <a:rPr lang="en-US" altLang="zh-CN" sz="1200"/>
              <a:t>Declarative Self-improving Prompting</a:t>
            </a:r>
            <a:r>
              <a:rPr lang="zh-CN" altLang="en-US" sz="1200"/>
              <a:t>）：斯坦福出的 </a:t>
            </a:r>
            <a:r>
              <a:rPr lang="en-US" altLang="zh-CN" sz="1200"/>
              <a:t>declarative prompt </a:t>
            </a:r>
            <a:r>
              <a:rPr lang="zh-CN" altLang="en-US" sz="1200"/>
              <a:t>编排框架，自动优化 </a:t>
            </a:r>
            <a:r>
              <a:rPr lang="en-US" altLang="zh-CN" sz="1200"/>
              <a:t>prompt</a:t>
            </a:r>
            <a:r>
              <a:rPr lang="zh-CN" altLang="en-US" sz="1200"/>
              <a:t>。</a:t>
            </a:r>
          </a:p>
          <a:p>
            <a:pPr>
              <a:lnSpc>
                <a:spcPct val="120000"/>
              </a:lnSpc>
            </a:pPr>
            <a:r>
              <a:rPr lang="en-US" altLang="zh-CN" sz="1200"/>
              <a:t>Autogen</a:t>
            </a:r>
            <a:r>
              <a:rPr lang="zh-CN" altLang="en-US" sz="1200"/>
              <a:t>（</a:t>
            </a:r>
            <a:r>
              <a:rPr lang="en-US" altLang="zh-CN" sz="1200"/>
              <a:t>Microsoft</a:t>
            </a:r>
            <a:r>
              <a:rPr lang="zh-CN" altLang="en-US" sz="1200"/>
              <a:t>）：支持多智能体协作、自动生成提示、任务规划。</a:t>
            </a:r>
          </a:p>
          <a:p>
            <a:pPr>
              <a:lnSpc>
                <a:spcPct val="120000"/>
              </a:lnSpc>
            </a:pPr>
            <a:r>
              <a:rPr lang="en-US" altLang="zh-CN" sz="1200"/>
              <a:t>CrewAI / MetaGPT</a:t>
            </a:r>
            <a:r>
              <a:rPr lang="zh-CN" altLang="en-US" sz="1200"/>
              <a:t>：多智能体系统，按角色分工协作，自动构建提示链。</a:t>
            </a:r>
            <a:endParaRPr lang="en-US" altLang="zh-CN" sz="1200"/>
          </a:p>
          <a:p>
            <a:pPr>
              <a:lnSpc>
                <a:spcPct val="120000"/>
              </a:lnSpc>
            </a:pPr>
            <a:endParaRPr lang="zh-CN" altLang="en-US" sz="1200"/>
          </a:p>
          <a:p>
            <a:pPr>
              <a:lnSpc>
                <a:spcPct val="120000"/>
              </a:lnSpc>
            </a:pPr>
            <a:r>
              <a:rPr lang="en-US" altLang="zh-CN" sz="1400" b="1"/>
              <a:t>3.</a:t>
            </a:r>
            <a:r>
              <a:rPr lang="zh-CN" altLang="en-US" sz="1400" b="1"/>
              <a:t>工具调用与检索集成</a:t>
            </a:r>
          </a:p>
          <a:p>
            <a:pPr>
              <a:lnSpc>
                <a:spcPct val="120000"/>
              </a:lnSpc>
            </a:pPr>
            <a:r>
              <a:rPr lang="en-US" altLang="zh-CN" sz="1200"/>
              <a:t>RAG </a:t>
            </a:r>
            <a:r>
              <a:rPr lang="zh-CN" altLang="en-US" sz="1200"/>
              <a:t>工具集成（如使用 </a:t>
            </a:r>
            <a:r>
              <a:rPr lang="en-US" altLang="zh-CN" sz="1200"/>
              <a:t>Pinecone</a:t>
            </a:r>
            <a:r>
              <a:rPr lang="zh-CN" altLang="en-US" sz="1200"/>
              <a:t>、</a:t>
            </a:r>
            <a:r>
              <a:rPr lang="en-US" altLang="zh-CN" sz="1200"/>
              <a:t>Weaviate</a:t>
            </a:r>
            <a:r>
              <a:rPr lang="zh-CN" altLang="en-US" sz="1200"/>
              <a:t>、</a:t>
            </a:r>
            <a:r>
              <a:rPr lang="en-US" altLang="zh-CN" sz="1200"/>
              <a:t>FAISS + LLM</a:t>
            </a:r>
            <a:r>
              <a:rPr lang="zh-CN" altLang="en-US" sz="1200"/>
              <a:t>）</a:t>
            </a:r>
          </a:p>
          <a:p>
            <a:pPr>
              <a:lnSpc>
                <a:spcPct val="120000"/>
              </a:lnSpc>
            </a:pPr>
            <a:r>
              <a:rPr lang="en-US" altLang="zh-CN" sz="1200"/>
              <a:t>LangChain + Tools</a:t>
            </a:r>
            <a:r>
              <a:rPr lang="zh-CN" altLang="en-US" sz="1200"/>
              <a:t>：如 </a:t>
            </a:r>
            <a:r>
              <a:rPr lang="en-US" altLang="zh-CN" sz="1200"/>
              <a:t>Google </a:t>
            </a:r>
            <a:r>
              <a:rPr lang="zh-CN" altLang="en-US" sz="1200"/>
              <a:t>搜索、</a:t>
            </a:r>
            <a:r>
              <a:rPr lang="en-US" altLang="zh-CN" sz="1200"/>
              <a:t>Python </a:t>
            </a:r>
            <a:r>
              <a:rPr lang="zh-CN" altLang="en-US" sz="1200"/>
              <a:t>执行器、</a:t>
            </a:r>
            <a:r>
              <a:rPr lang="en-US" altLang="zh-CN" sz="1200"/>
              <a:t>API </a:t>
            </a:r>
            <a:r>
              <a:rPr lang="zh-CN" altLang="en-US" sz="1200"/>
              <a:t>插件</a:t>
            </a:r>
          </a:p>
          <a:p>
            <a:pPr>
              <a:lnSpc>
                <a:spcPct val="120000"/>
              </a:lnSpc>
            </a:pPr>
            <a:r>
              <a:rPr lang="en-US" altLang="zh-CN" sz="1200"/>
              <a:t>Toolformer / ReAct Agent </a:t>
            </a:r>
            <a:r>
              <a:rPr lang="zh-CN" altLang="en-US" sz="1200"/>
              <a:t>模型集成：基于提示引导模型使用工具</a:t>
            </a:r>
            <a:endParaRPr lang="en-US" altLang="zh-CN" sz="1200"/>
          </a:p>
          <a:p>
            <a:pPr>
              <a:lnSpc>
                <a:spcPct val="120000"/>
              </a:lnSpc>
            </a:pPr>
            <a:endParaRPr lang="zh-CN" altLang="en-US" sz="1200"/>
          </a:p>
          <a:p>
            <a:pPr>
              <a:lnSpc>
                <a:spcPct val="120000"/>
              </a:lnSpc>
            </a:pPr>
            <a:r>
              <a:rPr lang="en-US" altLang="zh-CN" sz="1400" b="1"/>
              <a:t>4.</a:t>
            </a:r>
            <a:r>
              <a:rPr lang="zh-CN" altLang="en-US" sz="1400" b="1"/>
              <a:t>可视化 </a:t>
            </a:r>
            <a:r>
              <a:rPr lang="en-US" altLang="zh-CN" sz="1400" b="1"/>
              <a:t>&amp; UI </a:t>
            </a:r>
            <a:r>
              <a:rPr lang="zh-CN" altLang="en-US" sz="1400" b="1"/>
              <a:t>工具</a:t>
            </a:r>
          </a:p>
          <a:p>
            <a:pPr>
              <a:lnSpc>
                <a:spcPct val="120000"/>
              </a:lnSpc>
            </a:pPr>
            <a:r>
              <a:rPr lang="en-US" altLang="zh-CN" sz="1200"/>
              <a:t>Chainlit</a:t>
            </a:r>
            <a:r>
              <a:rPr lang="zh-CN" altLang="en-US" sz="1200"/>
              <a:t>：类似于 </a:t>
            </a:r>
            <a:r>
              <a:rPr lang="en-US" altLang="zh-CN" sz="1200"/>
              <a:t>Streamlit </a:t>
            </a:r>
            <a:r>
              <a:rPr lang="zh-CN" altLang="en-US" sz="1200"/>
              <a:t>的 </a:t>
            </a:r>
            <a:r>
              <a:rPr lang="en-US" altLang="zh-CN" sz="1200"/>
              <a:t>LangChain </a:t>
            </a:r>
            <a:r>
              <a:rPr lang="zh-CN" altLang="en-US" sz="1200"/>
              <a:t>可视化运行平台。</a:t>
            </a:r>
          </a:p>
          <a:p>
            <a:pPr>
              <a:lnSpc>
                <a:spcPct val="120000"/>
              </a:lnSpc>
            </a:pPr>
            <a:r>
              <a:rPr lang="en-US" altLang="zh-CN" sz="1200"/>
              <a:t>Gradio / Streamlit</a:t>
            </a:r>
            <a:r>
              <a:rPr lang="zh-CN" altLang="en-US" sz="1200"/>
              <a:t>：快速搭建 </a:t>
            </a:r>
            <a:r>
              <a:rPr lang="en-US" altLang="zh-CN" sz="1200"/>
              <a:t>prompt demo </a:t>
            </a:r>
            <a:r>
              <a:rPr lang="zh-CN" altLang="en-US" sz="1200"/>
              <a:t>或交互界面。</a:t>
            </a:r>
          </a:p>
          <a:p>
            <a:pPr>
              <a:lnSpc>
                <a:spcPct val="120000"/>
              </a:lnSpc>
            </a:pPr>
            <a:r>
              <a:rPr lang="en-US" altLang="zh-CN" sz="1200"/>
              <a:t>LLMOps </a:t>
            </a:r>
            <a:r>
              <a:rPr lang="zh-CN" altLang="en-US" sz="1200"/>
              <a:t>平台：如 </a:t>
            </a:r>
            <a:r>
              <a:rPr lang="en-US" altLang="zh-CN" sz="1200"/>
              <a:t>Weights &amp; Biases</a:t>
            </a:r>
            <a:r>
              <a:rPr lang="zh-CN" altLang="en-US" sz="1200"/>
              <a:t>、</a:t>
            </a:r>
            <a:r>
              <a:rPr lang="en-US" altLang="zh-CN" sz="1200"/>
              <a:t>Arize</a:t>
            </a:r>
            <a:r>
              <a:rPr lang="zh-CN" altLang="en-US" sz="1200"/>
              <a:t>、</a:t>
            </a:r>
            <a:r>
              <a:rPr lang="en-US" altLang="zh-CN" sz="1200"/>
              <a:t>TruLens</a:t>
            </a:r>
            <a:r>
              <a:rPr lang="zh-CN" altLang="en-US" sz="1200"/>
              <a:t>，用于追踪、调试和优化提示工程在真实系统中的效果。</a:t>
            </a:r>
            <a:endParaRPr lang="en-US" altLang="zh-CN" sz="1200"/>
          </a:p>
          <a:p>
            <a:pPr>
              <a:lnSpc>
                <a:spcPct val="120000"/>
              </a:lnSpc>
            </a:pPr>
            <a:endParaRPr lang="zh-CN" altLang="en-US" sz="1200"/>
          </a:p>
          <a:p>
            <a:pPr>
              <a:lnSpc>
                <a:spcPct val="120000"/>
              </a:lnSpc>
            </a:pPr>
            <a:r>
              <a:rPr lang="en-US" altLang="zh-CN" sz="1400" b="1"/>
              <a:t>5.Prompt </a:t>
            </a:r>
            <a:r>
              <a:rPr lang="zh-CN" altLang="en-US" sz="1400" b="1"/>
              <a:t>管理工具</a:t>
            </a:r>
          </a:p>
          <a:p>
            <a:pPr>
              <a:lnSpc>
                <a:spcPct val="120000"/>
              </a:lnSpc>
            </a:pPr>
            <a:r>
              <a:rPr lang="en-US" altLang="zh-CN" sz="1200"/>
              <a:t>GitHub Copilot Labs</a:t>
            </a:r>
            <a:r>
              <a:rPr lang="zh-CN" altLang="en-US" sz="1200"/>
              <a:t>：实验性 </a:t>
            </a:r>
            <a:r>
              <a:rPr lang="en-US" altLang="zh-CN" sz="1200"/>
              <a:t>prompt </a:t>
            </a:r>
            <a:r>
              <a:rPr lang="zh-CN" altLang="en-US" sz="1200"/>
              <a:t>测试。</a:t>
            </a:r>
          </a:p>
          <a:p>
            <a:pPr>
              <a:lnSpc>
                <a:spcPct val="120000"/>
              </a:lnSpc>
            </a:pPr>
            <a:r>
              <a:rPr lang="en-US" altLang="zh-CN" sz="1200"/>
              <a:t>PromptHub</a:t>
            </a:r>
            <a:r>
              <a:rPr lang="zh-CN" altLang="en-US" sz="1200"/>
              <a:t>：</a:t>
            </a:r>
            <a:r>
              <a:rPr lang="en-US" altLang="zh-CN" sz="1200"/>
              <a:t>Prompt </a:t>
            </a:r>
            <a:r>
              <a:rPr lang="zh-CN" altLang="en-US" sz="1200"/>
              <a:t>模板的管理和复用。</a:t>
            </a:r>
          </a:p>
          <a:p>
            <a:pPr>
              <a:lnSpc>
                <a:spcPct val="120000"/>
              </a:lnSpc>
            </a:pPr>
            <a:r>
              <a:rPr lang="en-US" altLang="zh-CN" sz="1200"/>
              <a:t>BentoML + LangServe</a:t>
            </a:r>
            <a:r>
              <a:rPr lang="zh-CN" altLang="en-US" sz="1200"/>
              <a:t>：将 </a:t>
            </a:r>
            <a:r>
              <a:rPr lang="en-US" altLang="zh-CN" sz="1200"/>
              <a:t>prompt </a:t>
            </a:r>
            <a:r>
              <a:rPr lang="zh-CN" altLang="en-US" sz="1200"/>
              <a:t>工程和 </a:t>
            </a:r>
            <a:r>
              <a:rPr lang="en-US" altLang="zh-CN" sz="1200"/>
              <a:t>LLM </a:t>
            </a:r>
            <a:r>
              <a:rPr lang="zh-CN" altLang="en-US" sz="1200"/>
              <a:t>服务打包成 </a:t>
            </a:r>
            <a:r>
              <a:rPr lang="en-US" altLang="zh-CN" sz="1200"/>
              <a:t>API</a:t>
            </a:r>
            <a:r>
              <a:rPr lang="zh-CN" altLang="en-US" sz="1200"/>
              <a:t>。</a:t>
            </a:r>
          </a:p>
          <a:p>
            <a:pPr>
              <a:lnSpc>
                <a:spcPct val="120000"/>
              </a:lnSpc>
            </a:pPr>
            <a:r>
              <a:rPr lang="en-US" altLang="zh-CN" sz="1200"/>
              <a:t>OctoAI Prompt Playground</a:t>
            </a:r>
            <a:r>
              <a:rPr lang="zh-CN" altLang="en-US" sz="1200"/>
              <a:t>：用于部署与测试 </a:t>
            </a:r>
            <a:r>
              <a:rPr lang="en-US" altLang="zh-CN" sz="1200"/>
              <a:t>prompt </a:t>
            </a:r>
            <a:r>
              <a:rPr lang="zh-CN" altLang="en-US" sz="1200"/>
              <a:t>模型服务。</a:t>
            </a:r>
            <a:endParaRPr lang="zh-CN" altLang="en-US" sz="1200">
              <a:latin typeface="inherit"/>
            </a:endParaRPr>
          </a:p>
        </p:txBody>
      </p:sp>
    </p:spTree>
    <p:extLst>
      <p:ext uri="{BB962C8B-B14F-4D97-AF65-F5344CB8AC3E}">
        <p14:creationId xmlns:p14="http://schemas.microsoft.com/office/powerpoint/2010/main" val="3650639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C795D-1A8E-DB82-8177-4F26F38D487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8341EEA-849F-689E-8103-0C223CCA1E26}"/>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F2F4EC61-1F4C-6382-B3FB-0C6A767CD511}"/>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B7D294A9-C868-FE59-8B64-E0AA244F161E}"/>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D7F12148-8D57-ADDA-BEB0-517D0A8827E4}"/>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BD5B92DA-3327-C4D8-1373-96B30B11875B}"/>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CFA86F53-39FC-E541-DEE8-1DBADD08BACD}"/>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ACAF0378-575D-9D13-3C84-16103C407935}"/>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CCEDF1D8-9014-8D17-0AE9-FC526F3BF928}"/>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2</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0A628255-2895-496D-2489-732FCA385AA3}"/>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9FBB3A12-42E1-CBC2-8C16-222F2F79DB21}"/>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33A8C4A5-A5C3-5522-76AF-E65F1ACE45BE}"/>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评估方法</a:t>
              </a:r>
              <a:r>
                <a:rPr lang="zh-CN" altLang="en-US"/>
                <a:t>​</a:t>
              </a:r>
              <a:endParaRPr lang="en-US" altLang="zh-CN" sz="2400" b="1" dirty="0">
                <a:solidFill>
                  <a:schemeClr val="accent1"/>
                </a:solidFill>
                <a:latin typeface="+mj-lt"/>
                <a:ea typeface="+mn-ea"/>
                <a:cs typeface="+mn-ea"/>
                <a:sym typeface="+mn-lt"/>
              </a:endParaRPr>
            </a:p>
          </p:txBody>
        </p:sp>
      </p:grpSp>
      <p:sp>
        <p:nvSpPr>
          <p:cNvPr id="5" name="TextBox 4">
            <a:extLst>
              <a:ext uri="{FF2B5EF4-FFF2-40B4-BE49-F238E27FC236}">
                <a16:creationId xmlns:a16="http://schemas.microsoft.com/office/drawing/2014/main" id="{08C76E7F-218D-5ABD-A30D-DD1542D6B64B}"/>
              </a:ext>
            </a:extLst>
          </p:cNvPr>
          <p:cNvSpPr txBox="1"/>
          <p:nvPr/>
        </p:nvSpPr>
        <p:spPr>
          <a:xfrm>
            <a:off x="211419" y="960012"/>
            <a:ext cx="4453666" cy="332592"/>
          </a:xfrm>
          <a:prstGeom prst="rect">
            <a:avLst/>
          </a:prstGeom>
          <a:noFill/>
        </p:spPr>
        <p:txBody>
          <a:bodyPr wrap="square" lIns="91440" tIns="45720" rIns="91440" bIns="45720" rtlCol="0" anchor="t">
            <a:spAutoFit/>
          </a:bodyPr>
          <a:lstStyle/>
          <a:p>
            <a:pPr>
              <a:lnSpc>
                <a:spcPct val="120000"/>
              </a:lnSpc>
            </a:pPr>
            <a:r>
              <a:rPr lang="zh-CN" altLang="en-US" sz="1400"/>
              <a:t>提示词工程是一个</a:t>
            </a:r>
            <a:r>
              <a:rPr lang="zh-CN" altLang="en-US" sz="1400" b="1"/>
              <a:t>测试驱动型迭代</a:t>
            </a:r>
            <a:r>
              <a:rPr lang="zh-CN" altLang="en-US" sz="1400"/>
              <a:t>过程。</a:t>
            </a:r>
            <a:endParaRPr lang="en-US" sz="1400">
              <a:effectLst/>
              <a:latin typeface="Calibri" panose="020F0502020204030204" pitchFamily="34" charset="0"/>
            </a:endParaRPr>
          </a:p>
        </p:txBody>
      </p:sp>
      <p:pic>
        <p:nvPicPr>
          <p:cNvPr id="3" name="图片 2" descr="提示工程工作流示意图">
            <a:extLst>
              <a:ext uri="{FF2B5EF4-FFF2-40B4-BE49-F238E27FC236}">
                <a16:creationId xmlns:a16="http://schemas.microsoft.com/office/drawing/2014/main" id="{D87ECDF5-DD0B-0DD2-3411-A6079A0C70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419" y="1329083"/>
            <a:ext cx="9592454" cy="806924"/>
          </a:xfrm>
          <a:prstGeom prst="rect">
            <a:avLst/>
          </a:prstGeom>
          <a:noFill/>
          <a:ln>
            <a:noFill/>
          </a:ln>
        </p:spPr>
      </p:pic>
      <p:graphicFrame>
        <p:nvGraphicFramePr>
          <p:cNvPr id="4" name="表格 3">
            <a:extLst>
              <a:ext uri="{FF2B5EF4-FFF2-40B4-BE49-F238E27FC236}">
                <a16:creationId xmlns:a16="http://schemas.microsoft.com/office/drawing/2014/main" id="{F58392B6-2821-D6A6-AEEC-60B849BAAFA8}"/>
              </a:ext>
            </a:extLst>
          </p:cNvPr>
          <p:cNvGraphicFramePr>
            <a:graphicFrameLocks noGrp="1"/>
          </p:cNvGraphicFramePr>
          <p:nvPr>
            <p:extLst>
              <p:ext uri="{D42A27DB-BD31-4B8C-83A1-F6EECF244321}">
                <p14:modId xmlns:p14="http://schemas.microsoft.com/office/powerpoint/2010/main" val="2941484843"/>
              </p:ext>
            </p:extLst>
          </p:nvPr>
        </p:nvGraphicFramePr>
        <p:xfrm>
          <a:off x="211419" y="2641597"/>
          <a:ext cx="4080882" cy="1645920"/>
        </p:xfrm>
        <a:graphic>
          <a:graphicData uri="http://schemas.openxmlformats.org/drawingml/2006/table">
            <a:tbl>
              <a:tblPr>
                <a:tableStyleId>{7E9639D4-E3E2-4D34-9284-5A2195B3D0D7}</a:tableStyleId>
              </a:tblPr>
              <a:tblGrid>
                <a:gridCol w="1918595">
                  <a:extLst>
                    <a:ext uri="{9D8B030D-6E8A-4147-A177-3AD203B41FA5}">
                      <a16:colId xmlns:a16="http://schemas.microsoft.com/office/drawing/2014/main" val="2985009474"/>
                    </a:ext>
                  </a:extLst>
                </a:gridCol>
                <a:gridCol w="2162287">
                  <a:extLst>
                    <a:ext uri="{9D8B030D-6E8A-4147-A177-3AD203B41FA5}">
                      <a16:colId xmlns:a16="http://schemas.microsoft.com/office/drawing/2014/main" val="1661990852"/>
                    </a:ext>
                  </a:extLst>
                </a:gridCol>
              </a:tblGrid>
              <a:tr h="271007">
                <a:tc>
                  <a:txBody>
                    <a:bodyPr/>
                    <a:lstStyle/>
                    <a:p>
                      <a:r>
                        <a:rPr lang="zh-CN" altLang="en-US" sz="1200"/>
                        <a:t>维度</a:t>
                      </a:r>
                    </a:p>
                  </a:txBody>
                  <a:tcPr anchor="ctr">
                    <a:solidFill>
                      <a:schemeClr val="tx2">
                        <a:lumMod val="20000"/>
                        <a:lumOff val="80000"/>
                      </a:schemeClr>
                    </a:solidFill>
                  </a:tcPr>
                </a:tc>
                <a:tc>
                  <a:txBody>
                    <a:bodyPr/>
                    <a:lstStyle/>
                    <a:p>
                      <a:r>
                        <a:rPr lang="zh-CN" altLang="en-US" sz="1200"/>
                        <a:t>说明</a:t>
                      </a:r>
                    </a:p>
                  </a:txBody>
                  <a:tcPr anchor="ctr">
                    <a:solidFill>
                      <a:schemeClr val="tx2">
                        <a:lumMod val="20000"/>
                        <a:lumOff val="80000"/>
                      </a:schemeClr>
                    </a:solidFill>
                  </a:tcPr>
                </a:tc>
                <a:extLst>
                  <a:ext uri="{0D108BD9-81ED-4DB2-BD59-A6C34878D82A}">
                    <a16:rowId xmlns:a16="http://schemas.microsoft.com/office/drawing/2014/main" val="2072487305"/>
                  </a:ext>
                </a:extLst>
              </a:tr>
              <a:tr h="271007">
                <a:tc>
                  <a:txBody>
                    <a:bodyPr/>
                    <a:lstStyle/>
                    <a:p>
                      <a:r>
                        <a:rPr lang="zh-CN" altLang="en-US" sz="1200"/>
                        <a:t>准确性（</a:t>
                      </a:r>
                      <a:r>
                        <a:rPr lang="en-US" sz="1200"/>
                        <a:t>Accuracy）</a:t>
                      </a:r>
                    </a:p>
                  </a:txBody>
                  <a:tcPr anchor="ctr"/>
                </a:tc>
                <a:tc>
                  <a:txBody>
                    <a:bodyPr/>
                    <a:lstStyle/>
                    <a:p>
                      <a:r>
                        <a:rPr lang="zh-CN" altLang="en-US" sz="1200"/>
                        <a:t>模型输出是否正确</a:t>
                      </a:r>
                    </a:p>
                  </a:txBody>
                  <a:tcPr anchor="ctr"/>
                </a:tc>
                <a:extLst>
                  <a:ext uri="{0D108BD9-81ED-4DB2-BD59-A6C34878D82A}">
                    <a16:rowId xmlns:a16="http://schemas.microsoft.com/office/drawing/2014/main" val="1616709479"/>
                  </a:ext>
                </a:extLst>
              </a:tr>
              <a:tr h="271007">
                <a:tc>
                  <a:txBody>
                    <a:bodyPr/>
                    <a:lstStyle/>
                    <a:p>
                      <a:r>
                        <a:rPr lang="zh-CN" altLang="en-US" sz="1200"/>
                        <a:t>一致性（</a:t>
                      </a:r>
                      <a:r>
                        <a:rPr lang="en-US" sz="1200"/>
                        <a:t>Consistency）</a:t>
                      </a:r>
                    </a:p>
                  </a:txBody>
                  <a:tcPr anchor="ctr"/>
                </a:tc>
                <a:tc>
                  <a:txBody>
                    <a:bodyPr/>
                    <a:lstStyle/>
                    <a:p>
                      <a:r>
                        <a:rPr lang="zh-CN" altLang="en-US" sz="1200"/>
                        <a:t>多次调用是否输出一致结果</a:t>
                      </a:r>
                    </a:p>
                  </a:txBody>
                  <a:tcPr anchor="ctr"/>
                </a:tc>
                <a:extLst>
                  <a:ext uri="{0D108BD9-81ED-4DB2-BD59-A6C34878D82A}">
                    <a16:rowId xmlns:a16="http://schemas.microsoft.com/office/drawing/2014/main" val="3898214354"/>
                  </a:ext>
                </a:extLst>
              </a:tr>
              <a:tr h="271007">
                <a:tc>
                  <a:txBody>
                    <a:bodyPr/>
                    <a:lstStyle/>
                    <a:p>
                      <a:r>
                        <a:rPr lang="zh-CN" altLang="en-US" sz="1200"/>
                        <a:t>覆盖性（</a:t>
                      </a:r>
                      <a:r>
                        <a:rPr lang="en-US" sz="1200"/>
                        <a:t>Coverage）</a:t>
                      </a:r>
                    </a:p>
                  </a:txBody>
                  <a:tcPr anchor="ctr"/>
                </a:tc>
                <a:tc>
                  <a:txBody>
                    <a:bodyPr/>
                    <a:lstStyle/>
                    <a:p>
                      <a:r>
                        <a:rPr lang="zh-CN" altLang="en-US" sz="1200"/>
                        <a:t>是否能处理多样化输入</a:t>
                      </a:r>
                    </a:p>
                  </a:txBody>
                  <a:tcPr anchor="ctr"/>
                </a:tc>
                <a:extLst>
                  <a:ext uri="{0D108BD9-81ED-4DB2-BD59-A6C34878D82A}">
                    <a16:rowId xmlns:a16="http://schemas.microsoft.com/office/drawing/2014/main" val="43196736"/>
                  </a:ext>
                </a:extLst>
              </a:tr>
              <a:tr h="271007">
                <a:tc>
                  <a:txBody>
                    <a:bodyPr/>
                    <a:lstStyle/>
                    <a:p>
                      <a:r>
                        <a:rPr lang="zh-CN" altLang="en-US" sz="1200"/>
                        <a:t>召回率（</a:t>
                      </a:r>
                      <a:r>
                        <a:rPr lang="en-US" altLang="zh-CN" sz="1200"/>
                        <a:t>Recall</a:t>
                      </a:r>
                      <a:r>
                        <a:rPr lang="en-US" sz="1200"/>
                        <a:t>）</a:t>
                      </a:r>
                    </a:p>
                  </a:txBody>
                  <a:tcPr anchor="ctr"/>
                </a:tc>
                <a:tc>
                  <a:txBody>
                    <a:bodyPr/>
                    <a:lstStyle/>
                    <a:p>
                      <a:r>
                        <a:rPr lang="zh-CN" altLang="en-US" sz="1200"/>
                        <a:t>评估模型输出的全面性</a:t>
                      </a:r>
                    </a:p>
                  </a:txBody>
                  <a:tcPr anchor="ctr"/>
                </a:tc>
                <a:extLst>
                  <a:ext uri="{0D108BD9-81ED-4DB2-BD59-A6C34878D82A}">
                    <a16:rowId xmlns:a16="http://schemas.microsoft.com/office/drawing/2014/main" val="2909608353"/>
                  </a:ext>
                </a:extLst>
              </a:tr>
              <a:tr h="271007">
                <a:tc>
                  <a:txBody>
                    <a:bodyPr/>
                    <a:lstStyle/>
                    <a:p>
                      <a:r>
                        <a:rPr lang="zh-CN" altLang="en-US" sz="1200"/>
                        <a:t>精确率（</a:t>
                      </a:r>
                      <a:r>
                        <a:rPr lang="en-US" sz="1200"/>
                        <a:t>Precision）</a:t>
                      </a:r>
                    </a:p>
                  </a:txBody>
                  <a:tcPr anchor="ctr"/>
                </a:tc>
                <a:tc>
                  <a:txBody>
                    <a:bodyPr/>
                    <a:lstStyle/>
                    <a:p>
                      <a:r>
                        <a:rPr lang="zh-CN" altLang="en-US" sz="1200"/>
                        <a:t>评估模型输出的精确程度</a:t>
                      </a:r>
                    </a:p>
                  </a:txBody>
                  <a:tcPr anchor="ctr"/>
                </a:tc>
                <a:extLst>
                  <a:ext uri="{0D108BD9-81ED-4DB2-BD59-A6C34878D82A}">
                    <a16:rowId xmlns:a16="http://schemas.microsoft.com/office/drawing/2014/main" val="346637811"/>
                  </a:ext>
                </a:extLst>
              </a:tr>
            </a:tbl>
          </a:graphicData>
        </a:graphic>
      </p:graphicFrame>
      <p:sp>
        <p:nvSpPr>
          <p:cNvPr id="8" name="TextBox 4">
            <a:extLst>
              <a:ext uri="{FF2B5EF4-FFF2-40B4-BE49-F238E27FC236}">
                <a16:creationId xmlns:a16="http://schemas.microsoft.com/office/drawing/2014/main" id="{7DF23845-C544-04DE-7A00-F9D4EF9CF22D}"/>
              </a:ext>
            </a:extLst>
          </p:cNvPr>
          <p:cNvSpPr txBox="1"/>
          <p:nvPr/>
        </p:nvSpPr>
        <p:spPr>
          <a:xfrm>
            <a:off x="211342" y="2255889"/>
            <a:ext cx="3009439" cy="332592"/>
          </a:xfrm>
          <a:prstGeom prst="rect">
            <a:avLst/>
          </a:prstGeom>
          <a:noFill/>
        </p:spPr>
        <p:txBody>
          <a:bodyPr wrap="square" lIns="91440" tIns="45720" rIns="91440" bIns="45720" rtlCol="0" anchor="t">
            <a:spAutoFit/>
          </a:bodyPr>
          <a:lstStyle/>
          <a:p>
            <a:pPr>
              <a:lnSpc>
                <a:spcPct val="120000"/>
              </a:lnSpc>
            </a:pPr>
            <a:r>
              <a:rPr lang="zh-CN" altLang="en-US" sz="1400"/>
              <a:t>评估维度：</a:t>
            </a:r>
            <a:endParaRPr lang="en-US" sz="1400">
              <a:effectLst/>
              <a:latin typeface="Calibri" panose="020F0502020204030204" pitchFamily="34" charset="0"/>
            </a:endParaRPr>
          </a:p>
        </p:txBody>
      </p:sp>
      <p:sp>
        <p:nvSpPr>
          <p:cNvPr id="9" name="TextBox 4">
            <a:extLst>
              <a:ext uri="{FF2B5EF4-FFF2-40B4-BE49-F238E27FC236}">
                <a16:creationId xmlns:a16="http://schemas.microsoft.com/office/drawing/2014/main" id="{9EF91608-E90A-AC82-970F-FEEDC54B8568}"/>
              </a:ext>
            </a:extLst>
          </p:cNvPr>
          <p:cNvSpPr txBox="1"/>
          <p:nvPr/>
        </p:nvSpPr>
        <p:spPr>
          <a:xfrm>
            <a:off x="211342" y="4401383"/>
            <a:ext cx="4453667" cy="556499"/>
          </a:xfrm>
          <a:prstGeom prst="rect">
            <a:avLst/>
          </a:prstGeom>
          <a:noFill/>
        </p:spPr>
        <p:txBody>
          <a:bodyPr wrap="square" lIns="91440" tIns="45720" rIns="91440" bIns="45720" rtlCol="0" anchor="t">
            <a:spAutoFit/>
          </a:bodyPr>
          <a:lstStyle/>
          <a:p>
            <a:pPr>
              <a:lnSpc>
                <a:spcPct val="120000"/>
              </a:lnSpc>
            </a:pPr>
            <a:r>
              <a:rPr lang="zh-CN" altLang="en-US" sz="1400"/>
              <a:t>评估方法：</a:t>
            </a:r>
            <a:endParaRPr lang="en-US" altLang="zh-CN" sz="1400"/>
          </a:p>
          <a:p>
            <a:pPr marL="171450" indent="-171450">
              <a:lnSpc>
                <a:spcPct val="120000"/>
              </a:lnSpc>
              <a:buFont typeface="Arial" panose="020B0604020202020204" pitchFamily="34" charset="0"/>
              <a:buChar char="•"/>
            </a:pPr>
            <a:r>
              <a:rPr lang="zh-CN" altLang="en-US" sz="1200"/>
              <a:t>适用于 </a:t>
            </a:r>
            <a:r>
              <a:rPr lang="en-US" sz="1200"/>
              <a:t>Text-to-Text </a:t>
            </a:r>
            <a:r>
              <a:rPr lang="zh-CN" altLang="en-US" sz="1200"/>
              <a:t>输出，计算输出与参考答案之间的差异</a:t>
            </a:r>
            <a:endParaRPr lang="en-US" sz="1200">
              <a:effectLst/>
              <a:latin typeface="Calibri" panose="020F0502020204030204" pitchFamily="34" charset="0"/>
            </a:endParaRPr>
          </a:p>
        </p:txBody>
      </p:sp>
      <p:graphicFrame>
        <p:nvGraphicFramePr>
          <p:cNvPr id="10" name="表格 9">
            <a:extLst>
              <a:ext uri="{FF2B5EF4-FFF2-40B4-BE49-F238E27FC236}">
                <a16:creationId xmlns:a16="http://schemas.microsoft.com/office/drawing/2014/main" id="{2B9C3E77-A29C-9ECD-E8F1-5CD35BF69F5A}"/>
              </a:ext>
            </a:extLst>
          </p:cNvPr>
          <p:cNvGraphicFramePr>
            <a:graphicFrameLocks noGrp="1"/>
          </p:cNvGraphicFramePr>
          <p:nvPr>
            <p:extLst>
              <p:ext uri="{D42A27DB-BD31-4B8C-83A1-F6EECF244321}">
                <p14:modId xmlns:p14="http://schemas.microsoft.com/office/powerpoint/2010/main" val="2900124292"/>
              </p:ext>
            </p:extLst>
          </p:nvPr>
        </p:nvGraphicFramePr>
        <p:xfrm>
          <a:off x="211419" y="4957882"/>
          <a:ext cx="4102397" cy="1645920"/>
        </p:xfrm>
        <a:graphic>
          <a:graphicData uri="http://schemas.openxmlformats.org/drawingml/2006/table">
            <a:tbl>
              <a:tblPr>
                <a:tableStyleId>{7E9639D4-E3E2-4D34-9284-5A2195B3D0D7}</a:tableStyleId>
              </a:tblPr>
              <a:tblGrid>
                <a:gridCol w="1617381">
                  <a:extLst>
                    <a:ext uri="{9D8B030D-6E8A-4147-A177-3AD203B41FA5}">
                      <a16:colId xmlns:a16="http://schemas.microsoft.com/office/drawing/2014/main" val="890075624"/>
                    </a:ext>
                  </a:extLst>
                </a:gridCol>
                <a:gridCol w="1376979">
                  <a:extLst>
                    <a:ext uri="{9D8B030D-6E8A-4147-A177-3AD203B41FA5}">
                      <a16:colId xmlns:a16="http://schemas.microsoft.com/office/drawing/2014/main" val="2521983281"/>
                    </a:ext>
                  </a:extLst>
                </a:gridCol>
                <a:gridCol w="1108037">
                  <a:extLst>
                    <a:ext uri="{9D8B030D-6E8A-4147-A177-3AD203B41FA5}">
                      <a16:colId xmlns:a16="http://schemas.microsoft.com/office/drawing/2014/main" val="1742984522"/>
                    </a:ext>
                  </a:extLst>
                </a:gridCol>
              </a:tblGrid>
              <a:tr h="0">
                <a:tc>
                  <a:txBody>
                    <a:bodyPr/>
                    <a:lstStyle/>
                    <a:p>
                      <a:r>
                        <a:rPr lang="zh-CN" altLang="en-US" sz="1200"/>
                        <a:t>指标</a:t>
                      </a:r>
                    </a:p>
                  </a:txBody>
                  <a:tcPr anchor="ctr">
                    <a:solidFill>
                      <a:schemeClr val="tx2">
                        <a:lumMod val="20000"/>
                        <a:lumOff val="80000"/>
                      </a:schemeClr>
                    </a:solidFill>
                  </a:tcPr>
                </a:tc>
                <a:tc>
                  <a:txBody>
                    <a:bodyPr/>
                    <a:lstStyle/>
                    <a:p>
                      <a:r>
                        <a:rPr lang="zh-CN" altLang="en-US" sz="1200"/>
                        <a:t>用途</a:t>
                      </a:r>
                    </a:p>
                  </a:txBody>
                  <a:tcPr anchor="ctr">
                    <a:solidFill>
                      <a:schemeClr val="tx2">
                        <a:lumMod val="20000"/>
                        <a:lumOff val="80000"/>
                      </a:schemeClr>
                    </a:solidFill>
                  </a:tcPr>
                </a:tc>
                <a:tc>
                  <a:txBody>
                    <a:bodyPr/>
                    <a:lstStyle/>
                    <a:p>
                      <a:r>
                        <a:rPr lang="zh-CN" altLang="en-US" sz="1200"/>
                        <a:t>工具库</a:t>
                      </a:r>
                    </a:p>
                  </a:txBody>
                  <a:tcPr anchor="ctr">
                    <a:solidFill>
                      <a:schemeClr val="tx2">
                        <a:lumMod val="20000"/>
                        <a:lumOff val="80000"/>
                      </a:schemeClr>
                    </a:solidFill>
                  </a:tcPr>
                </a:tc>
                <a:extLst>
                  <a:ext uri="{0D108BD9-81ED-4DB2-BD59-A6C34878D82A}">
                    <a16:rowId xmlns:a16="http://schemas.microsoft.com/office/drawing/2014/main" val="1149353120"/>
                  </a:ext>
                </a:extLst>
              </a:tr>
              <a:tr h="0">
                <a:tc>
                  <a:txBody>
                    <a:bodyPr/>
                    <a:lstStyle/>
                    <a:p>
                      <a:r>
                        <a:rPr lang="en-US" sz="1200"/>
                        <a:t>BLEU</a:t>
                      </a:r>
                    </a:p>
                  </a:txBody>
                  <a:tcPr anchor="ctr"/>
                </a:tc>
                <a:tc>
                  <a:txBody>
                    <a:bodyPr/>
                    <a:lstStyle/>
                    <a:p>
                      <a:r>
                        <a:rPr lang="zh-CN" altLang="en-US" sz="1200"/>
                        <a:t>机器翻译</a:t>
                      </a:r>
                    </a:p>
                  </a:txBody>
                  <a:tcPr anchor="ctr"/>
                </a:tc>
                <a:tc>
                  <a:txBody>
                    <a:bodyPr/>
                    <a:lstStyle/>
                    <a:p>
                      <a:r>
                        <a:rPr lang="en-US" sz="1200"/>
                        <a:t>nltk.translate</a:t>
                      </a:r>
                    </a:p>
                  </a:txBody>
                  <a:tcPr anchor="ctr"/>
                </a:tc>
                <a:extLst>
                  <a:ext uri="{0D108BD9-81ED-4DB2-BD59-A6C34878D82A}">
                    <a16:rowId xmlns:a16="http://schemas.microsoft.com/office/drawing/2014/main" val="4063387582"/>
                  </a:ext>
                </a:extLst>
              </a:tr>
              <a:tr h="0">
                <a:tc>
                  <a:txBody>
                    <a:bodyPr/>
                    <a:lstStyle/>
                    <a:p>
                      <a:r>
                        <a:rPr lang="en-US" sz="1200"/>
                        <a:t>ROUGE</a:t>
                      </a:r>
                    </a:p>
                  </a:txBody>
                  <a:tcPr anchor="ctr"/>
                </a:tc>
                <a:tc>
                  <a:txBody>
                    <a:bodyPr/>
                    <a:lstStyle/>
                    <a:p>
                      <a:r>
                        <a:rPr lang="zh-CN" altLang="en-US" sz="1200"/>
                        <a:t>文本摘要</a:t>
                      </a:r>
                    </a:p>
                  </a:txBody>
                  <a:tcPr anchor="ctr"/>
                </a:tc>
                <a:tc>
                  <a:txBody>
                    <a:bodyPr/>
                    <a:lstStyle/>
                    <a:p>
                      <a:r>
                        <a:rPr lang="en-US" sz="1200"/>
                        <a:t>rouge-score</a:t>
                      </a:r>
                    </a:p>
                  </a:txBody>
                  <a:tcPr anchor="ctr"/>
                </a:tc>
                <a:extLst>
                  <a:ext uri="{0D108BD9-81ED-4DB2-BD59-A6C34878D82A}">
                    <a16:rowId xmlns:a16="http://schemas.microsoft.com/office/drawing/2014/main" val="1582762962"/>
                  </a:ext>
                </a:extLst>
              </a:tr>
              <a:tr h="0">
                <a:tc>
                  <a:txBody>
                    <a:bodyPr/>
                    <a:lstStyle/>
                    <a:p>
                      <a:r>
                        <a:rPr lang="en-US" altLang="zh-CN" sz="1200"/>
                        <a:t>HumanEval</a:t>
                      </a:r>
                      <a:endParaRPr lang="en-US" sz="1200"/>
                    </a:p>
                  </a:txBody>
                  <a:tcPr anchor="ctr"/>
                </a:tc>
                <a:tc>
                  <a:txBody>
                    <a:bodyPr/>
                    <a:lstStyle/>
                    <a:p>
                      <a:r>
                        <a:rPr lang="zh-CN" altLang="en-US" sz="1200"/>
                        <a:t>代码生成</a:t>
                      </a:r>
                    </a:p>
                  </a:txBody>
                  <a:tcPr anchor="ctr"/>
                </a:tc>
                <a:tc>
                  <a:txBody>
                    <a:bodyPr/>
                    <a:lstStyle/>
                    <a:p>
                      <a:r>
                        <a:rPr lang="en-US" sz="1200"/>
                        <a:t>human-eval</a:t>
                      </a:r>
                    </a:p>
                  </a:txBody>
                  <a:tcPr anchor="ctr"/>
                </a:tc>
                <a:extLst>
                  <a:ext uri="{0D108BD9-81ED-4DB2-BD59-A6C34878D82A}">
                    <a16:rowId xmlns:a16="http://schemas.microsoft.com/office/drawing/2014/main" val="4182709946"/>
                  </a:ext>
                </a:extLst>
              </a:tr>
              <a:tr h="0">
                <a:tc>
                  <a:txBody>
                    <a:bodyPr/>
                    <a:lstStyle/>
                    <a:p>
                      <a:r>
                        <a:rPr lang="en-US" sz="1200"/>
                        <a:t>BERTScore</a:t>
                      </a:r>
                    </a:p>
                  </a:txBody>
                  <a:tcPr anchor="ctr"/>
                </a:tc>
                <a:tc>
                  <a:txBody>
                    <a:bodyPr/>
                    <a:lstStyle/>
                    <a:p>
                      <a:r>
                        <a:rPr lang="zh-CN" altLang="en-US" sz="1200"/>
                        <a:t>语义对齐更强</a:t>
                      </a:r>
                    </a:p>
                  </a:txBody>
                  <a:tcPr anchor="ctr"/>
                </a:tc>
                <a:tc>
                  <a:txBody>
                    <a:bodyPr/>
                    <a:lstStyle/>
                    <a:p>
                      <a:r>
                        <a:rPr lang="en-US" sz="1200"/>
                        <a:t>bert-score</a:t>
                      </a:r>
                    </a:p>
                  </a:txBody>
                  <a:tcPr anchor="ctr"/>
                </a:tc>
                <a:extLst>
                  <a:ext uri="{0D108BD9-81ED-4DB2-BD59-A6C34878D82A}">
                    <a16:rowId xmlns:a16="http://schemas.microsoft.com/office/drawing/2014/main" val="3208800612"/>
                  </a:ext>
                </a:extLst>
              </a:tr>
              <a:tr h="0">
                <a:tc>
                  <a:txBody>
                    <a:bodyPr/>
                    <a:lstStyle/>
                    <a:p>
                      <a:r>
                        <a:rPr lang="en-US" sz="1200"/>
                        <a:t>GPTScore / G-Eval</a:t>
                      </a:r>
                    </a:p>
                  </a:txBody>
                  <a:tcPr anchor="ctr"/>
                </a:tc>
                <a:tc>
                  <a:txBody>
                    <a:bodyPr/>
                    <a:lstStyle/>
                    <a:p>
                      <a:r>
                        <a:rPr lang="zh-CN" altLang="en-US" sz="1200"/>
                        <a:t>语言模型打分</a:t>
                      </a:r>
                    </a:p>
                  </a:txBody>
                  <a:tcPr anchor="ctr"/>
                </a:tc>
                <a:tc>
                  <a:txBody>
                    <a:bodyPr/>
                    <a:lstStyle/>
                    <a:p>
                      <a:r>
                        <a:rPr lang="en-US" sz="1200"/>
                        <a:t>OpenAI API</a:t>
                      </a:r>
                    </a:p>
                  </a:txBody>
                  <a:tcPr anchor="ctr"/>
                </a:tc>
                <a:extLst>
                  <a:ext uri="{0D108BD9-81ED-4DB2-BD59-A6C34878D82A}">
                    <a16:rowId xmlns:a16="http://schemas.microsoft.com/office/drawing/2014/main" val="1907600907"/>
                  </a:ext>
                </a:extLst>
              </a:tr>
            </a:tbl>
          </a:graphicData>
        </a:graphic>
      </p:graphicFrame>
      <p:sp>
        <p:nvSpPr>
          <p:cNvPr id="11" name="TextBox 4">
            <a:extLst>
              <a:ext uri="{FF2B5EF4-FFF2-40B4-BE49-F238E27FC236}">
                <a16:creationId xmlns:a16="http://schemas.microsoft.com/office/drawing/2014/main" id="{230A0F7C-3EB2-47F5-BA5D-1EE49091F80F}"/>
              </a:ext>
            </a:extLst>
          </p:cNvPr>
          <p:cNvSpPr txBox="1"/>
          <p:nvPr/>
        </p:nvSpPr>
        <p:spPr>
          <a:xfrm>
            <a:off x="4825775" y="2259792"/>
            <a:ext cx="1773219" cy="328551"/>
          </a:xfrm>
          <a:prstGeom prst="rect">
            <a:avLst/>
          </a:prstGeom>
          <a:noFill/>
        </p:spPr>
        <p:txBody>
          <a:bodyPr wrap="square" lIns="91440" tIns="45720" rIns="91440" bIns="45720" rtlCol="0" anchor="t">
            <a:spAutoFit/>
          </a:bodyPr>
          <a:lstStyle/>
          <a:p>
            <a:pPr>
              <a:lnSpc>
                <a:spcPct val="120000"/>
              </a:lnSpc>
            </a:pPr>
            <a:r>
              <a:rPr lang="zh-CN" altLang="en-US" sz="1400"/>
              <a:t>工具与框架：</a:t>
            </a:r>
            <a:endParaRPr lang="en-US" altLang="zh-CN" sz="1400"/>
          </a:p>
        </p:txBody>
      </p:sp>
      <p:graphicFrame>
        <p:nvGraphicFramePr>
          <p:cNvPr id="12" name="表格 11">
            <a:extLst>
              <a:ext uri="{FF2B5EF4-FFF2-40B4-BE49-F238E27FC236}">
                <a16:creationId xmlns:a16="http://schemas.microsoft.com/office/drawing/2014/main" id="{E2512468-5F78-101C-9243-E9DBA6059D39}"/>
              </a:ext>
            </a:extLst>
          </p:cNvPr>
          <p:cNvGraphicFramePr>
            <a:graphicFrameLocks noGrp="1"/>
          </p:cNvGraphicFramePr>
          <p:nvPr>
            <p:extLst>
              <p:ext uri="{D42A27DB-BD31-4B8C-83A1-F6EECF244321}">
                <p14:modId xmlns:p14="http://schemas.microsoft.com/office/powerpoint/2010/main" val="1402138905"/>
              </p:ext>
            </p:extLst>
          </p:nvPr>
        </p:nvGraphicFramePr>
        <p:xfrm>
          <a:off x="4825775" y="2641597"/>
          <a:ext cx="5358205" cy="1645920"/>
        </p:xfrm>
        <a:graphic>
          <a:graphicData uri="http://schemas.openxmlformats.org/drawingml/2006/table">
            <a:tbl>
              <a:tblPr>
                <a:tableStyleId>{7E9639D4-E3E2-4D34-9284-5A2195B3D0D7}</a:tableStyleId>
              </a:tblPr>
              <a:tblGrid>
                <a:gridCol w="1797424">
                  <a:extLst>
                    <a:ext uri="{9D8B030D-6E8A-4147-A177-3AD203B41FA5}">
                      <a16:colId xmlns:a16="http://schemas.microsoft.com/office/drawing/2014/main" val="1022865684"/>
                    </a:ext>
                  </a:extLst>
                </a:gridCol>
                <a:gridCol w="3560781">
                  <a:extLst>
                    <a:ext uri="{9D8B030D-6E8A-4147-A177-3AD203B41FA5}">
                      <a16:colId xmlns:a16="http://schemas.microsoft.com/office/drawing/2014/main" val="1750583663"/>
                    </a:ext>
                  </a:extLst>
                </a:gridCol>
              </a:tblGrid>
              <a:tr h="0">
                <a:tc>
                  <a:txBody>
                    <a:bodyPr/>
                    <a:lstStyle/>
                    <a:p>
                      <a:r>
                        <a:rPr lang="zh-CN" altLang="en-US" sz="1200"/>
                        <a:t>工具</a:t>
                      </a:r>
                      <a:r>
                        <a:rPr lang="en-US" altLang="zh-CN" sz="1200"/>
                        <a:t>/</a:t>
                      </a:r>
                      <a:r>
                        <a:rPr lang="zh-CN" altLang="en-US" sz="1200"/>
                        <a:t>框架</a:t>
                      </a:r>
                    </a:p>
                  </a:txBody>
                  <a:tcPr anchor="ctr">
                    <a:solidFill>
                      <a:schemeClr val="tx2">
                        <a:lumMod val="20000"/>
                        <a:lumOff val="80000"/>
                      </a:schemeClr>
                    </a:solidFill>
                  </a:tcPr>
                </a:tc>
                <a:tc>
                  <a:txBody>
                    <a:bodyPr/>
                    <a:lstStyle/>
                    <a:p>
                      <a:r>
                        <a:rPr lang="zh-CN" altLang="en-US" sz="1200"/>
                        <a:t>功能</a:t>
                      </a:r>
                    </a:p>
                  </a:txBody>
                  <a:tcPr anchor="ctr">
                    <a:solidFill>
                      <a:schemeClr val="tx2">
                        <a:lumMod val="20000"/>
                        <a:lumOff val="80000"/>
                      </a:schemeClr>
                    </a:solidFill>
                  </a:tcPr>
                </a:tc>
                <a:extLst>
                  <a:ext uri="{0D108BD9-81ED-4DB2-BD59-A6C34878D82A}">
                    <a16:rowId xmlns:a16="http://schemas.microsoft.com/office/drawing/2014/main" val="1465864523"/>
                  </a:ext>
                </a:extLst>
              </a:tr>
              <a:tr h="0">
                <a:tc>
                  <a:txBody>
                    <a:bodyPr/>
                    <a:lstStyle/>
                    <a:p>
                      <a:r>
                        <a:rPr lang="en-US" sz="1200">
                          <a:hlinkClick r:id="rId4"/>
                        </a:rPr>
                        <a:t>TruLens</a:t>
                      </a:r>
                      <a:endParaRPr lang="en-US" sz="1200"/>
                    </a:p>
                  </a:txBody>
                  <a:tcPr anchor="ctr"/>
                </a:tc>
                <a:tc>
                  <a:txBody>
                    <a:bodyPr/>
                    <a:lstStyle/>
                    <a:p>
                      <a:r>
                        <a:rPr lang="zh-CN" altLang="en-US" sz="1200"/>
                        <a:t>评估 </a:t>
                      </a:r>
                      <a:r>
                        <a:rPr lang="en-US" altLang="zh-CN" sz="1200"/>
                        <a:t>LLM </a:t>
                      </a:r>
                      <a:r>
                        <a:rPr lang="zh-CN" altLang="en-US" sz="1200"/>
                        <a:t>应用中的准确性、一致性、偏见等</a:t>
                      </a:r>
                    </a:p>
                  </a:txBody>
                  <a:tcPr anchor="ctr"/>
                </a:tc>
                <a:extLst>
                  <a:ext uri="{0D108BD9-81ED-4DB2-BD59-A6C34878D82A}">
                    <a16:rowId xmlns:a16="http://schemas.microsoft.com/office/drawing/2014/main" val="1920152978"/>
                  </a:ext>
                </a:extLst>
              </a:tr>
              <a:tr h="0">
                <a:tc>
                  <a:txBody>
                    <a:bodyPr/>
                    <a:lstStyle/>
                    <a:p>
                      <a:r>
                        <a:rPr lang="en-US" sz="1200">
                          <a:hlinkClick r:id="rId5"/>
                        </a:rPr>
                        <a:t>LangChain Evaluation</a:t>
                      </a:r>
                      <a:endParaRPr lang="en-US" sz="1200"/>
                    </a:p>
                  </a:txBody>
                  <a:tcPr anchor="ctr"/>
                </a:tc>
                <a:tc>
                  <a:txBody>
                    <a:bodyPr/>
                    <a:lstStyle/>
                    <a:p>
                      <a:r>
                        <a:rPr lang="zh-CN" altLang="en-US" sz="1200"/>
                        <a:t>支持回归</a:t>
                      </a:r>
                      <a:r>
                        <a:rPr lang="en-US" altLang="zh-CN" sz="1200"/>
                        <a:t>/</a:t>
                      </a:r>
                      <a:r>
                        <a:rPr lang="zh-CN" altLang="en-US" sz="1200"/>
                        <a:t>基准评估、</a:t>
                      </a:r>
                      <a:r>
                        <a:rPr lang="en-US" sz="1200"/>
                        <a:t>LLM-as-a-judge</a:t>
                      </a:r>
                    </a:p>
                  </a:txBody>
                  <a:tcPr anchor="ctr"/>
                </a:tc>
                <a:extLst>
                  <a:ext uri="{0D108BD9-81ED-4DB2-BD59-A6C34878D82A}">
                    <a16:rowId xmlns:a16="http://schemas.microsoft.com/office/drawing/2014/main" val="221607895"/>
                  </a:ext>
                </a:extLst>
              </a:tr>
              <a:tr h="0">
                <a:tc>
                  <a:txBody>
                    <a:bodyPr/>
                    <a:lstStyle/>
                    <a:p>
                      <a:r>
                        <a:rPr lang="en-US" sz="1200">
                          <a:hlinkClick r:id="rId6"/>
                        </a:rPr>
                        <a:t>Promptfoo</a:t>
                      </a:r>
                      <a:endParaRPr lang="en-US" sz="1200"/>
                    </a:p>
                  </a:txBody>
                  <a:tcPr anchor="ctr"/>
                </a:tc>
                <a:tc>
                  <a:txBody>
                    <a:bodyPr/>
                    <a:lstStyle/>
                    <a:p>
                      <a:r>
                        <a:rPr lang="en-US" sz="1200"/>
                        <a:t>Prompt </a:t>
                      </a:r>
                      <a:r>
                        <a:rPr lang="zh-CN" altLang="en-US" sz="1200"/>
                        <a:t>测试框架，支持 </a:t>
                      </a:r>
                      <a:r>
                        <a:rPr lang="en-US" sz="1200"/>
                        <a:t>YAML </a:t>
                      </a:r>
                      <a:r>
                        <a:rPr lang="zh-CN" altLang="en-US" sz="1200"/>
                        <a:t>配置、多模型对比</a:t>
                      </a:r>
                    </a:p>
                  </a:txBody>
                  <a:tcPr anchor="ctr"/>
                </a:tc>
                <a:extLst>
                  <a:ext uri="{0D108BD9-81ED-4DB2-BD59-A6C34878D82A}">
                    <a16:rowId xmlns:a16="http://schemas.microsoft.com/office/drawing/2014/main" val="2131373639"/>
                  </a:ext>
                </a:extLst>
              </a:tr>
              <a:tr h="0">
                <a:tc>
                  <a:txBody>
                    <a:bodyPr/>
                    <a:lstStyle/>
                    <a:p>
                      <a:r>
                        <a:rPr lang="en-US" sz="1200">
                          <a:hlinkClick r:id="rId7"/>
                        </a:rPr>
                        <a:t>Evals by OpenAI</a:t>
                      </a:r>
                      <a:endParaRPr lang="en-US" sz="1200"/>
                    </a:p>
                  </a:txBody>
                  <a:tcPr anchor="ctr"/>
                </a:tc>
                <a:tc>
                  <a:txBody>
                    <a:bodyPr/>
                    <a:lstStyle/>
                    <a:p>
                      <a:r>
                        <a:rPr lang="zh-CN" altLang="en-US" sz="1200"/>
                        <a:t>官方基准评测框架，支持自定义任务</a:t>
                      </a:r>
                    </a:p>
                  </a:txBody>
                  <a:tcPr anchor="ctr"/>
                </a:tc>
                <a:extLst>
                  <a:ext uri="{0D108BD9-81ED-4DB2-BD59-A6C34878D82A}">
                    <a16:rowId xmlns:a16="http://schemas.microsoft.com/office/drawing/2014/main" val="1149950342"/>
                  </a:ext>
                </a:extLst>
              </a:tr>
              <a:tr h="0">
                <a:tc>
                  <a:txBody>
                    <a:bodyPr/>
                    <a:lstStyle/>
                    <a:p>
                      <a:r>
                        <a:rPr lang="en-US" sz="1200">
                          <a:hlinkClick r:id="rId8"/>
                        </a:rPr>
                        <a:t>Helicone</a:t>
                      </a:r>
                      <a:endParaRPr lang="en-US" sz="1200"/>
                    </a:p>
                  </a:txBody>
                  <a:tcPr anchor="ctr"/>
                </a:tc>
                <a:tc>
                  <a:txBody>
                    <a:bodyPr/>
                    <a:lstStyle/>
                    <a:p>
                      <a:r>
                        <a:rPr lang="zh-CN" altLang="en-US" sz="1200"/>
                        <a:t>可视化评估、调试日志分析平台</a:t>
                      </a:r>
                    </a:p>
                  </a:txBody>
                  <a:tcPr anchor="ctr"/>
                </a:tc>
                <a:extLst>
                  <a:ext uri="{0D108BD9-81ED-4DB2-BD59-A6C34878D82A}">
                    <a16:rowId xmlns:a16="http://schemas.microsoft.com/office/drawing/2014/main" val="1986918737"/>
                  </a:ext>
                </a:extLst>
              </a:tr>
            </a:tbl>
          </a:graphicData>
        </a:graphic>
      </p:graphicFrame>
    </p:spTree>
    <p:extLst>
      <p:ext uri="{BB962C8B-B14F-4D97-AF65-F5344CB8AC3E}">
        <p14:creationId xmlns:p14="http://schemas.microsoft.com/office/powerpoint/2010/main" val="38881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84335-13A0-B8A8-5835-8E352896FE6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B321D266-6FA7-15EB-9084-FF427B37F258}"/>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4F68D6B7-8304-E630-3CA3-1710241E4C1D}"/>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2F6372D3-C436-034B-EE42-2207F175170E}"/>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AE688177-0839-95FC-3AFE-29C07E19163A}"/>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76E4F410-F771-BA77-F46D-9EF46E0AA946}"/>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B9D9A09F-0AD8-B31E-81B8-CB04790795A5}"/>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9F764F50-D66E-B78F-D60E-32B811580AA0}"/>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B3166FFA-DDC4-79F6-4FC5-221611946B54}"/>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2</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65CAF279-6FC1-FC20-EFBC-574E10AE3622}"/>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45EA1B77-5645-4A46-FB38-C55B7DD0B3C3}"/>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74198A0F-D9D2-2BDF-A67E-348B86913543}"/>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评估方法</a:t>
              </a:r>
              <a:r>
                <a:rPr lang="zh-CN" altLang="en-US"/>
                <a:t>​</a:t>
              </a:r>
              <a:endParaRPr lang="en-US" altLang="zh-CN" sz="2400" b="1" dirty="0">
                <a:solidFill>
                  <a:schemeClr val="accent1"/>
                </a:solidFill>
                <a:latin typeface="+mj-lt"/>
                <a:ea typeface="+mn-ea"/>
                <a:cs typeface="+mn-ea"/>
                <a:sym typeface="+mn-lt"/>
              </a:endParaRPr>
            </a:p>
          </p:txBody>
        </p:sp>
      </p:grpSp>
      <p:sp>
        <p:nvSpPr>
          <p:cNvPr id="5" name="TextBox 4">
            <a:extLst>
              <a:ext uri="{FF2B5EF4-FFF2-40B4-BE49-F238E27FC236}">
                <a16:creationId xmlns:a16="http://schemas.microsoft.com/office/drawing/2014/main" id="{FCAD21E9-C848-683D-5BA8-1D6385A3AA67}"/>
              </a:ext>
            </a:extLst>
          </p:cNvPr>
          <p:cNvSpPr txBox="1"/>
          <p:nvPr/>
        </p:nvSpPr>
        <p:spPr>
          <a:xfrm>
            <a:off x="118334" y="959159"/>
            <a:ext cx="6485894" cy="2917915"/>
          </a:xfrm>
          <a:prstGeom prst="rect">
            <a:avLst/>
          </a:prstGeom>
          <a:noFill/>
        </p:spPr>
        <p:txBody>
          <a:bodyPr wrap="square" lIns="91440" tIns="45720" rIns="91440" bIns="45720" rtlCol="0" anchor="t">
            <a:spAutoFit/>
          </a:bodyPr>
          <a:lstStyle/>
          <a:p>
            <a:pPr marL="342900" indent="-342900">
              <a:lnSpc>
                <a:spcPct val="120000"/>
              </a:lnSpc>
              <a:buFont typeface="+mj-lt"/>
              <a:buAutoNum type="arabicPeriod"/>
            </a:pPr>
            <a:r>
              <a:rPr lang="zh-CN" altLang="en-US" sz="1400">
                <a:latin typeface="Calibri" panose="020F0502020204030204" pitchFamily="34" charset="0"/>
              </a:rPr>
              <a:t>输入问题列表（输入场景）</a:t>
            </a:r>
            <a:endParaRPr lang="en-US" altLang="zh-CN" sz="1400">
              <a:latin typeface="Calibri" panose="020F0502020204030204" pitchFamily="34" charset="0"/>
            </a:endParaRPr>
          </a:p>
          <a:p>
            <a:pPr marL="342900" indent="-342900">
              <a:lnSpc>
                <a:spcPct val="120000"/>
              </a:lnSpc>
              <a:buFont typeface="+mj-lt"/>
              <a:buAutoNum type="arabicPeriod"/>
            </a:pPr>
            <a:endParaRPr lang="en-US" altLang="zh-CN" sz="1400">
              <a:latin typeface="Calibri" panose="020F0502020204030204" pitchFamily="34" charset="0"/>
            </a:endParaRPr>
          </a:p>
          <a:p>
            <a:pPr>
              <a:lnSpc>
                <a:spcPct val="120000"/>
              </a:lnSpc>
            </a:pPr>
            <a:endParaRPr lang="en-US" altLang="zh-CN" sz="1400">
              <a:latin typeface="Calibri" panose="020F0502020204030204" pitchFamily="34" charset="0"/>
            </a:endParaRPr>
          </a:p>
          <a:p>
            <a:pPr>
              <a:lnSpc>
                <a:spcPct val="120000"/>
              </a:lnSpc>
            </a:pPr>
            <a:endParaRPr lang="en-US" altLang="zh-CN" sz="1400">
              <a:latin typeface="Calibri" panose="020F0502020204030204" pitchFamily="34" charset="0"/>
            </a:endParaRPr>
          </a:p>
          <a:p>
            <a:pPr marL="342900" indent="-342900">
              <a:lnSpc>
                <a:spcPct val="120000"/>
              </a:lnSpc>
              <a:buFont typeface="+mj-lt"/>
              <a:buAutoNum type="arabicPeriod" startAt="2"/>
            </a:pPr>
            <a:r>
              <a:rPr lang="en-US" altLang="zh-CN" sz="1400">
                <a:latin typeface="Calibri" panose="020F0502020204030204" pitchFamily="34" charset="0"/>
              </a:rPr>
              <a:t>Prompt </a:t>
            </a:r>
            <a:r>
              <a:rPr lang="zh-CN" altLang="en-US" sz="1400">
                <a:latin typeface="Calibri" panose="020F0502020204030204" pitchFamily="34" charset="0"/>
              </a:rPr>
              <a:t>模板组（多个候选 </a:t>
            </a:r>
            <a:r>
              <a:rPr lang="en-US" altLang="zh-CN" sz="1400">
                <a:latin typeface="Calibri" panose="020F0502020204030204" pitchFamily="34" charset="0"/>
              </a:rPr>
              <a:t>Prompt</a:t>
            </a:r>
            <a:r>
              <a:rPr lang="zh-CN" altLang="en-US" sz="1400">
                <a:latin typeface="Calibri" panose="020F0502020204030204" pitchFamily="34" charset="0"/>
              </a:rPr>
              <a:t>）</a:t>
            </a:r>
            <a:endParaRPr lang="en-US" altLang="zh-CN" sz="1400">
              <a:latin typeface="Calibri" panose="020F0502020204030204" pitchFamily="34" charset="0"/>
            </a:endParaRPr>
          </a:p>
          <a:p>
            <a:pPr marL="342900" indent="-342900">
              <a:lnSpc>
                <a:spcPct val="120000"/>
              </a:lnSpc>
              <a:buFont typeface="+mj-lt"/>
              <a:buAutoNum type="arabicPeriod" startAt="2"/>
            </a:pPr>
            <a:endParaRPr lang="en-US" altLang="zh-CN" sz="1400">
              <a:latin typeface="Calibri" panose="020F0502020204030204" pitchFamily="34" charset="0"/>
            </a:endParaRPr>
          </a:p>
          <a:p>
            <a:pPr marL="342900" indent="-342900">
              <a:lnSpc>
                <a:spcPct val="120000"/>
              </a:lnSpc>
              <a:buFont typeface="+mj-lt"/>
              <a:buAutoNum type="arabicPeriod" startAt="2"/>
            </a:pPr>
            <a:endParaRPr lang="en-US" altLang="zh-CN" sz="1400">
              <a:latin typeface="Calibri" panose="020F0502020204030204" pitchFamily="34" charset="0"/>
            </a:endParaRPr>
          </a:p>
          <a:p>
            <a:pPr marL="342900" indent="-342900">
              <a:lnSpc>
                <a:spcPct val="120000"/>
              </a:lnSpc>
              <a:buFont typeface="+mj-lt"/>
              <a:buAutoNum type="arabicPeriod" startAt="2"/>
            </a:pPr>
            <a:endParaRPr lang="en-US" altLang="zh-CN" sz="1400">
              <a:latin typeface="Calibri" panose="020F0502020204030204" pitchFamily="34" charset="0"/>
            </a:endParaRPr>
          </a:p>
          <a:p>
            <a:pPr>
              <a:lnSpc>
                <a:spcPct val="120000"/>
              </a:lnSpc>
            </a:pPr>
            <a:endParaRPr lang="en-US" altLang="zh-CN" sz="1400">
              <a:latin typeface="Calibri" panose="020F0502020204030204" pitchFamily="34" charset="0"/>
            </a:endParaRPr>
          </a:p>
          <a:p>
            <a:pPr marL="342900" indent="-342900">
              <a:lnSpc>
                <a:spcPct val="120000"/>
              </a:lnSpc>
              <a:buFont typeface="+mj-lt"/>
              <a:buAutoNum type="arabicPeriod" startAt="3"/>
            </a:pPr>
            <a:r>
              <a:rPr lang="zh-CN" altLang="en-US" sz="1400">
                <a:latin typeface="Calibri" panose="020F0502020204030204" pitchFamily="34" charset="0"/>
              </a:rPr>
              <a:t>输出生成模块</a:t>
            </a:r>
            <a:endParaRPr lang="en-US" altLang="zh-CN" sz="1400">
              <a:latin typeface="Calibri" panose="020F0502020204030204" pitchFamily="34" charset="0"/>
            </a:endParaRPr>
          </a:p>
          <a:p>
            <a:pPr>
              <a:lnSpc>
                <a:spcPct val="120000"/>
              </a:lnSpc>
            </a:pPr>
            <a:endParaRPr lang="en-US" altLang="zh-CN" sz="1400">
              <a:latin typeface="Calibri" panose="020F0502020204030204" pitchFamily="34" charset="0"/>
            </a:endParaRPr>
          </a:p>
        </p:txBody>
      </p:sp>
      <p:pic>
        <p:nvPicPr>
          <p:cNvPr id="18" name="图片 17">
            <a:extLst>
              <a:ext uri="{FF2B5EF4-FFF2-40B4-BE49-F238E27FC236}">
                <a16:creationId xmlns:a16="http://schemas.microsoft.com/office/drawing/2014/main" id="{4A0123F2-646C-1BA7-45AF-6E2C5FB84991}"/>
              </a:ext>
            </a:extLst>
          </p:cNvPr>
          <p:cNvPicPr>
            <a:picLocks noChangeAspect="1"/>
          </p:cNvPicPr>
          <p:nvPr/>
        </p:nvPicPr>
        <p:blipFill>
          <a:blip r:embed="rId3"/>
          <a:stretch>
            <a:fillRect/>
          </a:stretch>
        </p:blipFill>
        <p:spPr>
          <a:xfrm>
            <a:off x="245700" y="3633461"/>
            <a:ext cx="4524375" cy="266700"/>
          </a:xfrm>
          <a:prstGeom prst="rect">
            <a:avLst/>
          </a:prstGeom>
        </p:spPr>
      </p:pic>
      <p:pic>
        <p:nvPicPr>
          <p:cNvPr id="20" name="图片 19">
            <a:extLst>
              <a:ext uri="{FF2B5EF4-FFF2-40B4-BE49-F238E27FC236}">
                <a16:creationId xmlns:a16="http://schemas.microsoft.com/office/drawing/2014/main" id="{939A3115-DBB4-8B63-29C2-16E48EC21989}"/>
              </a:ext>
            </a:extLst>
          </p:cNvPr>
          <p:cNvPicPr>
            <a:picLocks noChangeAspect="1"/>
          </p:cNvPicPr>
          <p:nvPr/>
        </p:nvPicPr>
        <p:blipFill>
          <a:blip r:embed="rId4"/>
          <a:stretch>
            <a:fillRect/>
          </a:stretch>
        </p:blipFill>
        <p:spPr>
          <a:xfrm>
            <a:off x="6731593" y="1522766"/>
            <a:ext cx="4200525" cy="1790700"/>
          </a:xfrm>
          <a:prstGeom prst="rect">
            <a:avLst/>
          </a:prstGeom>
        </p:spPr>
      </p:pic>
      <p:pic>
        <p:nvPicPr>
          <p:cNvPr id="28" name="图片 27">
            <a:extLst>
              <a:ext uri="{FF2B5EF4-FFF2-40B4-BE49-F238E27FC236}">
                <a16:creationId xmlns:a16="http://schemas.microsoft.com/office/drawing/2014/main" id="{1DC2FB5B-FE03-E465-64FE-09B51A935FC8}"/>
              </a:ext>
            </a:extLst>
          </p:cNvPr>
          <p:cNvPicPr>
            <a:picLocks noChangeAspect="1"/>
          </p:cNvPicPr>
          <p:nvPr/>
        </p:nvPicPr>
        <p:blipFill>
          <a:blip r:embed="rId5"/>
          <a:stretch>
            <a:fillRect/>
          </a:stretch>
        </p:blipFill>
        <p:spPr>
          <a:xfrm>
            <a:off x="212952" y="2272709"/>
            <a:ext cx="6391275" cy="866775"/>
          </a:xfrm>
          <a:prstGeom prst="rect">
            <a:avLst/>
          </a:prstGeom>
        </p:spPr>
      </p:pic>
      <p:sp>
        <p:nvSpPr>
          <p:cNvPr id="29" name="TextBox 4">
            <a:extLst>
              <a:ext uri="{FF2B5EF4-FFF2-40B4-BE49-F238E27FC236}">
                <a16:creationId xmlns:a16="http://schemas.microsoft.com/office/drawing/2014/main" id="{6C3727B1-E39B-B8A9-0610-143820C0C4AD}"/>
              </a:ext>
            </a:extLst>
          </p:cNvPr>
          <p:cNvSpPr txBox="1"/>
          <p:nvPr/>
        </p:nvSpPr>
        <p:spPr>
          <a:xfrm>
            <a:off x="6672993" y="3633461"/>
            <a:ext cx="1518933" cy="332592"/>
          </a:xfrm>
          <a:prstGeom prst="rect">
            <a:avLst/>
          </a:prstGeom>
          <a:noFill/>
        </p:spPr>
        <p:txBody>
          <a:bodyPr wrap="square" lIns="91440" tIns="45720" rIns="91440" bIns="45720" rtlCol="0" anchor="t">
            <a:spAutoFit/>
          </a:bodyPr>
          <a:lstStyle/>
          <a:p>
            <a:pPr marL="342900" indent="-342900">
              <a:lnSpc>
                <a:spcPct val="120000"/>
              </a:lnSpc>
              <a:buFont typeface="+mj-lt"/>
              <a:buAutoNum type="arabicPeriod" startAt="6"/>
            </a:pPr>
            <a:r>
              <a:rPr lang="zh-CN" altLang="en-US" sz="1400">
                <a:latin typeface="Calibri" panose="020F0502020204030204" pitchFamily="34" charset="0"/>
              </a:rPr>
              <a:t>结果汇总</a:t>
            </a:r>
            <a:endParaRPr lang="en-US" altLang="zh-CN" sz="1400">
              <a:latin typeface="Calibri" panose="020F0502020204030204" pitchFamily="34" charset="0"/>
            </a:endParaRPr>
          </a:p>
        </p:txBody>
      </p:sp>
      <p:graphicFrame>
        <p:nvGraphicFramePr>
          <p:cNvPr id="30" name="表格 29">
            <a:extLst>
              <a:ext uri="{FF2B5EF4-FFF2-40B4-BE49-F238E27FC236}">
                <a16:creationId xmlns:a16="http://schemas.microsoft.com/office/drawing/2014/main" id="{9408D713-492D-127A-7C5F-2A5E12E5DCC9}"/>
              </a:ext>
            </a:extLst>
          </p:cNvPr>
          <p:cNvGraphicFramePr>
            <a:graphicFrameLocks noGrp="1"/>
          </p:cNvGraphicFramePr>
          <p:nvPr>
            <p:extLst>
              <p:ext uri="{D42A27DB-BD31-4B8C-83A1-F6EECF244321}">
                <p14:modId xmlns:p14="http://schemas.microsoft.com/office/powerpoint/2010/main" val="528640973"/>
              </p:ext>
            </p:extLst>
          </p:nvPr>
        </p:nvGraphicFramePr>
        <p:xfrm>
          <a:off x="6731593" y="3966053"/>
          <a:ext cx="5263578" cy="1097280"/>
        </p:xfrm>
        <a:graphic>
          <a:graphicData uri="http://schemas.openxmlformats.org/drawingml/2006/table">
            <a:tbl>
              <a:tblPr>
                <a:tableStyleId>{7E9639D4-E3E2-4D34-9284-5A2195B3D0D7}</a:tableStyleId>
              </a:tblPr>
              <a:tblGrid>
                <a:gridCol w="1121884">
                  <a:extLst>
                    <a:ext uri="{9D8B030D-6E8A-4147-A177-3AD203B41FA5}">
                      <a16:colId xmlns:a16="http://schemas.microsoft.com/office/drawing/2014/main" val="333817416"/>
                    </a:ext>
                  </a:extLst>
                </a:gridCol>
                <a:gridCol w="1161825">
                  <a:extLst>
                    <a:ext uri="{9D8B030D-6E8A-4147-A177-3AD203B41FA5}">
                      <a16:colId xmlns:a16="http://schemas.microsoft.com/office/drawing/2014/main" val="397849105"/>
                    </a:ext>
                  </a:extLst>
                </a:gridCol>
                <a:gridCol w="989704">
                  <a:extLst>
                    <a:ext uri="{9D8B030D-6E8A-4147-A177-3AD203B41FA5}">
                      <a16:colId xmlns:a16="http://schemas.microsoft.com/office/drawing/2014/main" val="1751367661"/>
                    </a:ext>
                  </a:extLst>
                </a:gridCol>
                <a:gridCol w="1129553">
                  <a:extLst>
                    <a:ext uri="{9D8B030D-6E8A-4147-A177-3AD203B41FA5}">
                      <a16:colId xmlns:a16="http://schemas.microsoft.com/office/drawing/2014/main" val="3720051735"/>
                    </a:ext>
                  </a:extLst>
                </a:gridCol>
                <a:gridCol w="860612">
                  <a:extLst>
                    <a:ext uri="{9D8B030D-6E8A-4147-A177-3AD203B41FA5}">
                      <a16:colId xmlns:a16="http://schemas.microsoft.com/office/drawing/2014/main" val="2827726750"/>
                    </a:ext>
                  </a:extLst>
                </a:gridCol>
              </a:tblGrid>
              <a:tr h="0">
                <a:tc>
                  <a:txBody>
                    <a:bodyPr/>
                    <a:lstStyle/>
                    <a:p>
                      <a:r>
                        <a:rPr lang="en-US" sz="1200"/>
                        <a:t>Input</a:t>
                      </a:r>
                    </a:p>
                  </a:txBody>
                  <a:tcPr anchor="ctr"/>
                </a:tc>
                <a:tc>
                  <a:txBody>
                    <a:bodyPr/>
                    <a:lstStyle/>
                    <a:p>
                      <a:r>
                        <a:rPr lang="en-US" sz="1200"/>
                        <a:t>Prompt Name</a:t>
                      </a:r>
                    </a:p>
                  </a:txBody>
                  <a:tcPr anchor="ctr"/>
                </a:tc>
                <a:tc>
                  <a:txBody>
                    <a:bodyPr/>
                    <a:lstStyle/>
                    <a:p>
                      <a:r>
                        <a:rPr lang="en-US" sz="1200"/>
                        <a:t>Helpfulness</a:t>
                      </a:r>
                    </a:p>
                  </a:txBody>
                  <a:tcPr anchor="ctr"/>
                </a:tc>
                <a:tc>
                  <a:txBody>
                    <a:bodyPr/>
                    <a:lstStyle/>
                    <a:p>
                      <a:r>
                        <a:rPr lang="en-US" sz="1200"/>
                        <a:t>Conciseness</a:t>
                      </a:r>
                    </a:p>
                  </a:txBody>
                  <a:tcPr anchor="ctr"/>
                </a:tc>
                <a:tc>
                  <a:txBody>
                    <a:bodyPr/>
                    <a:lstStyle/>
                    <a:p>
                      <a:r>
                        <a:rPr lang="en-US" sz="1200"/>
                        <a:t>Accuracy</a:t>
                      </a:r>
                    </a:p>
                  </a:txBody>
                  <a:tcPr anchor="ctr"/>
                </a:tc>
                <a:extLst>
                  <a:ext uri="{0D108BD9-81ED-4DB2-BD59-A6C34878D82A}">
                    <a16:rowId xmlns:a16="http://schemas.microsoft.com/office/drawing/2014/main" val="712553595"/>
                  </a:ext>
                </a:extLst>
              </a:tr>
              <a:tr h="0">
                <a:tc>
                  <a:txBody>
                    <a:bodyPr/>
                    <a:lstStyle/>
                    <a:p>
                      <a:r>
                        <a:rPr lang="zh-CN" altLang="en-US" sz="1200"/>
                        <a:t>什么是黑洞？</a:t>
                      </a:r>
                    </a:p>
                  </a:txBody>
                  <a:tcPr anchor="ctr"/>
                </a:tc>
                <a:tc>
                  <a:txBody>
                    <a:bodyPr/>
                    <a:lstStyle/>
                    <a:p>
                      <a:r>
                        <a:rPr lang="en-US" sz="1200"/>
                        <a:t>Prompt A</a:t>
                      </a:r>
                    </a:p>
                  </a:txBody>
                  <a:tcPr anchor="ctr"/>
                </a:tc>
                <a:tc>
                  <a:txBody>
                    <a:bodyPr/>
                    <a:lstStyle/>
                    <a:p>
                      <a:r>
                        <a:rPr lang="en-US" sz="1200"/>
                        <a:t>4</a:t>
                      </a:r>
                    </a:p>
                  </a:txBody>
                  <a:tcPr anchor="ctr"/>
                </a:tc>
                <a:tc>
                  <a:txBody>
                    <a:bodyPr/>
                    <a:lstStyle/>
                    <a:p>
                      <a:r>
                        <a:rPr lang="en-US" sz="1200"/>
                        <a:t>3</a:t>
                      </a:r>
                    </a:p>
                  </a:txBody>
                  <a:tcPr anchor="ctr"/>
                </a:tc>
                <a:tc>
                  <a:txBody>
                    <a:bodyPr/>
                    <a:lstStyle/>
                    <a:p>
                      <a:r>
                        <a:rPr lang="en-US" sz="1200"/>
                        <a:t>5</a:t>
                      </a:r>
                    </a:p>
                  </a:txBody>
                  <a:tcPr anchor="ctr"/>
                </a:tc>
                <a:extLst>
                  <a:ext uri="{0D108BD9-81ED-4DB2-BD59-A6C34878D82A}">
                    <a16:rowId xmlns:a16="http://schemas.microsoft.com/office/drawing/2014/main" val="4099141535"/>
                  </a:ext>
                </a:extLst>
              </a:tr>
              <a:tr h="0">
                <a:tc>
                  <a:txBody>
                    <a:bodyPr/>
                    <a:lstStyle/>
                    <a:p>
                      <a:r>
                        <a:rPr lang="zh-CN" altLang="en-US" sz="1200"/>
                        <a:t>什么是黑洞？</a:t>
                      </a:r>
                    </a:p>
                  </a:txBody>
                  <a:tcPr anchor="ctr"/>
                </a:tc>
                <a:tc>
                  <a:txBody>
                    <a:bodyPr/>
                    <a:lstStyle/>
                    <a:p>
                      <a:r>
                        <a:rPr lang="en-US" sz="1200"/>
                        <a:t>Prompt B</a:t>
                      </a:r>
                    </a:p>
                  </a:txBody>
                  <a:tcPr anchor="ctr"/>
                </a:tc>
                <a:tc>
                  <a:txBody>
                    <a:bodyPr/>
                    <a:lstStyle/>
                    <a:p>
                      <a:r>
                        <a:rPr lang="en-US" sz="1200"/>
                        <a:t>5</a:t>
                      </a:r>
                    </a:p>
                  </a:txBody>
                  <a:tcPr anchor="ctr"/>
                </a:tc>
                <a:tc>
                  <a:txBody>
                    <a:bodyPr/>
                    <a:lstStyle/>
                    <a:p>
                      <a:r>
                        <a:rPr lang="en-US" sz="1200"/>
                        <a:t>2</a:t>
                      </a:r>
                    </a:p>
                  </a:txBody>
                  <a:tcPr anchor="ctr"/>
                </a:tc>
                <a:tc>
                  <a:txBody>
                    <a:bodyPr/>
                    <a:lstStyle/>
                    <a:p>
                      <a:r>
                        <a:rPr lang="en-US" sz="1200"/>
                        <a:t>5</a:t>
                      </a:r>
                    </a:p>
                  </a:txBody>
                  <a:tcPr anchor="ctr"/>
                </a:tc>
                <a:extLst>
                  <a:ext uri="{0D108BD9-81ED-4DB2-BD59-A6C34878D82A}">
                    <a16:rowId xmlns:a16="http://schemas.microsoft.com/office/drawing/2014/main" val="3408812654"/>
                  </a:ext>
                </a:extLst>
              </a:tr>
              <a:tr h="0">
                <a:tc>
                  <a:txBody>
                    <a:bodyPr/>
                    <a:lstStyle/>
                    <a:p>
                      <a:r>
                        <a:rPr lang="zh-CN" altLang="en-US" sz="1200"/>
                        <a:t>什么是黑洞？</a:t>
                      </a:r>
                    </a:p>
                  </a:txBody>
                  <a:tcPr anchor="ctr"/>
                </a:tc>
                <a:tc>
                  <a:txBody>
                    <a:bodyPr/>
                    <a:lstStyle/>
                    <a:p>
                      <a:r>
                        <a:rPr lang="en-US" sz="1200"/>
                        <a:t>Prompt C</a:t>
                      </a:r>
                    </a:p>
                  </a:txBody>
                  <a:tcPr anchor="ctr"/>
                </a:tc>
                <a:tc>
                  <a:txBody>
                    <a:bodyPr/>
                    <a:lstStyle/>
                    <a:p>
                      <a:r>
                        <a:rPr lang="en-US" sz="1200"/>
                        <a:t>3</a:t>
                      </a:r>
                    </a:p>
                  </a:txBody>
                  <a:tcPr anchor="ctr"/>
                </a:tc>
                <a:tc>
                  <a:txBody>
                    <a:bodyPr/>
                    <a:lstStyle/>
                    <a:p>
                      <a:r>
                        <a:rPr lang="en-US" sz="1200"/>
                        <a:t>5</a:t>
                      </a:r>
                    </a:p>
                  </a:txBody>
                  <a:tcPr anchor="ctr"/>
                </a:tc>
                <a:tc>
                  <a:txBody>
                    <a:bodyPr/>
                    <a:lstStyle/>
                    <a:p>
                      <a:r>
                        <a:rPr lang="en-US" sz="1200"/>
                        <a:t>4</a:t>
                      </a:r>
                    </a:p>
                  </a:txBody>
                  <a:tcPr anchor="ctr"/>
                </a:tc>
                <a:extLst>
                  <a:ext uri="{0D108BD9-81ED-4DB2-BD59-A6C34878D82A}">
                    <a16:rowId xmlns:a16="http://schemas.microsoft.com/office/drawing/2014/main" val="1928764814"/>
                  </a:ext>
                </a:extLst>
              </a:tr>
            </a:tbl>
          </a:graphicData>
        </a:graphic>
      </p:graphicFrame>
      <p:pic>
        <p:nvPicPr>
          <p:cNvPr id="32" name="图片 31">
            <a:extLst>
              <a:ext uri="{FF2B5EF4-FFF2-40B4-BE49-F238E27FC236}">
                <a16:creationId xmlns:a16="http://schemas.microsoft.com/office/drawing/2014/main" id="{EAC29DAE-2275-0E79-7017-BFF4727AA7EB}"/>
              </a:ext>
            </a:extLst>
          </p:cNvPr>
          <p:cNvPicPr>
            <a:picLocks noChangeAspect="1"/>
          </p:cNvPicPr>
          <p:nvPr/>
        </p:nvPicPr>
        <p:blipFill>
          <a:blip r:embed="rId6"/>
          <a:stretch>
            <a:fillRect/>
          </a:stretch>
        </p:blipFill>
        <p:spPr>
          <a:xfrm>
            <a:off x="211419" y="4453034"/>
            <a:ext cx="3019425" cy="923925"/>
          </a:xfrm>
          <a:prstGeom prst="rect">
            <a:avLst/>
          </a:prstGeom>
        </p:spPr>
      </p:pic>
      <p:pic>
        <p:nvPicPr>
          <p:cNvPr id="34" name="图片 33">
            <a:extLst>
              <a:ext uri="{FF2B5EF4-FFF2-40B4-BE49-F238E27FC236}">
                <a16:creationId xmlns:a16="http://schemas.microsoft.com/office/drawing/2014/main" id="{44E9D5AB-7775-17E8-0B3B-87D6B242872A}"/>
              </a:ext>
            </a:extLst>
          </p:cNvPr>
          <p:cNvPicPr>
            <a:picLocks noChangeAspect="1"/>
          </p:cNvPicPr>
          <p:nvPr/>
        </p:nvPicPr>
        <p:blipFill>
          <a:blip r:embed="rId7"/>
          <a:stretch>
            <a:fillRect/>
          </a:stretch>
        </p:blipFill>
        <p:spPr>
          <a:xfrm>
            <a:off x="245700" y="1365569"/>
            <a:ext cx="1314450" cy="457200"/>
          </a:xfrm>
          <a:prstGeom prst="rect">
            <a:avLst/>
          </a:prstGeom>
        </p:spPr>
      </p:pic>
      <p:sp>
        <p:nvSpPr>
          <p:cNvPr id="36" name="文本框 35">
            <a:extLst>
              <a:ext uri="{FF2B5EF4-FFF2-40B4-BE49-F238E27FC236}">
                <a16:creationId xmlns:a16="http://schemas.microsoft.com/office/drawing/2014/main" id="{43C5A565-196A-44E0-6FC3-7716F039DA2A}"/>
              </a:ext>
            </a:extLst>
          </p:cNvPr>
          <p:cNvSpPr txBox="1"/>
          <p:nvPr/>
        </p:nvSpPr>
        <p:spPr>
          <a:xfrm>
            <a:off x="6674383" y="990498"/>
            <a:ext cx="5263578" cy="523220"/>
          </a:xfrm>
          <a:prstGeom prst="rect">
            <a:avLst/>
          </a:prstGeom>
          <a:noFill/>
        </p:spPr>
        <p:txBody>
          <a:bodyPr wrap="square">
            <a:spAutoFit/>
          </a:bodyPr>
          <a:lstStyle/>
          <a:p>
            <a:pPr marL="342900" indent="-342900">
              <a:buFont typeface="+mj-lt"/>
              <a:buAutoNum type="arabicPeriod" startAt="5"/>
            </a:pPr>
            <a:r>
              <a:rPr lang="zh-CN" altLang="en-US" sz="1400">
                <a:latin typeface="Calibri" panose="020F0502020204030204" pitchFamily="34" charset="0"/>
              </a:rPr>
              <a:t>自动评估模块：基于 </a:t>
            </a:r>
            <a:r>
              <a:rPr lang="en-US" altLang="zh-CN" sz="1400">
                <a:latin typeface="Calibri" panose="020F0502020204030204" pitchFamily="34" charset="0"/>
              </a:rPr>
              <a:t>LangChain </a:t>
            </a:r>
            <a:r>
              <a:rPr lang="zh-CN" altLang="en-US" sz="1400">
                <a:latin typeface="Calibri" panose="020F0502020204030204" pitchFamily="34" charset="0"/>
              </a:rPr>
              <a:t>的 </a:t>
            </a:r>
            <a:r>
              <a:rPr lang="en-US" altLang="zh-CN" sz="1400">
                <a:latin typeface="Calibri" panose="020F0502020204030204" pitchFamily="34" charset="0"/>
              </a:rPr>
              <a:t>CriteriaEvalChain </a:t>
            </a:r>
            <a:r>
              <a:rPr lang="zh-CN" altLang="en-US" sz="1400">
                <a:latin typeface="Calibri" panose="020F0502020204030204" pitchFamily="34" charset="0"/>
              </a:rPr>
              <a:t>实现多个</a:t>
            </a:r>
            <a:endParaRPr lang="en-US" altLang="zh-CN" sz="1400">
              <a:latin typeface="Calibri" panose="020F0502020204030204" pitchFamily="34" charset="0"/>
            </a:endParaRPr>
          </a:p>
          <a:p>
            <a:r>
              <a:rPr lang="zh-CN" altLang="en-US" sz="1400">
                <a:latin typeface="Calibri" panose="020F0502020204030204" pitchFamily="34" charset="0"/>
              </a:rPr>
              <a:t>维度的评估</a:t>
            </a:r>
            <a:endParaRPr lang="en-US" sz="1400"/>
          </a:p>
        </p:txBody>
      </p:sp>
      <p:sp>
        <p:nvSpPr>
          <p:cNvPr id="37" name="文本框 36">
            <a:extLst>
              <a:ext uri="{FF2B5EF4-FFF2-40B4-BE49-F238E27FC236}">
                <a16:creationId xmlns:a16="http://schemas.microsoft.com/office/drawing/2014/main" id="{8491242D-8839-0F14-EBFE-C3207B9D1005}"/>
              </a:ext>
            </a:extLst>
          </p:cNvPr>
          <p:cNvSpPr txBox="1"/>
          <p:nvPr/>
        </p:nvSpPr>
        <p:spPr>
          <a:xfrm>
            <a:off x="118334" y="4091980"/>
            <a:ext cx="5263578" cy="307777"/>
          </a:xfrm>
          <a:prstGeom prst="rect">
            <a:avLst/>
          </a:prstGeom>
          <a:noFill/>
        </p:spPr>
        <p:txBody>
          <a:bodyPr wrap="square">
            <a:spAutoFit/>
          </a:bodyPr>
          <a:lstStyle/>
          <a:p>
            <a:pPr marL="342900" indent="-342900">
              <a:buFont typeface="+mj-lt"/>
              <a:buAutoNum type="arabicPeriod" startAt="4"/>
            </a:pPr>
            <a:r>
              <a:rPr lang="zh-CN" altLang="en-US" sz="1400">
                <a:latin typeface="Calibri" panose="020F0502020204030204" pitchFamily="34" charset="0"/>
              </a:rPr>
              <a:t>定义评估维度</a:t>
            </a:r>
            <a:endParaRPr lang="en-US" sz="1400"/>
          </a:p>
        </p:txBody>
      </p:sp>
    </p:spTree>
    <p:extLst>
      <p:ext uri="{BB962C8B-B14F-4D97-AF65-F5344CB8AC3E}">
        <p14:creationId xmlns:p14="http://schemas.microsoft.com/office/powerpoint/2010/main" val="187711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E0CC0-0CBD-79A4-3205-3ABA96D65CB3}"/>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D06373F-1F8F-681F-C3BC-14F7B4F5E30F}"/>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D4BFCDF5-E505-F7EC-9B30-97C64A078F6F}"/>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5269845A-733C-0D6B-545F-E93A79BAEA7E}"/>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07B44CBF-A580-47B2-C24C-395BC7193F35}"/>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DD75AE98-ACE8-9520-A8A8-1F13D55DA18F}"/>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393351B7-0911-4A29-5656-F394AB6630E6}"/>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53F0D1AB-E500-9B86-D207-7BED60FEDFB3}"/>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483ABE2B-A703-E7A0-5408-9B5AD3F8B315}"/>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2</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882C7190-22A4-3B7E-D957-0E4542B2C7B8}"/>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ACEED9EA-DF23-F602-8C75-D9ACDA952CDC}"/>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5D7298D0-C196-A01F-7F32-3AB34FE25A9C}"/>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评估方法</a:t>
              </a:r>
              <a:r>
                <a:rPr lang="zh-CN" altLang="en-US"/>
                <a:t>​</a:t>
              </a:r>
              <a:endParaRPr lang="en-US" altLang="zh-CN" sz="2400" b="1" dirty="0">
                <a:solidFill>
                  <a:schemeClr val="accent1"/>
                </a:solidFill>
                <a:latin typeface="+mj-lt"/>
                <a:ea typeface="+mn-ea"/>
                <a:cs typeface="+mn-ea"/>
                <a:sym typeface="+mn-lt"/>
              </a:endParaRPr>
            </a:p>
          </p:txBody>
        </p:sp>
      </p:grpSp>
      <p:sp>
        <p:nvSpPr>
          <p:cNvPr id="5" name="TextBox 4">
            <a:extLst>
              <a:ext uri="{FF2B5EF4-FFF2-40B4-BE49-F238E27FC236}">
                <a16:creationId xmlns:a16="http://schemas.microsoft.com/office/drawing/2014/main" id="{1A265182-1614-8260-E89C-63A64B178C11}"/>
              </a:ext>
            </a:extLst>
          </p:cNvPr>
          <p:cNvSpPr txBox="1"/>
          <p:nvPr/>
        </p:nvSpPr>
        <p:spPr>
          <a:xfrm>
            <a:off x="118334" y="959159"/>
            <a:ext cx="4453666" cy="332592"/>
          </a:xfrm>
          <a:prstGeom prst="rect">
            <a:avLst/>
          </a:prstGeom>
          <a:noFill/>
        </p:spPr>
        <p:txBody>
          <a:bodyPr wrap="square" lIns="91440" tIns="45720" rIns="91440" bIns="45720" rtlCol="0" anchor="t">
            <a:spAutoFit/>
          </a:bodyPr>
          <a:lstStyle/>
          <a:p>
            <a:pPr>
              <a:lnSpc>
                <a:spcPct val="120000"/>
              </a:lnSpc>
            </a:pPr>
            <a:r>
              <a:rPr lang="zh-CN" altLang="en-US" sz="1400"/>
              <a:t>多模态评估维度和方法</a:t>
            </a:r>
            <a:endParaRPr lang="en-US" sz="1400">
              <a:effectLst/>
              <a:latin typeface="Calibri" panose="020F0502020204030204" pitchFamily="34" charset="0"/>
            </a:endParaRPr>
          </a:p>
        </p:txBody>
      </p:sp>
      <p:sp>
        <p:nvSpPr>
          <p:cNvPr id="11" name="TextBox 4">
            <a:extLst>
              <a:ext uri="{FF2B5EF4-FFF2-40B4-BE49-F238E27FC236}">
                <a16:creationId xmlns:a16="http://schemas.microsoft.com/office/drawing/2014/main" id="{FF1EA4B9-33ED-5902-27C4-242FBB3AE8D1}"/>
              </a:ext>
            </a:extLst>
          </p:cNvPr>
          <p:cNvSpPr txBox="1"/>
          <p:nvPr/>
        </p:nvSpPr>
        <p:spPr>
          <a:xfrm>
            <a:off x="118334" y="3611518"/>
            <a:ext cx="4453667" cy="328551"/>
          </a:xfrm>
          <a:prstGeom prst="rect">
            <a:avLst/>
          </a:prstGeom>
          <a:noFill/>
        </p:spPr>
        <p:txBody>
          <a:bodyPr wrap="square" lIns="91440" tIns="45720" rIns="91440" bIns="45720" rtlCol="0" anchor="t">
            <a:spAutoFit/>
          </a:bodyPr>
          <a:lstStyle/>
          <a:p>
            <a:pPr>
              <a:lnSpc>
                <a:spcPct val="120000"/>
              </a:lnSpc>
            </a:pPr>
            <a:r>
              <a:rPr lang="zh-CN" altLang="en-US" sz="1400"/>
              <a:t>工具与框架</a:t>
            </a:r>
            <a:endParaRPr lang="en-US" altLang="zh-CN" sz="1400"/>
          </a:p>
        </p:txBody>
      </p:sp>
      <p:graphicFrame>
        <p:nvGraphicFramePr>
          <p:cNvPr id="6" name="表格 5">
            <a:extLst>
              <a:ext uri="{FF2B5EF4-FFF2-40B4-BE49-F238E27FC236}">
                <a16:creationId xmlns:a16="http://schemas.microsoft.com/office/drawing/2014/main" id="{D93E4434-9D8C-DAC5-41A6-B8AE1F21C203}"/>
              </a:ext>
            </a:extLst>
          </p:cNvPr>
          <p:cNvGraphicFramePr>
            <a:graphicFrameLocks noGrp="1"/>
          </p:cNvGraphicFramePr>
          <p:nvPr>
            <p:extLst>
              <p:ext uri="{D42A27DB-BD31-4B8C-83A1-F6EECF244321}">
                <p14:modId xmlns:p14="http://schemas.microsoft.com/office/powerpoint/2010/main" val="389809855"/>
              </p:ext>
            </p:extLst>
          </p:nvPr>
        </p:nvGraphicFramePr>
        <p:xfrm>
          <a:off x="211419" y="1330221"/>
          <a:ext cx="10515600" cy="2103120"/>
        </p:xfrm>
        <a:graphic>
          <a:graphicData uri="http://schemas.openxmlformats.org/drawingml/2006/table">
            <a:tbl>
              <a:tblPr>
                <a:tableStyleId>{7E9639D4-E3E2-4D34-9284-5A2195B3D0D7}</a:tableStyleId>
              </a:tblPr>
              <a:tblGrid>
                <a:gridCol w="2103120">
                  <a:extLst>
                    <a:ext uri="{9D8B030D-6E8A-4147-A177-3AD203B41FA5}">
                      <a16:colId xmlns:a16="http://schemas.microsoft.com/office/drawing/2014/main" val="1365660701"/>
                    </a:ext>
                  </a:extLst>
                </a:gridCol>
                <a:gridCol w="1601245">
                  <a:extLst>
                    <a:ext uri="{9D8B030D-6E8A-4147-A177-3AD203B41FA5}">
                      <a16:colId xmlns:a16="http://schemas.microsoft.com/office/drawing/2014/main" val="3531005921"/>
                    </a:ext>
                  </a:extLst>
                </a:gridCol>
                <a:gridCol w="2033195">
                  <a:extLst>
                    <a:ext uri="{9D8B030D-6E8A-4147-A177-3AD203B41FA5}">
                      <a16:colId xmlns:a16="http://schemas.microsoft.com/office/drawing/2014/main" val="3140630514"/>
                    </a:ext>
                  </a:extLst>
                </a:gridCol>
                <a:gridCol w="2674920">
                  <a:extLst>
                    <a:ext uri="{9D8B030D-6E8A-4147-A177-3AD203B41FA5}">
                      <a16:colId xmlns:a16="http://schemas.microsoft.com/office/drawing/2014/main" val="1259544678"/>
                    </a:ext>
                  </a:extLst>
                </a:gridCol>
                <a:gridCol w="2103120">
                  <a:extLst>
                    <a:ext uri="{9D8B030D-6E8A-4147-A177-3AD203B41FA5}">
                      <a16:colId xmlns:a16="http://schemas.microsoft.com/office/drawing/2014/main" val="1252592786"/>
                    </a:ext>
                  </a:extLst>
                </a:gridCol>
              </a:tblGrid>
              <a:tr h="0">
                <a:tc>
                  <a:txBody>
                    <a:bodyPr/>
                    <a:lstStyle/>
                    <a:p>
                      <a:r>
                        <a:rPr lang="zh-CN" altLang="en-US" sz="1200"/>
                        <a:t>任务类型</a:t>
                      </a:r>
                    </a:p>
                  </a:txBody>
                  <a:tcPr anchor="ctr"/>
                </a:tc>
                <a:tc>
                  <a:txBody>
                    <a:bodyPr/>
                    <a:lstStyle/>
                    <a:p>
                      <a:r>
                        <a:rPr lang="zh-CN" altLang="en-US" sz="1200"/>
                        <a:t>模态</a:t>
                      </a:r>
                    </a:p>
                  </a:txBody>
                  <a:tcPr anchor="ctr"/>
                </a:tc>
                <a:tc>
                  <a:txBody>
                    <a:bodyPr/>
                    <a:lstStyle/>
                    <a:p>
                      <a:r>
                        <a:rPr lang="zh-CN" altLang="en-US" sz="1200"/>
                        <a:t>评估维度</a:t>
                      </a:r>
                    </a:p>
                  </a:txBody>
                  <a:tcPr anchor="ctr"/>
                </a:tc>
                <a:tc>
                  <a:txBody>
                    <a:bodyPr/>
                    <a:lstStyle/>
                    <a:p>
                      <a:r>
                        <a:rPr lang="zh-CN" altLang="en-US" sz="1200"/>
                        <a:t>常用方法</a:t>
                      </a:r>
                    </a:p>
                  </a:txBody>
                  <a:tcPr anchor="ctr"/>
                </a:tc>
                <a:tc>
                  <a:txBody>
                    <a:bodyPr/>
                    <a:lstStyle/>
                    <a:p>
                      <a:r>
                        <a:rPr lang="zh-CN" altLang="en-US" sz="1200"/>
                        <a:t>工具或指标</a:t>
                      </a:r>
                    </a:p>
                  </a:txBody>
                  <a:tcPr anchor="ctr"/>
                </a:tc>
                <a:extLst>
                  <a:ext uri="{0D108BD9-81ED-4DB2-BD59-A6C34878D82A}">
                    <a16:rowId xmlns:a16="http://schemas.microsoft.com/office/drawing/2014/main" val="930728524"/>
                  </a:ext>
                </a:extLst>
              </a:tr>
              <a:tr h="0">
                <a:tc>
                  <a:txBody>
                    <a:bodyPr/>
                    <a:lstStyle/>
                    <a:p>
                      <a:r>
                        <a:rPr lang="zh-CN" altLang="en-US" sz="1200"/>
                        <a:t>图像生成（</a:t>
                      </a:r>
                      <a:r>
                        <a:rPr lang="en-US" sz="1200"/>
                        <a:t>Text-to-Image）</a:t>
                      </a:r>
                    </a:p>
                  </a:txBody>
                  <a:tcPr anchor="ctr"/>
                </a:tc>
                <a:tc>
                  <a:txBody>
                    <a:bodyPr/>
                    <a:lstStyle/>
                    <a:p>
                      <a:r>
                        <a:rPr lang="zh-CN" altLang="en-US" sz="1200"/>
                        <a:t>文本→图像</a:t>
                      </a:r>
                    </a:p>
                  </a:txBody>
                  <a:tcPr anchor="ctr"/>
                </a:tc>
                <a:tc>
                  <a:txBody>
                    <a:bodyPr/>
                    <a:lstStyle/>
                    <a:p>
                      <a:r>
                        <a:rPr lang="zh-CN" altLang="en-US" sz="1200"/>
                        <a:t>相关性、多样性、真实感</a:t>
                      </a:r>
                    </a:p>
                  </a:txBody>
                  <a:tcPr anchor="ctr"/>
                </a:tc>
                <a:tc>
                  <a:txBody>
                    <a:bodyPr/>
                    <a:lstStyle/>
                    <a:p>
                      <a:r>
                        <a:rPr lang="en-US" sz="1200"/>
                        <a:t>CLIPScore, FID, IS</a:t>
                      </a:r>
                    </a:p>
                  </a:txBody>
                  <a:tcPr anchor="ctr"/>
                </a:tc>
                <a:tc>
                  <a:txBody>
                    <a:bodyPr/>
                    <a:lstStyle/>
                    <a:p>
                      <a:r>
                        <a:rPr lang="en-US" sz="1200"/>
                        <a:t>CLIP, torchmetrics, diffusers</a:t>
                      </a:r>
                    </a:p>
                  </a:txBody>
                  <a:tcPr anchor="ctr"/>
                </a:tc>
                <a:extLst>
                  <a:ext uri="{0D108BD9-81ED-4DB2-BD59-A6C34878D82A}">
                    <a16:rowId xmlns:a16="http://schemas.microsoft.com/office/drawing/2014/main" val="1368129438"/>
                  </a:ext>
                </a:extLst>
              </a:tr>
              <a:tr h="0">
                <a:tc>
                  <a:txBody>
                    <a:bodyPr/>
                    <a:lstStyle/>
                    <a:p>
                      <a:r>
                        <a:rPr lang="zh-CN" altLang="en-US" sz="1200"/>
                        <a:t>图像描述（</a:t>
                      </a:r>
                      <a:r>
                        <a:rPr lang="en-US" sz="1200"/>
                        <a:t>Image Captioning）</a:t>
                      </a:r>
                    </a:p>
                  </a:txBody>
                  <a:tcPr anchor="ctr"/>
                </a:tc>
                <a:tc>
                  <a:txBody>
                    <a:bodyPr/>
                    <a:lstStyle/>
                    <a:p>
                      <a:r>
                        <a:rPr lang="zh-CN" altLang="en-US" sz="1200"/>
                        <a:t>图像→文本</a:t>
                      </a:r>
                    </a:p>
                  </a:txBody>
                  <a:tcPr anchor="ctr"/>
                </a:tc>
                <a:tc>
                  <a:txBody>
                    <a:bodyPr/>
                    <a:lstStyle/>
                    <a:p>
                      <a:r>
                        <a:rPr lang="zh-CN" altLang="en-US" sz="1200"/>
                        <a:t>准确性、覆盖性、简洁性</a:t>
                      </a:r>
                    </a:p>
                  </a:txBody>
                  <a:tcPr anchor="ctr"/>
                </a:tc>
                <a:tc>
                  <a:txBody>
                    <a:bodyPr/>
                    <a:lstStyle/>
                    <a:p>
                      <a:r>
                        <a:rPr lang="en-US" sz="1200"/>
                        <a:t>BLEU, METEOR, CIDEr, SPICE</a:t>
                      </a:r>
                    </a:p>
                  </a:txBody>
                  <a:tcPr anchor="ctr"/>
                </a:tc>
                <a:tc>
                  <a:txBody>
                    <a:bodyPr/>
                    <a:lstStyle/>
                    <a:p>
                      <a:r>
                        <a:rPr lang="en-US" sz="1200"/>
                        <a:t>coco-caption, evaluate</a:t>
                      </a:r>
                    </a:p>
                  </a:txBody>
                  <a:tcPr anchor="ctr"/>
                </a:tc>
                <a:extLst>
                  <a:ext uri="{0D108BD9-81ED-4DB2-BD59-A6C34878D82A}">
                    <a16:rowId xmlns:a16="http://schemas.microsoft.com/office/drawing/2014/main" val="2696516926"/>
                  </a:ext>
                </a:extLst>
              </a:tr>
              <a:tr h="0">
                <a:tc>
                  <a:txBody>
                    <a:bodyPr/>
                    <a:lstStyle/>
                    <a:p>
                      <a:r>
                        <a:rPr lang="zh-CN" altLang="en-US" sz="1200"/>
                        <a:t>视频问答（</a:t>
                      </a:r>
                      <a:r>
                        <a:rPr lang="en-US" altLang="zh-CN" sz="1200"/>
                        <a:t>Video QA</a:t>
                      </a:r>
                      <a:r>
                        <a:rPr lang="zh-CN" altLang="en-US" sz="1200"/>
                        <a:t>）</a:t>
                      </a:r>
                    </a:p>
                  </a:txBody>
                  <a:tcPr anchor="ctr"/>
                </a:tc>
                <a:tc>
                  <a:txBody>
                    <a:bodyPr/>
                    <a:lstStyle/>
                    <a:p>
                      <a:r>
                        <a:rPr lang="zh-CN" altLang="en-US" sz="1200"/>
                        <a:t>视频</a:t>
                      </a:r>
                      <a:r>
                        <a:rPr lang="en-US" altLang="zh-CN" sz="1200"/>
                        <a:t>+</a:t>
                      </a:r>
                      <a:r>
                        <a:rPr lang="zh-CN" altLang="en-US" sz="1200"/>
                        <a:t>文本→文本</a:t>
                      </a:r>
                    </a:p>
                  </a:txBody>
                  <a:tcPr anchor="ctr"/>
                </a:tc>
                <a:tc>
                  <a:txBody>
                    <a:bodyPr/>
                    <a:lstStyle/>
                    <a:p>
                      <a:r>
                        <a:rPr lang="zh-CN" altLang="en-US" sz="1200"/>
                        <a:t>回答准确性</a:t>
                      </a:r>
                    </a:p>
                  </a:txBody>
                  <a:tcPr anchor="ctr"/>
                </a:tc>
                <a:tc>
                  <a:txBody>
                    <a:bodyPr/>
                    <a:lstStyle/>
                    <a:p>
                      <a:r>
                        <a:rPr lang="zh-CN" altLang="en-US" sz="1200"/>
                        <a:t>人工评估</a:t>
                      </a:r>
                      <a:r>
                        <a:rPr lang="en-US" altLang="zh-CN" sz="1200"/>
                        <a:t>, GPT</a:t>
                      </a:r>
                      <a:r>
                        <a:rPr lang="zh-CN" altLang="en-US" sz="1200"/>
                        <a:t>评分</a:t>
                      </a:r>
                    </a:p>
                  </a:txBody>
                  <a:tcPr anchor="ctr"/>
                </a:tc>
                <a:tc>
                  <a:txBody>
                    <a:bodyPr/>
                    <a:lstStyle/>
                    <a:p>
                      <a:r>
                        <a:rPr lang="en-US" sz="1200"/>
                        <a:t>VideoQA, GPT-as-a-Judge</a:t>
                      </a:r>
                    </a:p>
                  </a:txBody>
                  <a:tcPr anchor="ctr"/>
                </a:tc>
                <a:extLst>
                  <a:ext uri="{0D108BD9-81ED-4DB2-BD59-A6C34878D82A}">
                    <a16:rowId xmlns:a16="http://schemas.microsoft.com/office/drawing/2014/main" val="2595427445"/>
                  </a:ext>
                </a:extLst>
              </a:tr>
              <a:tr h="0">
                <a:tc>
                  <a:txBody>
                    <a:bodyPr/>
                    <a:lstStyle/>
                    <a:p>
                      <a:r>
                        <a:rPr lang="zh-CN" altLang="en-US" sz="1200"/>
                        <a:t>音频转文本（</a:t>
                      </a:r>
                      <a:r>
                        <a:rPr lang="en-US" altLang="zh-CN" sz="1200"/>
                        <a:t>ASR</a:t>
                      </a:r>
                      <a:r>
                        <a:rPr lang="zh-CN" altLang="en-US" sz="1200"/>
                        <a:t>）</a:t>
                      </a:r>
                    </a:p>
                  </a:txBody>
                  <a:tcPr anchor="ctr"/>
                </a:tc>
                <a:tc>
                  <a:txBody>
                    <a:bodyPr/>
                    <a:lstStyle/>
                    <a:p>
                      <a:r>
                        <a:rPr lang="zh-CN" altLang="en-US" sz="1200"/>
                        <a:t>音频→文本</a:t>
                      </a:r>
                    </a:p>
                  </a:txBody>
                  <a:tcPr anchor="ctr"/>
                </a:tc>
                <a:tc>
                  <a:txBody>
                    <a:bodyPr/>
                    <a:lstStyle/>
                    <a:p>
                      <a:r>
                        <a:rPr lang="zh-CN" altLang="en-US" sz="1200"/>
                        <a:t>准确性</a:t>
                      </a:r>
                    </a:p>
                  </a:txBody>
                  <a:tcPr anchor="ctr"/>
                </a:tc>
                <a:tc>
                  <a:txBody>
                    <a:bodyPr/>
                    <a:lstStyle/>
                    <a:p>
                      <a:r>
                        <a:rPr lang="en-US" sz="1200"/>
                        <a:t>WER（Word Error Rate）</a:t>
                      </a:r>
                    </a:p>
                  </a:txBody>
                  <a:tcPr anchor="ctr"/>
                </a:tc>
                <a:tc>
                  <a:txBody>
                    <a:bodyPr/>
                    <a:lstStyle/>
                    <a:p>
                      <a:r>
                        <a:rPr lang="en-US" sz="1200"/>
                        <a:t>jiwer, torchaudio</a:t>
                      </a:r>
                    </a:p>
                  </a:txBody>
                  <a:tcPr anchor="ctr"/>
                </a:tc>
                <a:extLst>
                  <a:ext uri="{0D108BD9-81ED-4DB2-BD59-A6C34878D82A}">
                    <a16:rowId xmlns:a16="http://schemas.microsoft.com/office/drawing/2014/main" val="481762714"/>
                  </a:ext>
                </a:extLst>
              </a:tr>
              <a:tr h="0">
                <a:tc>
                  <a:txBody>
                    <a:bodyPr/>
                    <a:lstStyle/>
                    <a:p>
                      <a:r>
                        <a:rPr lang="zh-CN" altLang="en-US" sz="1200"/>
                        <a:t>文本生成音频（</a:t>
                      </a:r>
                      <a:r>
                        <a:rPr lang="en-US" altLang="zh-CN" sz="1200"/>
                        <a:t>TTS</a:t>
                      </a:r>
                      <a:r>
                        <a:rPr lang="zh-CN" altLang="en-US" sz="1200"/>
                        <a:t>）</a:t>
                      </a:r>
                    </a:p>
                  </a:txBody>
                  <a:tcPr anchor="ctr"/>
                </a:tc>
                <a:tc>
                  <a:txBody>
                    <a:bodyPr/>
                    <a:lstStyle/>
                    <a:p>
                      <a:r>
                        <a:rPr lang="zh-CN" altLang="en-US" sz="1200"/>
                        <a:t>文本→音频</a:t>
                      </a:r>
                    </a:p>
                  </a:txBody>
                  <a:tcPr anchor="ctr"/>
                </a:tc>
                <a:tc>
                  <a:txBody>
                    <a:bodyPr/>
                    <a:lstStyle/>
                    <a:p>
                      <a:r>
                        <a:rPr lang="zh-CN" altLang="en-US" sz="1200"/>
                        <a:t>清晰度、自然度</a:t>
                      </a:r>
                    </a:p>
                  </a:txBody>
                  <a:tcPr anchor="ctr"/>
                </a:tc>
                <a:tc>
                  <a:txBody>
                    <a:bodyPr/>
                    <a:lstStyle/>
                    <a:p>
                      <a:r>
                        <a:rPr lang="en-US" altLang="zh-CN" sz="1200"/>
                        <a:t>MOS</a:t>
                      </a:r>
                      <a:r>
                        <a:rPr lang="zh-CN" altLang="en-US" sz="1200"/>
                        <a:t>（主观评分），</a:t>
                      </a:r>
                      <a:r>
                        <a:rPr lang="en-US" altLang="zh-CN" sz="1200"/>
                        <a:t>ASR</a:t>
                      </a:r>
                      <a:r>
                        <a:rPr lang="zh-CN" altLang="en-US" sz="1200"/>
                        <a:t>逆评估</a:t>
                      </a:r>
                    </a:p>
                  </a:txBody>
                  <a:tcPr anchor="ctr"/>
                </a:tc>
                <a:tc>
                  <a:txBody>
                    <a:bodyPr/>
                    <a:lstStyle/>
                    <a:p>
                      <a:r>
                        <a:rPr lang="en-US" sz="1200"/>
                        <a:t>audioset, Google MOSNet</a:t>
                      </a:r>
                    </a:p>
                  </a:txBody>
                  <a:tcPr anchor="ctr"/>
                </a:tc>
                <a:extLst>
                  <a:ext uri="{0D108BD9-81ED-4DB2-BD59-A6C34878D82A}">
                    <a16:rowId xmlns:a16="http://schemas.microsoft.com/office/drawing/2014/main" val="1643439941"/>
                  </a:ext>
                </a:extLst>
              </a:tr>
              <a:tr h="0">
                <a:tc>
                  <a:txBody>
                    <a:bodyPr/>
                    <a:lstStyle/>
                    <a:p>
                      <a:r>
                        <a:rPr lang="zh-CN" altLang="en-US" sz="1200"/>
                        <a:t>多模态对齐</a:t>
                      </a:r>
                    </a:p>
                  </a:txBody>
                  <a:tcPr anchor="ctr"/>
                </a:tc>
                <a:tc>
                  <a:txBody>
                    <a:bodyPr/>
                    <a:lstStyle/>
                    <a:p>
                      <a:r>
                        <a:rPr lang="zh-CN" altLang="en-US" sz="1200"/>
                        <a:t>图像</a:t>
                      </a:r>
                      <a:r>
                        <a:rPr lang="en-US" altLang="zh-CN" sz="1200"/>
                        <a:t>+</a:t>
                      </a:r>
                      <a:r>
                        <a:rPr lang="zh-CN" altLang="en-US" sz="1200"/>
                        <a:t>文本 → 匹配</a:t>
                      </a:r>
                    </a:p>
                  </a:txBody>
                  <a:tcPr anchor="ctr"/>
                </a:tc>
                <a:tc>
                  <a:txBody>
                    <a:bodyPr/>
                    <a:lstStyle/>
                    <a:p>
                      <a:r>
                        <a:rPr lang="zh-CN" altLang="en-US" sz="1200"/>
                        <a:t>语义一致性</a:t>
                      </a:r>
                    </a:p>
                  </a:txBody>
                  <a:tcPr anchor="ctr"/>
                </a:tc>
                <a:tc>
                  <a:txBody>
                    <a:bodyPr/>
                    <a:lstStyle/>
                    <a:p>
                      <a:r>
                        <a:rPr lang="en-US" sz="1200"/>
                        <a:t>CLIP </a:t>
                      </a:r>
                      <a:r>
                        <a:rPr lang="zh-CN" altLang="en-US" sz="1200"/>
                        <a:t>相似度</a:t>
                      </a:r>
                    </a:p>
                  </a:txBody>
                  <a:tcPr anchor="ctr"/>
                </a:tc>
                <a:tc>
                  <a:txBody>
                    <a:bodyPr/>
                    <a:lstStyle/>
                    <a:p>
                      <a:r>
                        <a:rPr lang="en-US" sz="1200"/>
                        <a:t>OpenCLIP, BLIP</a:t>
                      </a:r>
                    </a:p>
                  </a:txBody>
                  <a:tcPr anchor="ctr"/>
                </a:tc>
                <a:extLst>
                  <a:ext uri="{0D108BD9-81ED-4DB2-BD59-A6C34878D82A}">
                    <a16:rowId xmlns:a16="http://schemas.microsoft.com/office/drawing/2014/main" val="1541039626"/>
                  </a:ext>
                </a:extLst>
              </a:tr>
            </a:tbl>
          </a:graphicData>
        </a:graphic>
      </p:graphicFrame>
      <p:graphicFrame>
        <p:nvGraphicFramePr>
          <p:cNvPr id="7" name="表格 6">
            <a:extLst>
              <a:ext uri="{FF2B5EF4-FFF2-40B4-BE49-F238E27FC236}">
                <a16:creationId xmlns:a16="http://schemas.microsoft.com/office/drawing/2014/main" id="{EE5B5DDA-24A7-6376-9566-9E8035A782C2}"/>
              </a:ext>
            </a:extLst>
          </p:cNvPr>
          <p:cNvGraphicFramePr>
            <a:graphicFrameLocks noGrp="1"/>
          </p:cNvGraphicFramePr>
          <p:nvPr>
            <p:extLst>
              <p:ext uri="{D42A27DB-BD31-4B8C-83A1-F6EECF244321}">
                <p14:modId xmlns:p14="http://schemas.microsoft.com/office/powerpoint/2010/main" val="3589420059"/>
              </p:ext>
            </p:extLst>
          </p:nvPr>
        </p:nvGraphicFramePr>
        <p:xfrm>
          <a:off x="211419" y="3940069"/>
          <a:ext cx="10515600" cy="2194560"/>
        </p:xfrm>
        <a:graphic>
          <a:graphicData uri="http://schemas.openxmlformats.org/drawingml/2006/table">
            <a:tbl>
              <a:tblPr>
                <a:tableStyleId>{7E9639D4-E3E2-4D34-9284-5A2195B3D0D7}</a:tableStyleId>
              </a:tblPr>
              <a:tblGrid>
                <a:gridCol w="2628900">
                  <a:extLst>
                    <a:ext uri="{9D8B030D-6E8A-4147-A177-3AD203B41FA5}">
                      <a16:colId xmlns:a16="http://schemas.microsoft.com/office/drawing/2014/main" val="3995577390"/>
                    </a:ext>
                  </a:extLst>
                </a:gridCol>
                <a:gridCol w="2628900">
                  <a:extLst>
                    <a:ext uri="{9D8B030D-6E8A-4147-A177-3AD203B41FA5}">
                      <a16:colId xmlns:a16="http://schemas.microsoft.com/office/drawing/2014/main" val="3347294383"/>
                    </a:ext>
                  </a:extLst>
                </a:gridCol>
                <a:gridCol w="2628900">
                  <a:extLst>
                    <a:ext uri="{9D8B030D-6E8A-4147-A177-3AD203B41FA5}">
                      <a16:colId xmlns:a16="http://schemas.microsoft.com/office/drawing/2014/main" val="1897336375"/>
                    </a:ext>
                  </a:extLst>
                </a:gridCol>
                <a:gridCol w="2628900">
                  <a:extLst>
                    <a:ext uri="{9D8B030D-6E8A-4147-A177-3AD203B41FA5}">
                      <a16:colId xmlns:a16="http://schemas.microsoft.com/office/drawing/2014/main" val="3716436187"/>
                    </a:ext>
                  </a:extLst>
                </a:gridCol>
              </a:tblGrid>
              <a:tr h="0">
                <a:tc>
                  <a:txBody>
                    <a:bodyPr/>
                    <a:lstStyle/>
                    <a:p>
                      <a:r>
                        <a:rPr lang="zh-CN" altLang="en-US" sz="1200"/>
                        <a:t>工具</a:t>
                      </a:r>
                      <a:r>
                        <a:rPr lang="en-US" altLang="zh-CN" sz="1200"/>
                        <a:t>/</a:t>
                      </a:r>
                      <a:r>
                        <a:rPr lang="zh-CN" altLang="en-US" sz="1200"/>
                        <a:t>库</a:t>
                      </a:r>
                    </a:p>
                  </a:txBody>
                  <a:tcPr anchor="ctr"/>
                </a:tc>
                <a:tc>
                  <a:txBody>
                    <a:bodyPr/>
                    <a:lstStyle/>
                    <a:p>
                      <a:r>
                        <a:rPr lang="zh-CN" altLang="en-US" sz="1200"/>
                        <a:t>用途</a:t>
                      </a:r>
                    </a:p>
                  </a:txBody>
                  <a:tcPr anchor="ctr"/>
                </a:tc>
                <a:tc>
                  <a:txBody>
                    <a:bodyPr/>
                    <a:lstStyle/>
                    <a:p>
                      <a:r>
                        <a:rPr lang="zh-CN" altLang="en-US" sz="1200"/>
                        <a:t>支持模态</a:t>
                      </a:r>
                    </a:p>
                  </a:txBody>
                  <a:tcPr anchor="ctr"/>
                </a:tc>
                <a:tc>
                  <a:txBody>
                    <a:bodyPr/>
                    <a:lstStyle/>
                    <a:p>
                      <a:r>
                        <a:rPr lang="zh-CN" altLang="en-US" sz="1200"/>
                        <a:t>备注</a:t>
                      </a:r>
                    </a:p>
                  </a:txBody>
                  <a:tcPr anchor="ctr"/>
                </a:tc>
                <a:extLst>
                  <a:ext uri="{0D108BD9-81ED-4DB2-BD59-A6C34878D82A}">
                    <a16:rowId xmlns:a16="http://schemas.microsoft.com/office/drawing/2014/main" val="2376672506"/>
                  </a:ext>
                </a:extLst>
              </a:tr>
              <a:tr h="0">
                <a:tc>
                  <a:txBody>
                    <a:bodyPr/>
                    <a:lstStyle/>
                    <a:p>
                      <a:r>
                        <a:rPr lang="en-US" sz="1200">
                          <a:hlinkClick r:id="rId3"/>
                        </a:rPr>
                        <a:t>CLIPScore</a:t>
                      </a:r>
                      <a:endParaRPr lang="en-US" sz="1200"/>
                    </a:p>
                  </a:txBody>
                  <a:tcPr anchor="ctr"/>
                </a:tc>
                <a:tc>
                  <a:txBody>
                    <a:bodyPr/>
                    <a:lstStyle/>
                    <a:p>
                      <a:r>
                        <a:rPr lang="zh-CN" altLang="en-US" sz="1200"/>
                        <a:t>文本</a:t>
                      </a:r>
                      <a:r>
                        <a:rPr lang="en-US" altLang="zh-CN" sz="1200"/>
                        <a:t>-</a:t>
                      </a:r>
                      <a:r>
                        <a:rPr lang="zh-CN" altLang="en-US" sz="1200"/>
                        <a:t>图像语义对齐评估</a:t>
                      </a:r>
                    </a:p>
                  </a:txBody>
                  <a:tcPr anchor="ctr"/>
                </a:tc>
                <a:tc>
                  <a:txBody>
                    <a:bodyPr/>
                    <a:lstStyle/>
                    <a:p>
                      <a:r>
                        <a:rPr lang="zh-CN" altLang="en-US" sz="1200"/>
                        <a:t>图像</a:t>
                      </a:r>
                      <a:r>
                        <a:rPr lang="en-US" altLang="zh-CN" sz="1200"/>
                        <a:t>+</a:t>
                      </a:r>
                      <a:r>
                        <a:rPr lang="zh-CN" altLang="en-US" sz="1200"/>
                        <a:t>文本</a:t>
                      </a:r>
                    </a:p>
                  </a:txBody>
                  <a:tcPr anchor="ctr"/>
                </a:tc>
                <a:tc>
                  <a:txBody>
                    <a:bodyPr/>
                    <a:lstStyle/>
                    <a:p>
                      <a:r>
                        <a:rPr lang="en-US" sz="1200"/>
                        <a:t>OpenAI CLIP </a:t>
                      </a:r>
                      <a:r>
                        <a:rPr lang="zh-CN" altLang="en-US" sz="1200"/>
                        <a:t>模型计算相似度</a:t>
                      </a:r>
                    </a:p>
                  </a:txBody>
                  <a:tcPr anchor="ctr"/>
                </a:tc>
                <a:extLst>
                  <a:ext uri="{0D108BD9-81ED-4DB2-BD59-A6C34878D82A}">
                    <a16:rowId xmlns:a16="http://schemas.microsoft.com/office/drawing/2014/main" val="2915459147"/>
                  </a:ext>
                </a:extLst>
              </a:tr>
              <a:tr h="0">
                <a:tc>
                  <a:txBody>
                    <a:bodyPr/>
                    <a:lstStyle/>
                    <a:p>
                      <a:r>
                        <a:rPr lang="en-US" sz="1200">
                          <a:hlinkClick r:id="rId4"/>
                        </a:rPr>
                        <a:t>torchmetrics</a:t>
                      </a:r>
                      <a:endParaRPr lang="en-US" sz="1200"/>
                    </a:p>
                  </a:txBody>
                  <a:tcPr anchor="ctr"/>
                </a:tc>
                <a:tc>
                  <a:txBody>
                    <a:bodyPr/>
                    <a:lstStyle/>
                    <a:p>
                      <a:r>
                        <a:rPr lang="zh-CN" altLang="en-US" sz="1200"/>
                        <a:t>图像</a:t>
                      </a:r>
                      <a:r>
                        <a:rPr lang="en-US" altLang="zh-CN" sz="1200"/>
                        <a:t>/</a:t>
                      </a:r>
                      <a:r>
                        <a:rPr lang="zh-CN" altLang="en-US" sz="1200"/>
                        <a:t>文本</a:t>
                      </a:r>
                      <a:r>
                        <a:rPr lang="en-US" altLang="zh-CN" sz="1200"/>
                        <a:t>/</a:t>
                      </a:r>
                      <a:r>
                        <a:rPr lang="zh-CN" altLang="en-US" sz="1200"/>
                        <a:t>音频指标计算</a:t>
                      </a:r>
                    </a:p>
                  </a:txBody>
                  <a:tcPr anchor="ctr"/>
                </a:tc>
                <a:tc>
                  <a:txBody>
                    <a:bodyPr/>
                    <a:lstStyle/>
                    <a:p>
                      <a:r>
                        <a:rPr lang="zh-CN" altLang="en-US" sz="1200"/>
                        <a:t>多模态</a:t>
                      </a:r>
                    </a:p>
                  </a:txBody>
                  <a:tcPr anchor="ctr"/>
                </a:tc>
                <a:tc>
                  <a:txBody>
                    <a:bodyPr/>
                    <a:lstStyle/>
                    <a:p>
                      <a:r>
                        <a:rPr lang="en-US" sz="1200"/>
                        <a:t>FID, IS, BLEU </a:t>
                      </a:r>
                      <a:r>
                        <a:rPr lang="zh-CN" altLang="en-US" sz="1200"/>
                        <a:t>等全支持</a:t>
                      </a:r>
                    </a:p>
                  </a:txBody>
                  <a:tcPr anchor="ctr"/>
                </a:tc>
                <a:extLst>
                  <a:ext uri="{0D108BD9-81ED-4DB2-BD59-A6C34878D82A}">
                    <a16:rowId xmlns:a16="http://schemas.microsoft.com/office/drawing/2014/main" val="2770790468"/>
                  </a:ext>
                </a:extLst>
              </a:tr>
              <a:tr h="0">
                <a:tc>
                  <a:txBody>
                    <a:bodyPr/>
                    <a:lstStyle/>
                    <a:p>
                      <a:r>
                        <a:rPr lang="en-US" sz="1200">
                          <a:hlinkClick r:id="rId5"/>
                        </a:rPr>
                        <a:t>COCO Caption Evaluation</a:t>
                      </a:r>
                      <a:endParaRPr lang="en-US" sz="1200"/>
                    </a:p>
                  </a:txBody>
                  <a:tcPr anchor="ctr"/>
                </a:tc>
                <a:tc>
                  <a:txBody>
                    <a:bodyPr/>
                    <a:lstStyle/>
                    <a:p>
                      <a:r>
                        <a:rPr lang="zh-CN" altLang="en-US" sz="1200"/>
                        <a:t>图像描述标准评估</a:t>
                      </a:r>
                    </a:p>
                  </a:txBody>
                  <a:tcPr anchor="ctr"/>
                </a:tc>
                <a:tc>
                  <a:txBody>
                    <a:bodyPr/>
                    <a:lstStyle/>
                    <a:p>
                      <a:r>
                        <a:rPr lang="zh-CN" altLang="en-US" sz="1200"/>
                        <a:t>图像→文本</a:t>
                      </a:r>
                    </a:p>
                  </a:txBody>
                  <a:tcPr anchor="ctr"/>
                </a:tc>
                <a:tc>
                  <a:txBody>
                    <a:bodyPr/>
                    <a:lstStyle/>
                    <a:p>
                      <a:r>
                        <a:rPr lang="en-US" sz="1200"/>
                        <a:t>BLEU, METEOR, CIDEr</a:t>
                      </a:r>
                    </a:p>
                  </a:txBody>
                  <a:tcPr anchor="ctr"/>
                </a:tc>
                <a:extLst>
                  <a:ext uri="{0D108BD9-81ED-4DB2-BD59-A6C34878D82A}">
                    <a16:rowId xmlns:a16="http://schemas.microsoft.com/office/drawing/2014/main" val="1812268343"/>
                  </a:ext>
                </a:extLst>
              </a:tr>
              <a:tr h="0">
                <a:tc>
                  <a:txBody>
                    <a:bodyPr/>
                    <a:lstStyle/>
                    <a:p>
                      <a:r>
                        <a:rPr lang="en-US" sz="1200">
                          <a:hlinkClick r:id="rId6"/>
                        </a:rPr>
                        <a:t>jiwer</a:t>
                      </a:r>
                      <a:endParaRPr lang="en-US" sz="1200"/>
                    </a:p>
                  </a:txBody>
                  <a:tcPr anchor="ctr"/>
                </a:tc>
                <a:tc>
                  <a:txBody>
                    <a:bodyPr/>
                    <a:lstStyle/>
                    <a:p>
                      <a:r>
                        <a:rPr lang="zh-CN" altLang="en-US" sz="1200"/>
                        <a:t>语音识别 </a:t>
                      </a:r>
                      <a:r>
                        <a:rPr lang="en-US" altLang="zh-CN" sz="1200"/>
                        <a:t>WER </a:t>
                      </a:r>
                      <a:r>
                        <a:rPr lang="zh-CN" altLang="en-US" sz="1200"/>
                        <a:t>计算</a:t>
                      </a:r>
                    </a:p>
                  </a:txBody>
                  <a:tcPr anchor="ctr"/>
                </a:tc>
                <a:tc>
                  <a:txBody>
                    <a:bodyPr/>
                    <a:lstStyle/>
                    <a:p>
                      <a:r>
                        <a:rPr lang="zh-CN" altLang="en-US" sz="1200"/>
                        <a:t>音频→文本</a:t>
                      </a:r>
                    </a:p>
                  </a:txBody>
                  <a:tcPr anchor="ctr"/>
                </a:tc>
                <a:tc>
                  <a:txBody>
                    <a:bodyPr/>
                    <a:lstStyle/>
                    <a:p>
                      <a:r>
                        <a:rPr lang="zh-CN" altLang="en-US" sz="1200"/>
                        <a:t>简洁好用</a:t>
                      </a:r>
                    </a:p>
                  </a:txBody>
                  <a:tcPr anchor="ctr"/>
                </a:tc>
                <a:extLst>
                  <a:ext uri="{0D108BD9-81ED-4DB2-BD59-A6C34878D82A}">
                    <a16:rowId xmlns:a16="http://schemas.microsoft.com/office/drawing/2014/main" val="2774522279"/>
                  </a:ext>
                </a:extLst>
              </a:tr>
              <a:tr h="0">
                <a:tc>
                  <a:txBody>
                    <a:bodyPr/>
                    <a:lstStyle/>
                    <a:p>
                      <a:r>
                        <a:rPr lang="en-US" sz="1200">
                          <a:hlinkClick r:id="rId7"/>
                        </a:rPr>
                        <a:t>MOSNet</a:t>
                      </a:r>
                      <a:endParaRPr lang="en-US" sz="1200"/>
                    </a:p>
                  </a:txBody>
                  <a:tcPr anchor="ctr"/>
                </a:tc>
                <a:tc>
                  <a:txBody>
                    <a:bodyPr/>
                    <a:lstStyle/>
                    <a:p>
                      <a:r>
                        <a:rPr lang="zh-CN" altLang="en-US" sz="1200"/>
                        <a:t>语音自然度评估</a:t>
                      </a:r>
                    </a:p>
                  </a:txBody>
                  <a:tcPr anchor="ctr"/>
                </a:tc>
                <a:tc>
                  <a:txBody>
                    <a:bodyPr/>
                    <a:lstStyle/>
                    <a:p>
                      <a:r>
                        <a:rPr lang="zh-CN" altLang="en-US" sz="1200"/>
                        <a:t>文本→音频</a:t>
                      </a:r>
                    </a:p>
                  </a:txBody>
                  <a:tcPr anchor="ctr"/>
                </a:tc>
                <a:tc>
                  <a:txBody>
                    <a:bodyPr/>
                    <a:lstStyle/>
                    <a:p>
                      <a:r>
                        <a:rPr lang="zh-CN" altLang="en-US" sz="1200"/>
                        <a:t>需要训练数据</a:t>
                      </a:r>
                    </a:p>
                  </a:txBody>
                  <a:tcPr anchor="ctr"/>
                </a:tc>
                <a:extLst>
                  <a:ext uri="{0D108BD9-81ED-4DB2-BD59-A6C34878D82A}">
                    <a16:rowId xmlns:a16="http://schemas.microsoft.com/office/drawing/2014/main" val="3921838490"/>
                  </a:ext>
                </a:extLst>
              </a:tr>
              <a:tr h="0">
                <a:tc>
                  <a:txBody>
                    <a:bodyPr/>
                    <a:lstStyle/>
                    <a:p>
                      <a:r>
                        <a:rPr lang="en-US" sz="1200">
                          <a:hlinkClick r:id="rId8"/>
                        </a:rPr>
                        <a:t>BLIP</a:t>
                      </a:r>
                      <a:endParaRPr lang="en-US" sz="1200"/>
                    </a:p>
                  </a:txBody>
                  <a:tcPr anchor="ctr"/>
                </a:tc>
                <a:tc>
                  <a:txBody>
                    <a:bodyPr/>
                    <a:lstStyle/>
                    <a:p>
                      <a:r>
                        <a:rPr lang="zh-CN" altLang="en-US" sz="1200"/>
                        <a:t>多模态对齐与理解</a:t>
                      </a:r>
                    </a:p>
                  </a:txBody>
                  <a:tcPr anchor="ctr"/>
                </a:tc>
                <a:tc>
                  <a:txBody>
                    <a:bodyPr/>
                    <a:lstStyle/>
                    <a:p>
                      <a:r>
                        <a:rPr lang="zh-CN" altLang="en-US" sz="1200"/>
                        <a:t>图文双向</a:t>
                      </a:r>
                    </a:p>
                  </a:txBody>
                  <a:tcPr anchor="ctr"/>
                </a:tc>
                <a:tc>
                  <a:txBody>
                    <a:bodyPr/>
                    <a:lstStyle/>
                    <a:p>
                      <a:r>
                        <a:rPr lang="zh-CN" altLang="en-US" sz="1200"/>
                        <a:t>可用于评估图文一致性</a:t>
                      </a:r>
                    </a:p>
                  </a:txBody>
                  <a:tcPr anchor="ctr"/>
                </a:tc>
                <a:extLst>
                  <a:ext uri="{0D108BD9-81ED-4DB2-BD59-A6C34878D82A}">
                    <a16:rowId xmlns:a16="http://schemas.microsoft.com/office/drawing/2014/main" val="2841280880"/>
                  </a:ext>
                </a:extLst>
              </a:tr>
              <a:tr h="0">
                <a:tc>
                  <a:txBody>
                    <a:bodyPr/>
                    <a:lstStyle/>
                    <a:p>
                      <a:r>
                        <a:rPr lang="en-US" sz="1200">
                          <a:hlinkClick r:id="rId9"/>
                        </a:rPr>
                        <a:t>MME benchmark</a:t>
                      </a:r>
                      <a:endParaRPr lang="en-US" sz="1200"/>
                    </a:p>
                  </a:txBody>
                  <a:tcPr anchor="ctr"/>
                </a:tc>
                <a:tc>
                  <a:txBody>
                    <a:bodyPr/>
                    <a:lstStyle/>
                    <a:p>
                      <a:r>
                        <a:rPr lang="zh-CN" altLang="en-US" sz="1200"/>
                        <a:t>多模态评测数据集</a:t>
                      </a:r>
                    </a:p>
                  </a:txBody>
                  <a:tcPr anchor="ctr"/>
                </a:tc>
                <a:tc>
                  <a:txBody>
                    <a:bodyPr/>
                    <a:lstStyle/>
                    <a:p>
                      <a:r>
                        <a:rPr lang="zh-CN" altLang="en-US" sz="1200"/>
                        <a:t>图像</a:t>
                      </a:r>
                      <a:r>
                        <a:rPr lang="en-US" altLang="zh-CN" sz="1200"/>
                        <a:t>+</a:t>
                      </a:r>
                      <a:r>
                        <a:rPr lang="zh-CN" altLang="en-US" sz="1200"/>
                        <a:t>文本</a:t>
                      </a:r>
                    </a:p>
                  </a:txBody>
                  <a:tcPr anchor="ctr"/>
                </a:tc>
                <a:tc>
                  <a:txBody>
                    <a:bodyPr/>
                    <a:lstStyle/>
                    <a:p>
                      <a:r>
                        <a:rPr lang="zh-CN" altLang="en-US" sz="1200"/>
                        <a:t>比较 </a:t>
                      </a:r>
                      <a:r>
                        <a:rPr lang="en-US" sz="1200"/>
                        <a:t>LLaVA、MiniGPT-4 </a:t>
                      </a:r>
                      <a:r>
                        <a:rPr lang="zh-CN" altLang="en-US" sz="1200"/>
                        <a:t>等</a:t>
                      </a:r>
                    </a:p>
                  </a:txBody>
                  <a:tcPr anchor="ctr"/>
                </a:tc>
                <a:extLst>
                  <a:ext uri="{0D108BD9-81ED-4DB2-BD59-A6C34878D82A}">
                    <a16:rowId xmlns:a16="http://schemas.microsoft.com/office/drawing/2014/main" val="465134846"/>
                  </a:ext>
                </a:extLst>
              </a:tr>
            </a:tbl>
          </a:graphicData>
        </a:graphic>
      </p:graphicFrame>
    </p:spTree>
    <p:extLst>
      <p:ext uri="{BB962C8B-B14F-4D97-AF65-F5344CB8AC3E}">
        <p14:creationId xmlns:p14="http://schemas.microsoft.com/office/powerpoint/2010/main" val="787232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6D9F7-CB13-68AF-43B4-333982E9D741}"/>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F815B198-06DE-B2CA-6D7A-17C4213714EC}"/>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7BC30F55-35E4-6F35-9FF1-0B4E1A4C5BFC}"/>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79A78ACF-BB94-B59A-D078-A62161E7F39C}"/>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24033BD5-1D0C-0F70-1CE0-03623630802F}"/>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4993CE3A-D276-F43F-9E0D-7D0F49A9072F}"/>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75197CB2-5A80-2592-BF4E-AC86745B4582}"/>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9C91ADA7-000E-F0F2-CA7F-857FD9C3CFF4}"/>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C8EF0BAE-1076-DC60-657B-FD9F300CB47F}"/>
                  </a:ext>
                </a:extLst>
              </p:cNvPr>
              <p:cNvSpPr txBox="1"/>
              <p:nvPr/>
            </p:nvSpPr>
            <p:spPr>
              <a:xfrm>
                <a:off x="131421" y="168317"/>
                <a:ext cx="2125103" cy="1610816"/>
              </a:xfrm>
              <a:prstGeom prst="rect">
                <a:avLst/>
              </a:prstGeom>
              <a:noFill/>
            </p:spPr>
            <p:txBody>
              <a:bodyPr wrap="square" rtlCol="0">
                <a:spAutoFit/>
              </a:bodyPr>
              <a:lstStyle/>
              <a:p>
                <a:pPr algn="ctr"/>
                <a:r>
                  <a:rPr lang="en-US" altLang="zh-CN" sz="3200" b="1">
                    <a:solidFill>
                      <a:schemeClr val="accent1"/>
                    </a:solidFill>
                    <a:cs typeface="+mn-ea"/>
                    <a:sym typeface="+mn-lt"/>
                  </a:rPr>
                  <a:t>3</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EEF18C87-35A8-89A9-7308-B290D781FC5C}"/>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0BFAC2C0-74B5-3E7E-B653-5E6E9ABDDF20}"/>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6B3D1F0A-77E7-3379-8369-A978F0C564A9}"/>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项目实践</a:t>
              </a:r>
              <a:r>
                <a:rPr lang="zh-CN" altLang="en-US"/>
                <a:t>​</a:t>
              </a:r>
              <a:endParaRPr lang="en-US" altLang="zh-CN" sz="2400" b="1" dirty="0">
                <a:solidFill>
                  <a:schemeClr val="accent1"/>
                </a:solidFill>
                <a:latin typeface="+mj-lt"/>
                <a:ea typeface="+mn-ea"/>
                <a:cs typeface="+mn-ea"/>
                <a:sym typeface="+mn-lt"/>
              </a:endParaRPr>
            </a:p>
          </p:txBody>
        </p:sp>
      </p:grpSp>
      <p:sp>
        <p:nvSpPr>
          <p:cNvPr id="5" name="TextBox 4">
            <a:extLst>
              <a:ext uri="{FF2B5EF4-FFF2-40B4-BE49-F238E27FC236}">
                <a16:creationId xmlns:a16="http://schemas.microsoft.com/office/drawing/2014/main" id="{27F56FE4-CDE7-A8A9-9FC0-87CF6A32B0CE}"/>
              </a:ext>
            </a:extLst>
          </p:cNvPr>
          <p:cNvSpPr txBox="1"/>
          <p:nvPr/>
        </p:nvSpPr>
        <p:spPr>
          <a:xfrm>
            <a:off x="4210210" y="3196051"/>
            <a:ext cx="3081529" cy="465897"/>
          </a:xfrm>
          <a:prstGeom prst="rect">
            <a:avLst/>
          </a:prstGeom>
          <a:noFill/>
        </p:spPr>
        <p:txBody>
          <a:bodyPr wrap="square" lIns="91440" tIns="45720" rIns="91440" bIns="45720" rtlCol="0" anchor="t">
            <a:spAutoFit/>
          </a:bodyPr>
          <a:lstStyle/>
          <a:p>
            <a:pPr>
              <a:lnSpc>
                <a:spcPct val="150000"/>
              </a:lnSpc>
            </a:pPr>
            <a:r>
              <a:rPr lang="en-US" altLang="zh-CN">
                <a:latin typeface="Aptos Display" panose="020B0004020202020204" pitchFamily="34" charset="0"/>
              </a:rPr>
              <a:t>BU3 </a:t>
            </a:r>
            <a:r>
              <a:rPr lang="zh-CN" altLang="en-US">
                <a:latin typeface="Aptos Display" panose="020B0004020202020204" pitchFamily="34" charset="0"/>
              </a:rPr>
              <a:t>张峰瑞</a:t>
            </a:r>
            <a:r>
              <a:rPr lang="en-US" altLang="zh-CN">
                <a:latin typeface="Aptos Display" panose="020B0004020202020204" pitchFamily="34" charset="0"/>
              </a:rPr>
              <a:t>/</a:t>
            </a:r>
            <a:r>
              <a:rPr lang="zh-CN" altLang="en-US">
                <a:latin typeface="Aptos Display" panose="020B0004020202020204" pitchFamily="34" charset="0"/>
              </a:rPr>
              <a:t>马骁 </a:t>
            </a:r>
            <a:r>
              <a:rPr lang="en-US" altLang="zh-CN">
                <a:latin typeface="Aptos Display" panose="020B0004020202020204" pitchFamily="34" charset="0"/>
              </a:rPr>
              <a:t>Demo</a:t>
            </a:r>
            <a:r>
              <a:rPr lang="zh-CN" altLang="en-US">
                <a:latin typeface="Aptos Display" panose="020B0004020202020204" pitchFamily="34" charset="0"/>
              </a:rPr>
              <a:t>分享</a:t>
            </a:r>
            <a:endParaRPr lang="en-US">
              <a:latin typeface="Aptos Display" panose="020B0004020202020204" pitchFamily="34" charset="0"/>
            </a:endParaRPr>
          </a:p>
        </p:txBody>
      </p:sp>
      <p:sp>
        <p:nvSpPr>
          <p:cNvPr id="3" name="TextBox 4">
            <a:extLst>
              <a:ext uri="{FF2B5EF4-FFF2-40B4-BE49-F238E27FC236}">
                <a16:creationId xmlns:a16="http://schemas.microsoft.com/office/drawing/2014/main" id="{72B40DB3-9F0E-8844-7CCA-B4CC2C5586C8}"/>
              </a:ext>
            </a:extLst>
          </p:cNvPr>
          <p:cNvSpPr txBox="1"/>
          <p:nvPr/>
        </p:nvSpPr>
        <p:spPr>
          <a:xfrm>
            <a:off x="4940836" y="2201963"/>
            <a:ext cx="1405124" cy="707886"/>
          </a:xfrm>
          <a:prstGeom prst="rect">
            <a:avLst/>
          </a:prstGeom>
          <a:noFill/>
        </p:spPr>
        <p:txBody>
          <a:bodyPr wrap="square" lIns="91440" tIns="45720" rIns="91440" bIns="45720" rtlCol="0" anchor="t">
            <a:spAutoFit/>
          </a:bodyPr>
          <a:lstStyle/>
          <a:p>
            <a:r>
              <a:rPr lang="zh-CN" altLang="en-US" sz="4000">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reflection blurRad="6350" stA="53000" endA="300" endPos="35500" dir="5400000" sy="-90000" algn="bl" rotWithShape="0"/>
                </a:effectLst>
              </a:rPr>
              <a:t>案 例</a:t>
            </a:r>
            <a:endParaRPr lang="en-US" altLang="zh-CN" sz="4000">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reflection blurRad="6350" stA="53000" endA="300" endPos="35500" dir="5400000" sy="-90000" algn="bl" rotWithShape="0"/>
              </a:effectLst>
            </a:endParaRPr>
          </a:p>
        </p:txBody>
      </p:sp>
    </p:spTree>
    <p:extLst>
      <p:ext uri="{BB962C8B-B14F-4D97-AF65-F5344CB8AC3E}">
        <p14:creationId xmlns:p14="http://schemas.microsoft.com/office/powerpoint/2010/main" val="2051939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F5CE2-02FD-D25B-7B11-9833E26EB62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6FC4336-1529-DA74-A723-717D55E95F3D}"/>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22350B1A-E1DA-1CAB-6192-8C032E2CF6C9}"/>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CD8B8684-EDA9-71FE-0893-01B66BC56146}"/>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E91C4627-E01F-DAD8-20DC-468A057241EC}"/>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C7FF27F6-5C39-E6AC-F003-A30F85C1D023}"/>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318F5728-44CE-5269-D67B-B8FF97AC26E7}"/>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6B074E78-45F6-2E68-CF3A-6F4AE362BD5E}"/>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F956F43B-E4F4-46C5-2D15-58F46752A2F8}"/>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4</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43ABAAFF-DC4C-473A-A81A-416E6E9BF618}"/>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4E78CCD8-C877-42DA-ED40-FEE3AF0B3160}"/>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5830DB1A-BE44-4A50-CC12-EFCA90480EC7}"/>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进阶学习</a:t>
              </a:r>
              <a:r>
                <a:rPr lang="zh-CN" altLang="en-US"/>
                <a:t>​</a:t>
              </a:r>
              <a:endParaRPr lang="en-US" altLang="zh-CN" sz="2400" b="1" dirty="0">
                <a:solidFill>
                  <a:schemeClr val="accent1"/>
                </a:solidFill>
                <a:latin typeface="+mj-lt"/>
                <a:ea typeface="+mn-ea"/>
                <a:cs typeface="+mn-ea"/>
                <a:sym typeface="+mn-lt"/>
              </a:endParaRPr>
            </a:p>
          </p:txBody>
        </p:sp>
      </p:grpSp>
      <p:sp>
        <p:nvSpPr>
          <p:cNvPr id="4" name="TextBox 4">
            <a:extLst>
              <a:ext uri="{FF2B5EF4-FFF2-40B4-BE49-F238E27FC236}">
                <a16:creationId xmlns:a16="http://schemas.microsoft.com/office/drawing/2014/main" id="{9616697D-18A7-831A-F9D3-B6B8E6FFC86F}"/>
              </a:ext>
            </a:extLst>
          </p:cNvPr>
          <p:cNvSpPr txBox="1"/>
          <p:nvPr/>
        </p:nvSpPr>
        <p:spPr>
          <a:xfrm>
            <a:off x="263266" y="959159"/>
            <a:ext cx="2864945" cy="307777"/>
          </a:xfrm>
          <a:prstGeom prst="rect">
            <a:avLst/>
          </a:prstGeom>
          <a:noFill/>
        </p:spPr>
        <p:txBody>
          <a:bodyPr wrap="square" lIns="91440" tIns="45720" rIns="91440" bIns="45720" rtlCol="0" anchor="t">
            <a:spAutoFit/>
          </a:bodyPr>
          <a:lstStyle/>
          <a:p>
            <a:r>
              <a:rPr lang="en-US" altLang="zh-CN" sz="1400"/>
              <a:t>1.</a:t>
            </a:r>
            <a:r>
              <a:rPr lang="en-US" sz="1400">
                <a:hlinkClick r:id="rId3"/>
              </a:rPr>
              <a:t>Advanced Prompt Engineering</a:t>
            </a:r>
            <a:endParaRPr lang="en-US" altLang="zh-CN" sz="1400"/>
          </a:p>
        </p:txBody>
      </p:sp>
      <p:pic>
        <p:nvPicPr>
          <p:cNvPr id="7" name="图片 6">
            <a:extLst>
              <a:ext uri="{FF2B5EF4-FFF2-40B4-BE49-F238E27FC236}">
                <a16:creationId xmlns:a16="http://schemas.microsoft.com/office/drawing/2014/main" id="{CF2C8D99-A7A1-E427-F759-E47ADCC22425}"/>
              </a:ext>
            </a:extLst>
          </p:cNvPr>
          <p:cNvPicPr>
            <a:picLocks noChangeAspect="1"/>
          </p:cNvPicPr>
          <p:nvPr/>
        </p:nvPicPr>
        <p:blipFill>
          <a:blip r:embed="rId4"/>
          <a:stretch>
            <a:fillRect/>
          </a:stretch>
        </p:blipFill>
        <p:spPr>
          <a:xfrm>
            <a:off x="344790" y="3711448"/>
            <a:ext cx="2314575" cy="1743075"/>
          </a:xfrm>
          <a:prstGeom prst="rect">
            <a:avLst/>
          </a:prstGeom>
        </p:spPr>
      </p:pic>
      <p:sp>
        <p:nvSpPr>
          <p:cNvPr id="8" name="TextBox 4">
            <a:extLst>
              <a:ext uri="{FF2B5EF4-FFF2-40B4-BE49-F238E27FC236}">
                <a16:creationId xmlns:a16="http://schemas.microsoft.com/office/drawing/2014/main" id="{3AB31BE2-7AD2-E391-3BF1-D446366B5BFE}"/>
              </a:ext>
            </a:extLst>
          </p:cNvPr>
          <p:cNvSpPr txBox="1"/>
          <p:nvPr/>
        </p:nvSpPr>
        <p:spPr>
          <a:xfrm>
            <a:off x="3475534" y="5382813"/>
            <a:ext cx="7918371" cy="1345689"/>
          </a:xfrm>
          <a:prstGeom prst="rect">
            <a:avLst/>
          </a:prstGeom>
          <a:noFill/>
        </p:spPr>
        <p:txBody>
          <a:bodyPr wrap="square" lIns="91440" tIns="45720" rIns="91440" bIns="45720" rtlCol="0" anchor="t">
            <a:spAutoFit/>
          </a:bodyPr>
          <a:lstStyle/>
          <a:p>
            <a:pPr fontAlgn="base">
              <a:lnSpc>
                <a:spcPts val="2000"/>
              </a:lnSpc>
            </a:pPr>
            <a:r>
              <a:rPr lang="en-US" sz="1400"/>
              <a:t>6.Ethical </a:t>
            </a:r>
            <a:r>
              <a:rPr lang="en-US" altLang="zh-CN" sz="1400"/>
              <a:t>and </a:t>
            </a:r>
            <a:r>
              <a:rPr lang="en-US" sz="1400"/>
              <a:t>Responsible</a:t>
            </a:r>
          </a:p>
          <a:p>
            <a:pPr fontAlgn="base">
              <a:lnSpc>
                <a:spcPts val="2000"/>
              </a:lnSpc>
            </a:pPr>
            <a:r>
              <a:rPr lang="en-US" sz="1200">
                <a:hlinkClick r:id="rId5"/>
              </a:rPr>
              <a:t>Master Ethical Prompt Engineering: Guide to Responsible AI Practices - Prompt Engineering Institute</a:t>
            </a:r>
            <a:endParaRPr lang="en-US" sz="1200"/>
          </a:p>
          <a:p>
            <a:pPr fontAlgn="base">
              <a:lnSpc>
                <a:spcPts val="2000"/>
              </a:lnSpc>
            </a:pPr>
            <a:r>
              <a:rPr lang="en-US" sz="1200">
                <a:hlinkClick r:id="rId6"/>
              </a:rPr>
              <a:t>Ethical Practices In Prompt Engineering: Balancing Creativity And Responsibility – Slash</a:t>
            </a:r>
            <a:endParaRPr lang="en-US" sz="1200"/>
          </a:p>
          <a:p>
            <a:pPr fontAlgn="base">
              <a:lnSpc>
                <a:spcPts val="2000"/>
              </a:lnSpc>
            </a:pPr>
            <a:r>
              <a:rPr lang="en-US" sz="1200">
                <a:hlinkClick r:id="rId7"/>
              </a:rPr>
              <a:t>Ethics and AI: Ethical Side of Prompt Engineering | by Adam M. Victor | Author | A.I. Ethics | 𝐀𝐈 𝐦𝐨𝐧𝐤𝐬.𝐢𝐨 | Medium</a:t>
            </a:r>
            <a:endParaRPr lang="en-US" sz="1200"/>
          </a:p>
          <a:p>
            <a:pPr fontAlgn="base">
              <a:lnSpc>
                <a:spcPts val="2000"/>
              </a:lnSpc>
            </a:pPr>
            <a:r>
              <a:rPr lang="en-US" sz="1200">
                <a:hlinkClick r:id="rId8"/>
              </a:rPr>
              <a:t>Prompt Engineering: The Key to Ethical AI Conversations | by Adam M. Victor | Author | A.I. Ethics | Medium</a:t>
            </a:r>
            <a:endParaRPr lang="en-US" altLang="zh-CN" sz="1200"/>
          </a:p>
        </p:txBody>
      </p:sp>
      <p:sp>
        <p:nvSpPr>
          <p:cNvPr id="10" name="文本框 9">
            <a:extLst>
              <a:ext uri="{FF2B5EF4-FFF2-40B4-BE49-F238E27FC236}">
                <a16:creationId xmlns:a16="http://schemas.microsoft.com/office/drawing/2014/main" id="{DDDC05A0-1A60-C724-2DDD-53FF7CFDB55C}"/>
              </a:ext>
            </a:extLst>
          </p:cNvPr>
          <p:cNvSpPr txBox="1"/>
          <p:nvPr/>
        </p:nvSpPr>
        <p:spPr>
          <a:xfrm>
            <a:off x="3475534" y="887540"/>
            <a:ext cx="7249026" cy="1346907"/>
          </a:xfrm>
          <a:prstGeom prst="rect">
            <a:avLst/>
          </a:prstGeom>
          <a:noFill/>
        </p:spPr>
        <p:txBody>
          <a:bodyPr wrap="square">
            <a:spAutoFit/>
          </a:bodyPr>
          <a:lstStyle/>
          <a:p>
            <a:pPr>
              <a:lnSpc>
                <a:spcPts val="2000"/>
              </a:lnSpc>
            </a:pPr>
            <a:r>
              <a:rPr lang="en-US" sz="1400"/>
              <a:t>3. Automated Prompt Engineering</a:t>
            </a:r>
            <a:endParaRPr lang="en-US" sz="1400">
              <a:hlinkClick r:id="rId9"/>
            </a:endParaRPr>
          </a:p>
          <a:p>
            <a:pPr>
              <a:lnSpc>
                <a:spcPts val="2000"/>
              </a:lnSpc>
            </a:pPr>
            <a:r>
              <a:rPr lang="en-US" sz="1200">
                <a:hlinkClick r:id="rId9"/>
              </a:rPr>
              <a:t>GitHub - ucinlp/autoprompt: AutoPrompt: Automatic Prompt Construction for Masked Language Models.</a:t>
            </a:r>
            <a:endParaRPr lang="en-US" sz="1200"/>
          </a:p>
          <a:p>
            <a:pPr>
              <a:lnSpc>
                <a:spcPts val="2000"/>
              </a:lnSpc>
            </a:pPr>
            <a:r>
              <a:rPr lang="en-US" sz="1200">
                <a:hlinkClick r:id="rId10"/>
              </a:rPr>
              <a:t>Prompt Engineering: A Practical Example – Real Python</a:t>
            </a:r>
            <a:endParaRPr lang="en-US" sz="1200"/>
          </a:p>
          <a:p>
            <a:pPr>
              <a:lnSpc>
                <a:spcPts val="2000"/>
              </a:lnSpc>
            </a:pPr>
            <a:r>
              <a:rPr lang="en-US" altLang="zh-CN" sz="1200">
                <a:hlinkClick r:id="rId11"/>
              </a:rPr>
              <a:t>#</a:t>
            </a:r>
            <a:r>
              <a:rPr lang="zh-CN" altLang="en-US" sz="1200">
                <a:hlinkClick r:id="rId11"/>
              </a:rPr>
              <a:t>硬核</a:t>
            </a:r>
            <a:r>
              <a:rPr lang="en-US" altLang="zh-CN" sz="1200">
                <a:hlinkClick r:id="rId11"/>
              </a:rPr>
              <a:t>#</a:t>
            </a:r>
            <a:r>
              <a:rPr lang="zh-CN" altLang="en-US" sz="1200">
                <a:hlinkClick r:id="rId11"/>
              </a:rPr>
              <a:t>自动化提示工程</a:t>
            </a:r>
            <a:r>
              <a:rPr lang="en-US" sz="1200">
                <a:hlinkClick r:id="rId11"/>
              </a:rPr>
              <a:t>Automated Prompt Engineering：</a:t>
            </a:r>
            <a:r>
              <a:rPr lang="zh-CN" altLang="en-US" sz="1200">
                <a:hlinkClick r:id="rId11"/>
              </a:rPr>
              <a:t>终极实操指南</a:t>
            </a:r>
            <a:endParaRPr lang="en-US" altLang="zh-CN" sz="1200"/>
          </a:p>
          <a:p>
            <a:pPr>
              <a:lnSpc>
                <a:spcPts val="2000"/>
              </a:lnSpc>
            </a:pPr>
            <a:r>
              <a:rPr lang="zh-CN" altLang="en-US" sz="1200">
                <a:hlinkClick r:id="rId12"/>
              </a:rPr>
              <a:t>大语言模型提示词教程之九自动提示工程师（</a:t>
            </a:r>
            <a:r>
              <a:rPr lang="en-US" altLang="zh-CN" sz="1200">
                <a:hlinkClick r:id="rId12"/>
              </a:rPr>
              <a:t>APE</a:t>
            </a:r>
            <a:r>
              <a:rPr lang="zh-CN" altLang="en-US" sz="1200">
                <a:hlinkClick r:id="rId12"/>
              </a:rPr>
              <a:t>）</a:t>
            </a:r>
            <a:endParaRPr lang="en-US" altLang="zh-CN" sz="1200"/>
          </a:p>
        </p:txBody>
      </p:sp>
      <p:sp>
        <p:nvSpPr>
          <p:cNvPr id="12" name="文本框 11">
            <a:extLst>
              <a:ext uri="{FF2B5EF4-FFF2-40B4-BE49-F238E27FC236}">
                <a16:creationId xmlns:a16="http://schemas.microsoft.com/office/drawing/2014/main" id="{FAD3894F-002A-4040-0384-CF1F37DED731}"/>
              </a:ext>
            </a:extLst>
          </p:cNvPr>
          <p:cNvSpPr txBox="1"/>
          <p:nvPr/>
        </p:nvSpPr>
        <p:spPr>
          <a:xfrm>
            <a:off x="3475534" y="3918722"/>
            <a:ext cx="7249026" cy="1345689"/>
          </a:xfrm>
          <a:prstGeom prst="rect">
            <a:avLst/>
          </a:prstGeom>
          <a:noFill/>
        </p:spPr>
        <p:txBody>
          <a:bodyPr wrap="square">
            <a:spAutoFit/>
          </a:bodyPr>
          <a:lstStyle/>
          <a:p>
            <a:pPr fontAlgn="base">
              <a:lnSpc>
                <a:spcPts val="2000"/>
              </a:lnSpc>
            </a:pPr>
            <a:r>
              <a:rPr lang="en-US" altLang="zh-CN" sz="1400"/>
              <a:t>5. RAG</a:t>
            </a:r>
          </a:p>
          <a:p>
            <a:pPr>
              <a:lnSpc>
                <a:spcPts val="2000"/>
              </a:lnSpc>
            </a:pPr>
            <a:r>
              <a:rPr lang="en-US" sz="1200">
                <a:hlinkClick r:id="rId13"/>
              </a:rPr>
              <a:t>Advanced RAG Techniques. Retrieval-Augmented Generation (RAG)… | by Yugank .Aman | Medium</a:t>
            </a:r>
            <a:endParaRPr lang="en-US" sz="1200"/>
          </a:p>
          <a:p>
            <a:pPr>
              <a:lnSpc>
                <a:spcPts val="2000"/>
              </a:lnSpc>
            </a:pPr>
            <a:r>
              <a:rPr lang="en-US" sz="1200">
                <a:hlinkClick r:id="rId14"/>
              </a:rPr>
              <a:t>Build Advanced Retrieval-Augmented Generation Systems | Microsoft Learn</a:t>
            </a:r>
            <a:endParaRPr lang="en-US" sz="1200"/>
          </a:p>
          <a:p>
            <a:pPr>
              <a:lnSpc>
                <a:spcPts val="2000"/>
              </a:lnSpc>
            </a:pPr>
            <a:r>
              <a:rPr lang="en-US" sz="1200">
                <a:hlinkClick r:id="rId15"/>
              </a:rPr>
              <a:t>[Building and Evaluating Advanced RAG Applications</a:t>
            </a:r>
            <a:r>
              <a:rPr lang="zh-CN" altLang="en-US" sz="1200">
                <a:hlinkClick r:id="rId15"/>
              </a:rPr>
              <a:t>建立與評估進階</a:t>
            </a:r>
            <a:r>
              <a:rPr lang="en-US" sz="1200">
                <a:hlinkClick r:id="rId15"/>
              </a:rPr>
              <a:t>RAG] – HackMD</a:t>
            </a:r>
            <a:endParaRPr lang="en-US" sz="1200"/>
          </a:p>
          <a:p>
            <a:pPr>
              <a:lnSpc>
                <a:spcPts val="2000"/>
              </a:lnSpc>
            </a:pPr>
            <a:r>
              <a:rPr lang="en-US" sz="1200">
                <a:hlinkClick r:id="rId16"/>
              </a:rPr>
              <a:t>4 Advanced RAG Algorithms to Implement in Your LLM System</a:t>
            </a:r>
            <a:endParaRPr lang="en-US" sz="1200"/>
          </a:p>
        </p:txBody>
      </p:sp>
      <p:sp>
        <p:nvSpPr>
          <p:cNvPr id="14" name="文本框 13">
            <a:extLst>
              <a:ext uri="{FF2B5EF4-FFF2-40B4-BE49-F238E27FC236}">
                <a16:creationId xmlns:a16="http://schemas.microsoft.com/office/drawing/2014/main" id="{ED57F8AD-35AD-2761-6857-5B4EC9D65D1C}"/>
              </a:ext>
            </a:extLst>
          </p:cNvPr>
          <p:cNvSpPr txBox="1"/>
          <p:nvPr/>
        </p:nvSpPr>
        <p:spPr>
          <a:xfrm>
            <a:off x="3475534" y="2289262"/>
            <a:ext cx="7249026" cy="1602170"/>
          </a:xfrm>
          <a:prstGeom prst="rect">
            <a:avLst/>
          </a:prstGeom>
          <a:noFill/>
        </p:spPr>
        <p:txBody>
          <a:bodyPr wrap="square">
            <a:spAutoFit/>
          </a:bodyPr>
          <a:lstStyle/>
          <a:p>
            <a:pPr>
              <a:lnSpc>
                <a:spcPts val="2000"/>
              </a:lnSpc>
            </a:pPr>
            <a:r>
              <a:rPr lang="en-US" altLang="zh-CN" sz="1400"/>
              <a:t>4.Automated evaluation and optimization</a:t>
            </a:r>
            <a:r>
              <a:rPr lang="zh-CN" altLang="en-US" sz="1400"/>
              <a:t>​</a:t>
            </a:r>
          </a:p>
          <a:p>
            <a:pPr>
              <a:lnSpc>
                <a:spcPts val="2000"/>
              </a:lnSpc>
            </a:pPr>
            <a:r>
              <a:rPr lang="en-US" sz="1200">
                <a:hlinkClick r:id="rId17"/>
              </a:rPr>
              <a:t>GitHub - MagnivOrg/prompt-layer-library: PromptLayer - Maintain a log of your prompts and OpenAI API requests. Track, debug, and replay old completions.</a:t>
            </a:r>
            <a:endParaRPr lang="en-US" sz="1200"/>
          </a:p>
          <a:p>
            <a:pPr>
              <a:lnSpc>
                <a:spcPts val="2000"/>
              </a:lnSpc>
            </a:pPr>
            <a:r>
              <a:rPr lang="en-US" sz="1200">
                <a:hlinkClick r:id="rId18"/>
              </a:rPr>
              <a:t>GitHub - promptfoo/promptfoo: Test your prompts, agents, and RAGs. Red teaming, pentesting, and vulnerability scanning for LLMs. Compare performance of GPT, Claude, Gemini, Llama, and more. Simple declarative configs with command line and CI/CD integration.</a:t>
            </a:r>
            <a:endParaRPr lang="en-US" sz="1200"/>
          </a:p>
        </p:txBody>
      </p:sp>
      <p:sp>
        <p:nvSpPr>
          <p:cNvPr id="16" name="文本框 15">
            <a:extLst>
              <a:ext uri="{FF2B5EF4-FFF2-40B4-BE49-F238E27FC236}">
                <a16:creationId xmlns:a16="http://schemas.microsoft.com/office/drawing/2014/main" id="{86CD8113-04A6-888F-4D1E-526F8ACB273D}"/>
              </a:ext>
            </a:extLst>
          </p:cNvPr>
          <p:cNvSpPr txBox="1"/>
          <p:nvPr/>
        </p:nvSpPr>
        <p:spPr>
          <a:xfrm>
            <a:off x="289424" y="3377113"/>
            <a:ext cx="3030201" cy="307777"/>
          </a:xfrm>
          <a:prstGeom prst="rect">
            <a:avLst/>
          </a:prstGeom>
          <a:noFill/>
        </p:spPr>
        <p:txBody>
          <a:bodyPr wrap="square">
            <a:spAutoFit/>
          </a:bodyPr>
          <a:lstStyle/>
          <a:p>
            <a:r>
              <a:rPr lang="en-US" altLang="zh-CN" sz="1400"/>
              <a:t>2.</a:t>
            </a:r>
            <a:r>
              <a:rPr lang="en-US" sz="1400">
                <a:hlinkClick r:id="rId19"/>
              </a:rPr>
              <a:t>Advanced Prompting</a:t>
            </a:r>
            <a:endParaRPr lang="en-US" sz="1400"/>
          </a:p>
        </p:txBody>
      </p:sp>
      <p:pic>
        <p:nvPicPr>
          <p:cNvPr id="18" name="图片 17">
            <a:extLst>
              <a:ext uri="{FF2B5EF4-FFF2-40B4-BE49-F238E27FC236}">
                <a16:creationId xmlns:a16="http://schemas.microsoft.com/office/drawing/2014/main" id="{FE75434D-4B7E-1FAF-19A7-5A0C61EDB8BA}"/>
              </a:ext>
            </a:extLst>
          </p:cNvPr>
          <p:cNvPicPr>
            <a:picLocks noChangeAspect="1"/>
          </p:cNvPicPr>
          <p:nvPr/>
        </p:nvPicPr>
        <p:blipFill>
          <a:blip r:embed="rId20"/>
          <a:stretch>
            <a:fillRect/>
          </a:stretch>
        </p:blipFill>
        <p:spPr>
          <a:xfrm>
            <a:off x="344790" y="1294993"/>
            <a:ext cx="2509249" cy="1945210"/>
          </a:xfrm>
          <a:prstGeom prst="rect">
            <a:avLst/>
          </a:prstGeom>
        </p:spPr>
      </p:pic>
    </p:spTree>
    <p:extLst>
      <p:ext uri="{BB962C8B-B14F-4D97-AF65-F5344CB8AC3E}">
        <p14:creationId xmlns:p14="http://schemas.microsoft.com/office/powerpoint/2010/main" val="1432683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1708E-5C52-7807-1F82-9DA416734A63}"/>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785B0C4-F87D-AAB9-208A-EB89F96421E5}"/>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9BBD06B0-1CB1-8856-3588-C95C2AD5811A}"/>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C29799CE-5C98-4997-5F52-03C643AE54F6}"/>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1CB870D5-EB7E-C989-90C7-DDA8607D1D9C}"/>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52BECC0E-B394-F603-4C24-BCB7ECB06FE4}"/>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F3EF6D41-0814-99CF-0296-17F1B111EB97}"/>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69349B92-AD15-72C7-C682-4D44039BD686}"/>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88C45222-C0D1-B9F5-803E-D2DA18B239F8}"/>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5</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FF7F030C-8546-BA76-D3E3-3D45D1CFD411}"/>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04152E38-5D57-1B29-D562-4EF1E4A134FE}"/>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8BE2A95F-CDD7-B0A3-BDB3-3045402051A3}"/>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实践内容</a:t>
              </a:r>
              <a:endParaRPr lang="en-US" altLang="zh-CN" sz="2400" b="1" dirty="0">
                <a:solidFill>
                  <a:schemeClr val="accent1"/>
                </a:solidFill>
                <a:latin typeface="+mj-lt"/>
                <a:ea typeface="+mn-ea"/>
                <a:cs typeface="+mn-ea"/>
                <a:sym typeface="+mn-lt"/>
              </a:endParaRPr>
            </a:p>
          </p:txBody>
        </p:sp>
      </p:grpSp>
      <p:sp>
        <p:nvSpPr>
          <p:cNvPr id="3" name="TextBox 4">
            <a:extLst>
              <a:ext uri="{FF2B5EF4-FFF2-40B4-BE49-F238E27FC236}">
                <a16:creationId xmlns:a16="http://schemas.microsoft.com/office/drawing/2014/main" id="{85040094-DD7C-D85A-D662-FFF98A2FFE66}"/>
              </a:ext>
            </a:extLst>
          </p:cNvPr>
          <p:cNvSpPr txBox="1"/>
          <p:nvPr/>
        </p:nvSpPr>
        <p:spPr>
          <a:xfrm>
            <a:off x="118334" y="3803722"/>
            <a:ext cx="9829786" cy="881395"/>
          </a:xfrm>
          <a:prstGeom prst="rect">
            <a:avLst/>
          </a:prstGeom>
          <a:noFill/>
        </p:spPr>
        <p:txBody>
          <a:bodyPr wrap="square" lIns="91440" tIns="45720" rIns="91440" bIns="45720" rtlCol="0" anchor="t">
            <a:spAutoFit/>
          </a:bodyPr>
          <a:lstStyle/>
          <a:p>
            <a:pPr>
              <a:lnSpc>
                <a:spcPct val="150000"/>
              </a:lnSpc>
            </a:pPr>
            <a:r>
              <a:rPr lang="en-US" altLang="zh-CN" b="1">
                <a:latin typeface="Aptos Display" panose="020B0004020202020204" pitchFamily="34" charset="0"/>
              </a:rPr>
              <a:t>1.</a:t>
            </a:r>
            <a:r>
              <a:rPr lang="zh-CN" altLang="en-US" b="1">
                <a:latin typeface="Aptos Display" panose="020B0004020202020204" pitchFamily="34" charset="0"/>
              </a:rPr>
              <a:t>代码无关人员：</a:t>
            </a:r>
            <a:r>
              <a:rPr lang="zh-CN" altLang="en-US">
                <a:latin typeface="Aptos Display" panose="020B0004020202020204" pitchFamily="34" charset="0"/>
              </a:rPr>
              <a:t>在大模型门户网站上进行</a:t>
            </a:r>
            <a:endParaRPr lang="en-US" altLang="zh-CN" b="1">
              <a:latin typeface="Aptos Display" panose="020B0004020202020204" pitchFamily="34" charset="0"/>
            </a:endParaRPr>
          </a:p>
          <a:p>
            <a:pPr>
              <a:lnSpc>
                <a:spcPct val="150000"/>
              </a:lnSpc>
            </a:pPr>
            <a:r>
              <a:rPr lang="en-US" altLang="zh-CN" b="1">
                <a:latin typeface="Aptos Display" panose="020B0004020202020204" pitchFamily="34" charset="0"/>
              </a:rPr>
              <a:t>2.</a:t>
            </a:r>
            <a:r>
              <a:rPr lang="zh-CN" altLang="en-US" b="1">
                <a:latin typeface="Aptos Display" panose="020B0004020202020204" pitchFamily="34" charset="0"/>
              </a:rPr>
              <a:t>代码有关人员：</a:t>
            </a:r>
            <a:r>
              <a:rPr lang="zh-CN" altLang="en-US">
                <a:latin typeface="Aptos Display" panose="020B0004020202020204" pitchFamily="34" charset="0"/>
              </a:rPr>
              <a:t>通过代码进行，可选加入自动评估过程</a:t>
            </a:r>
            <a:endParaRPr lang="en-US">
              <a:latin typeface="Aptos Display" panose="020B0004020202020204" pitchFamily="34" charset="0"/>
            </a:endParaRPr>
          </a:p>
        </p:txBody>
      </p:sp>
      <p:pic>
        <p:nvPicPr>
          <p:cNvPr id="4" name="图片 3" descr="提示工程工作流示意图">
            <a:extLst>
              <a:ext uri="{FF2B5EF4-FFF2-40B4-BE49-F238E27FC236}">
                <a16:creationId xmlns:a16="http://schemas.microsoft.com/office/drawing/2014/main" id="{674D2471-D5F7-9881-8A46-7C996198499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7689" y="1521023"/>
            <a:ext cx="9500431" cy="799183"/>
          </a:xfrm>
          <a:prstGeom prst="rect">
            <a:avLst/>
          </a:prstGeom>
          <a:noFill/>
          <a:ln>
            <a:noFill/>
          </a:ln>
        </p:spPr>
      </p:pic>
      <p:sp>
        <p:nvSpPr>
          <p:cNvPr id="5" name="TextBox 4">
            <a:extLst>
              <a:ext uri="{FF2B5EF4-FFF2-40B4-BE49-F238E27FC236}">
                <a16:creationId xmlns:a16="http://schemas.microsoft.com/office/drawing/2014/main" id="{D02C21AC-2168-5C31-8468-531CC7A747B6}"/>
              </a:ext>
            </a:extLst>
          </p:cNvPr>
          <p:cNvSpPr txBox="1"/>
          <p:nvPr/>
        </p:nvSpPr>
        <p:spPr>
          <a:xfrm>
            <a:off x="118334" y="1059848"/>
            <a:ext cx="9829786" cy="2543389"/>
          </a:xfrm>
          <a:prstGeom prst="rect">
            <a:avLst/>
          </a:prstGeom>
          <a:noFill/>
        </p:spPr>
        <p:txBody>
          <a:bodyPr wrap="square" lIns="91440" tIns="45720" rIns="91440" bIns="45720" rtlCol="0" anchor="t">
            <a:spAutoFit/>
          </a:bodyPr>
          <a:lstStyle/>
          <a:p>
            <a:pPr marL="285750" indent="-285750">
              <a:lnSpc>
                <a:spcPct val="150000"/>
              </a:lnSpc>
              <a:buFont typeface="Arial" panose="020B0604020202020204" pitchFamily="34" charset="0"/>
              <a:buChar char="•"/>
            </a:pPr>
            <a:r>
              <a:rPr lang="zh-CN" altLang="en-US">
                <a:latin typeface="Aptos Display" panose="020B0004020202020204" pitchFamily="34" charset="0"/>
              </a:rPr>
              <a:t>结合</a:t>
            </a:r>
            <a:r>
              <a:rPr lang="zh-CN" altLang="en-US" b="1">
                <a:latin typeface="Aptos Display" panose="020B0004020202020204" pitchFamily="34" charset="0"/>
              </a:rPr>
              <a:t>业务或工作内容</a:t>
            </a:r>
            <a:r>
              <a:rPr lang="zh-CN" altLang="en-US">
                <a:latin typeface="Aptos Display" panose="020B0004020202020204" pitchFamily="34" charset="0"/>
              </a:rPr>
              <a:t>场景，设计提示词，优化提示词，体现提示词工程最佳实践流程</a:t>
            </a:r>
            <a:endParaRPr lang="en-US" altLang="zh-CN">
              <a:latin typeface="Aptos Display" panose="020B0004020202020204" pitchFamily="34" charset="0"/>
            </a:endParaRPr>
          </a:p>
          <a:p>
            <a:pPr marL="285750" indent="-285750">
              <a:lnSpc>
                <a:spcPct val="150000"/>
              </a:lnSpc>
              <a:buFont typeface="Arial" panose="020B0604020202020204" pitchFamily="34" charset="0"/>
              <a:buChar char="•"/>
            </a:pPr>
            <a:endParaRPr lang="en-US" altLang="zh-CN">
              <a:latin typeface="Aptos Display" panose="020B0004020202020204" pitchFamily="34" charset="0"/>
            </a:endParaRPr>
          </a:p>
          <a:p>
            <a:pPr marL="285750" indent="-285750">
              <a:lnSpc>
                <a:spcPct val="150000"/>
              </a:lnSpc>
              <a:buFont typeface="Arial" panose="020B0604020202020204" pitchFamily="34" charset="0"/>
              <a:buChar char="•"/>
            </a:pPr>
            <a:endParaRPr lang="en-US" altLang="zh-CN">
              <a:latin typeface="Aptos Display" panose="020B0004020202020204" pitchFamily="34" charset="0"/>
            </a:endParaRPr>
          </a:p>
          <a:p>
            <a:pPr marL="285750" indent="-285750">
              <a:lnSpc>
                <a:spcPct val="150000"/>
              </a:lnSpc>
              <a:buFont typeface="Arial" panose="020B0604020202020204" pitchFamily="34" charset="0"/>
              <a:buChar char="•"/>
            </a:pPr>
            <a:r>
              <a:rPr lang="zh-CN" altLang="en-US">
                <a:latin typeface="Aptos Display" panose="020B0004020202020204" pitchFamily="34" charset="0"/>
              </a:rPr>
              <a:t>每一次优化展示结果评估和对比</a:t>
            </a:r>
            <a:endParaRPr lang="en-US" altLang="zh-CN">
              <a:latin typeface="Aptos Display" panose="020B0004020202020204" pitchFamily="34" charset="0"/>
            </a:endParaRPr>
          </a:p>
          <a:p>
            <a:pPr marL="285750" indent="-285750">
              <a:lnSpc>
                <a:spcPct val="150000"/>
              </a:lnSpc>
              <a:buFont typeface="Arial" panose="020B0604020202020204" pitchFamily="34" charset="0"/>
              <a:buChar char="•"/>
            </a:pPr>
            <a:r>
              <a:rPr lang="zh-CN" altLang="en-US">
                <a:latin typeface="Aptos Display" panose="020B0004020202020204" pitchFamily="34" charset="0"/>
              </a:rPr>
              <a:t>可多模态</a:t>
            </a:r>
            <a:endParaRPr lang="en-US" altLang="zh-CN">
              <a:latin typeface="Aptos Display" panose="020B0004020202020204" pitchFamily="34" charset="0"/>
            </a:endParaRPr>
          </a:p>
          <a:p>
            <a:pPr marL="285750" indent="-285750">
              <a:lnSpc>
                <a:spcPct val="150000"/>
              </a:lnSpc>
              <a:buFont typeface="Arial" panose="020B0604020202020204" pitchFamily="34" charset="0"/>
              <a:buChar char="•"/>
            </a:pPr>
            <a:r>
              <a:rPr lang="zh-CN" altLang="en-US">
                <a:latin typeface="Aptos Display" panose="020B0004020202020204" pitchFamily="34" charset="0"/>
              </a:rPr>
              <a:t>形成文档</a:t>
            </a:r>
            <a:endParaRPr lang="en-US" altLang="zh-CN">
              <a:latin typeface="Aptos Display" panose="020B0004020202020204" pitchFamily="34" charset="0"/>
            </a:endParaRPr>
          </a:p>
        </p:txBody>
      </p:sp>
    </p:spTree>
    <p:extLst>
      <p:ext uri="{BB962C8B-B14F-4D97-AF65-F5344CB8AC3E}">
        <p14:creationId xmlns:p14="http://schemas.microsoft.com/office/powerpoint/2010/main" val="1563240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D309B-B7EE-45C4-F2B4-7C795229B77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5D08E5E-441B-15BC-E06A-4640EC5AD689}"/>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FAA5E15A-288F-5FDA-26AC-7DFF2DB26F5E}"/>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EC0E6E24-278B-D5FC-A61A-90EF26B2EFFF}"/>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0661E0E4-6DC2-062E-31CD-6AC7B5B5AACF}"/>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D324095D-B029-5E25-0DA6-ED462BEB1249}"/>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39B472A4-77AF-7C99-AB6F-0D56106E0C4D}"/>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B4B7D33E-37D0-94AA-CCB8-CC3FBE407332}"/>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6E6B3763-5BB1-1EF6-59BA-80EEF6B078B0}"/>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5</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3B6D3B13-D5B7-0706-FFD3-0315C4758DE6}"/>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11F03EDF-41F4-2835-AE6E-DC3F20055BA0}"/>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B9984E9D-7D12-CD70-BD12-EA0691938753}"/>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实践内容</a:t>
              </a:r>
              <a:endParaRPr lang="en-US" altLang="zh-CN" sz="2400" b="1" dirty="0">
                <a:solidFill>
                  <a:schemeClr val="accent1"/>
                </a:solidFill>
                <a:latin typeface="+mj-lt"/>
                <a:ea typeface="+mn-ea"/>
                <a:cs typeface="+mn-ea"/>
                <a:sym typeface="+mn-lt"/>
              </a:endParaRPr>
            </a:p>
          </p:txBody>
        </p:sp>
      </p:grpSp>
      <p:sp>
        <p:nvSpPr>
          <p:cNvPr id="9" name="TextBox 8">
            <a:extLst>
              <a:ext uri="{FF2B5EF4-FFF2-40B4-BE49-F238E27FC236}">
                <a16:creationId xmlns:a16="http://schemas.microsoft.com/office/drawing/2014/main" id="{B46BCFA4-E092-2EC6-2E34-3B16965313F8}"/>
              </a:ext>
            </a:extLst>
          </p:cNvPr>
          <p:cNvSpPr txBox="1"/>
          <p:nvPr/>
        </p:nvSpPr>
        <p:spPr>
          <a:xfrm>
            <a:off x="0" y="871735"/>
            <a:ext cx="3474720" cy="1167371"/>
          </a:xfrm>
          <a:prstGeom prst="rect">
            <a:avLst/>
          </a:prstGeom>
          <a:noFill/>
        </p:spPr>
        <p:txBody>
          <a:bodyPr wrap="square">
            <a:spAutoFit/>
          </a:bodyPr>
          <a:lstStyle/>
          <a:p>
            <a:pPr>
              <a:lnSpc>
                <a:spcPct val="200000"/>
              </a:lnSpc>
              <a:buNone/>
            </a:pPr>
            <a:r>
              <a:rPr lang="en-US" altLang="zh-CN"/>
              <a:t>1.</a:t>
            </a:r>
            <a:r>
              <a:rPr lang="zh-CN" altLang="en-US">
                <a:effectLst/>
              </a:rPr>
              <a:t>提示词练习</a:t>
            </a:r>
            <a:endParaRPr lang="en-US" altLang="zh-CN">
              <a:effectLst/>
            </a:endParaRPr>
          </a:p>
          <a:p>
            <a:pPr marL="171450" indent="-171450">
              <a:lnSpc>
                <a:spcPct val="150000"/>
              </a:lnSpc>
              <a:buFont typeface="Arial" panose="020B0604020202020204" pitchFamily="34" charset="0"/>
              <a:buChar char="•"/>
            </a:pPr>
            <a:r>
              <a:rPr lang="zh-CN" altLang="en-US" sz="1200">
                <a:effectLst/>
              </a:rPr>
              <a:t>结合自己的工作内容或流程</a:t>
            </a:r>
            <a:r>
              <a:rPr lang="en-US" altLang="zh-CN" sz="1200">
                <a:effectLst/>
              </a:rPr>
              <a:t>, </a:t>
            </a:r>
            <a:r>
              <a:rPr lang="zh-CN" altLang="en-US" sz="1200">
                <a:effectLst/>
              </a:rPr>
              <a:t>写一段提示词</a:t>
            </a:r>
            <a:r>
              <a:rPr lang="zh-CN" altLang="en-US" sz="1200"/>
              <a:t>。</a:t>
            </a:r>
            <a:endParaRPr lang="en-US" altLang="zh-CN" sz="1200">
              <a:effectLst/>
            </a:endParaRPr>
          </a:p>
          <a:p>
            <a:pPr marL="171450" indent="-171450">
              <a:lnSpc>
                <a:spcPct val="150000"/>
              </a:lnSpc>
              <a:buFont typeface="Arial" panose="020B0604020202020204" pitchFamily="34" charset="0"/>
              <a:buChar char="•"/>
            </a:pPr>
            <a:r>
              <a:rPr lang="zh-CN" altLang="en-US" sz="1200">
                <a:effectLst/>
              </a:rPr>
              <a:t>使用</a:t>
            </a:r>
            <a:r>
              <a:rPr lang="en-US" altLang="zh-CN" sz="1200" err="1">
                <a:effectLst/>
              </a:rPr>
              <a:t>langchain</a:t>
            </a:r>
            <a:r>
              <a:rPr lang="en-US" altLang="zh-CN" sz="1200">
                <a:effectLst/>
              </a:rPr>
              <a:t>, </a:t>
            </a:r>
            <a:r>
              <a:rPr lang="zh-CN" altLang="en-US" sz="1200">
                <a:effectLst/>
              </a:rPr>
              <a:t>构建一个自己的提示词模板库</a:t>
            </a:r>
            <a:r>
              <a:rPr lang="zh-CN" altLang="en-US" sz="1200"/>
              <a:t>。</a:t>
            </a:r>
            <a:endParaRPr lang="en-US" altLang="zh-CN" sz="1200">
              <a:effectLst/>
            </a:endParaRPr>
          </a:p>
        </p:txBody>
      </p:sp>
      <p:sp>
        <p:nvSpPr>
          <p:cNvPr id="10" name="Rectangle 1">
            <a:extLst>
              <a:ext uri="{FF2B5EF4-FFF2-40B4-BE49-F238E27FC236}">
                <a16:creationId xmlns:a16="http://schemas.microsoft.com/office/drawing/2014/main" id="{DEDEE27C-002C-790E-D28C-E1DDCCC03945}"/>
              </a:ext>
            </a:extLst>
          </p:cNvPr>
          <p:cNvSpPr>
            <a:spLocks noChangeArrowheads="1"/>
          </p:cNvSpPr>
          <p:nvPr/>
        </p:nvSpPr>
        <p:spPr bwMode="auto">
          <a:xfrm>
            <a:off x="3619652" y="855596"/>
            <a:ext cx="8158153" cy="597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i="0" u="none" strike="noStrike" cap="none" normalizeH="0" baseline="0">
                <a:ln>
                  <a:noFill/>
                </a:ln>
                <a:solidFill>
                  <a:schemeClr val="tx1"/>
                </a:solidFill>
                <a:effectLst/>
                <a:latin typeface="Arial" panose="020B0604020202020204" pitchFamily="34" charset="0"/>
              </a:rPr>
              <a:t>2.区域销售数据分析</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a:ln>
                  <a:noFill/>
                </a:ln>
                <a:solidFill>
                  <a:schemeClr val="tx1"/>
                </a:solidFill>
                <a:effectLst/>
                <a:latin typeface="Arial" panose="020B0604020202020204" pitchFamily="34" charset="0"/>
              </a:rPr>
              <a:t>场景</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某电商公司拥有多个区域的产品销售数据，需要对这些数据进行分析生成报告。公司希望了解各区域的销售业绩，包括总销售额、畅销产品以及与上一周期的对比情况。此外，用户提交的数据可能存在缺失值或异常值（例如销售额为0或负值）。</a:t>
            </a:r>
            <a:r>
              <a:rPr kumimoji="0" lang="zh-CN" altLang="en-US" sz="1000" b="0" i="0" u="none" strike="noStrike" cap="none" normalizeH="0" baseline="0">
                <a:ln>
                  <a:noFill/>
                </a:ln>
                <a:solidFill>
                  <a:schemeClr val="tx1"/>
                </a:solidFill>
                <a:effectLst/>
                <a:latin typeface="Arial" panose="020B0604020202020204" pitchFamily="34" charset="0"/>
              </a:rPr>
              <a:t>现在</a:t>
            </a:r>
            <a:r>
              <a:rPr lang="zh-CN" altLang="en-US" sz="1000">
                <a:latin typeface="Arial" panose="020B0604020202020204" pitchFamily="34" charset="0"/>
              </a:rPr>
              <a:t>你</a:t>
            </a:r>
            <a:r>
              <a:rPr kumimoji="0" lang="en-US" altLang="en-US" sz="1000" b="0" i="0" u="none" strike="noStrike" cap="none" normalizeH="0" baseline="0">
                <a:ln>
                  <a:noFill/>
                </a:ln>
                <a:solidFill>
                  <a:schemeClr val="tx1"/>
                </a:solidFill>
                <a:effectLst/>
                <a:latin typeface="Arial" panose="020B0604020202020204" pitchFamily="34" charset="0"/>
              </a:rPr>
              <a:t>需要设计提示词</a:t>
            </a:r>
            <a:r>
              <a:rPr kumimoji="0" lang="en-US" altLang="en-US" sz="1000" b="0" i="0" u="none" strike="noStrike" cap="none" normalizeH="0" baseline="0" err="1">
                <a:ln>
                  <a:noFill/>
                </a:ln>
                <a:solidFill>
                  <a:schemeClr val="tx1"/>
                </a:solidFill>
                <a:effectLst/>
                <a:latin typeface="Arial" panose="020B0604020202020204" pitchFamily="34" charset="0"/>
              </a:rPr>
              <a:t>，引导大模型对这份数据进行处理和分析，生成区域销售分析报告</a:t>
            </a:r>
            <a:r>
              <a:rPr kumimoji="0" lang="en-US" altLang="en-US" sz="1000" b="0" i="0" u="none" strike="noStrike" cap="none" normalizeH="0" baseline="0">
                <a:ln>
                  <a:noFill/>
                </a:ln>
                <a:solidFill>
                  <a:schemeClr val="tx1"/>
                </a:solidFill>
                <a:effectLst/>
                <a:latin typeface="Arial" panose="020B0604020202020204" pitchFamily="34" charset="0"/>
              </a:rPr>
              <a:t>。</a:t>
            </a:r>
            <a:endParaRPr kumimoji="0" lang="en-US" altLang="en-US" sz="10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err="1">
                <a:ln>
                  <a:noFill/>
                </a:ln>
                <a:solidFill>
                  <a:schemeClr val="tx1"/>
                </a:solidFill>
                <a:effectLst/>
                <a:latin typeface="Arial" panose="020B0604020202020204" pitchFamily="34" charset="0"/>
              </a:rPr>
              <a:t>数据样例</a:t>
            </a:r>
            <a:endParaRPr kumimoji="0" lang="en-US" altLang="en-US" sz="10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err="1">
                <a:ln>
                  <a:noFill/>
                </a:ln>
                <a:solidFill>
                  <a:schemeClr val="tx1"/>
                </a:solidFill>
                <a:effectLst/>
                <a:latin typeface="Arial" panose="020B0604020202020204" pitchFamily="34" charset="0"/>
              </a:rPr>
              <a:t>以下是格式化的销售数据示例（CSV</a:t>
            </a:r>
            <a:r>
              <a:rPr kumimoji="0" lang="en-US" altLang="en-US" sz="1000" b="0" i="0" u="none" strike="noStrike" cap="none" normalizeH="0" baseline="0">
                <a:ln>
                  <a:noFill/>
                </a:ln>
                <a:solidFill>
                  <a:schemeClr val="tx1"/>
                </a:solidFill>
                <a:effectLst/>
                <a:latin typeface="Arial" panose="020B0604020202020204" pitchFamily="34" charset="0"/>
              </a:rPr>
              <a:t> </a:t>
            </a:r>
            <a:r>
              <a:rPr kumimoji="0" lang="en-US" altLang="en-US" sz="1000" b="0" i="0" u="none" strike="noStrike" cap="none" normalizeH="0" baseline="0" err="1">
                <a:ln>
                  <a:noFill/>
                </a:ln>
                <a:solidFill>
                  <a:schemeClr val="tx1"/>
                </a:solidFill>
                <a:effectLst/>
                <a:latin typeface="Arial" panose="020B0604020202020204" pitchFamily="34" charset="0"/>
              </a:rPr>
              <a:t>表格形式</a:t>
            </a:r>
            <a:r>
              <a:rPr kumimoji="0" lang="en-US" altLang="en-US" sz="1000" b="0" i="0" u="none" strike="noStrike" cap="none" normalizeH="0" baseline="0">
                <a:ln>
                  <a:noFill/>
                </a:ln>
                <a:solidFill>
                  <a:schemeClr val="tx1"/>
                </a:solidFill>
                <a:effectLst/>
                <a:latin typeface="Arial" panose="020B0604020202020204" pitchFamily="34" charset="0"/>
              </a:rPr>
              <a:t>）：</a:t>
            </a:r>
            <a:endParaRPr kumimoji="0" lang="en-US" altLang="en-US" sz="1000" b="0" i="0" u="none" strike="noStrike" cap="none" normalizeH="0" baseline="0">
              <a:ln>
                <a:noFill/>
              </a:ln>
              <a:solidFill>
                <a:schemeClr val="tx1"/>
              </a:solidFill>
              <a:effectLst/>
              <a:latin typeface="Arial Unicode MS"/>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err="1">
                <a:ln>
                  <a:noFill/>
                </a:ln>
                <a:solidFill>
                  <a:schemeClr val="tx1"/>
                </a:solidFill>
                <a:effectLst/>
                <a:latin typeface="Arial Unicode MS"/>
              </a:rPr>
              <a:t>区域,产品,销售额,日期</a:t>
            </a:r>
            <a:br>
              <a:rPr kumimoji="0" lang="en-US" altLang="en-US" sz="1000" b="0" i="0" u="none" strike="noStrike" cap="none" normalizeH="0" baseline="0">
                <a:ln>
                  <a:noFill/>
                </a:ln>
                <a:solidFill>
                  <a:schemeClr val="tx1"/>
                </a:solidFill>
                <a:effectLst/>
                <a:latin typeface="Arial Unicode MS"/>
              </a:rPr>
            </a:br>
            <a:r>
              <a:rPr kumimoji="0" lang="en-US" altLang="en-US" sz="1000" b="0" i="0" u="none" strike="noStrike" cap="none" normalizeH="0" baseline="0">
                <a:ln>
                  <a:noFill/>
                </a:ln>
                <a:solidFill>
                  <a:schemeClr val="tx1"/>
                </a:solidFill>
                <a:effectLst/>
                <a:latin typeface="Arial Unicode MS"/>
              </a:rPr>
              <a:t>华东,产品A,1200,2024-04-01</a:t>
            </a:r>
            <a:br>
              <a:rPr kumimoji="0" lang="en-US" altLang="en-US" sz="1000" b="0" i="0" u="none" strike="noStrike" cap="none" normalizeH="0" baseline="0">
                <a:ln>
                  <a:noFill/>
                </a:ln>
                <a:solidFill>
                  <a:schemeClr val="tx1"/>
                </a:solidFill>
                <a:effectLst/>
                <a:latin typeface="Arial Unicode MS"/>
              </a:rPr>
            </a:br>
            <a:r>
              <a:rPr kumimoji="0" lang="en-US" altLang="en-US" sz="1000" b="0" i="0" u="none" strike="noStrike" cap="none" normalizeH="0" baseline="0">
                <a:ln>
                  <a:noFill/>
                </a:ln>
                <a:solidFill>
                  <a:schemeClr val="tx1"/>
                </a:solidFill>
                <a:effectLst/>
                <a:latin typeface="Arial Unicode MS"/>
              </a:rPr>
              <a:t>华南,产品B,800,2024-04-03</a:t>
            </a:r>
            <a:br>
              <a:rPr kumimoji="0" lang="en-US" altLang="en-US" sz="1000" b="0" i="0" u="none" strike="noStrike" cap="none" normalizeH="0" baseline="0">
                <a:ln>
                  <a:noFill/>
                </a:ln>
                <a:solidFill>
                  <a:schemeClr val="tx1"/>
                </a:solidFill>
                <a:effectLst/>
                <a:latin typeface="Arial Unicode MS"/>
              </a:rPr>
            </a:br>
            <a:r>
              <a:rPr kumimoji="0" lang="en-US" altLang="en-US" sz="1000" b="0" i="0" u="none" strike="noStrike" cap="none" normalizeH="0" baseline="0">
                <a:ln>
                  <a:noFill/>
                </a:ln>
                <a:solidFill>
                  <a:schemeClr val="tx1"/>
                </a:solidFill>
                <a:effectLst/>
                <a:latin typeface="Arial Unicode MS"/>
              </a:rPr>
              <a:t>华北,产品A,950,2024-04-05</a:t>
            </a:r>
            <a:br>
              <a:rPr kumimoji="0" lang="en-US" altLang="en-US" sz="1000" b="0" i="0" u="none" strike="noStrike" cap="none" normalizeH="0" baseline="0">
                <a:ln>
                  <a:noFill/>
                </a:ln>
                <a:solidFill>
                  <a:schemeClr val="tx1"/>
                </a:solidFill>
                <a:effectLst/>
                <a:latin typeface="Arial Unicode MS"/>
              </a:rPr>
            </a:br>
            <a:r>
              <a:rPr kumimoji="0" lang="en-US" altLang="en-US" sz="1000" b="0" i="0" u="none" strike="noStrike" cap="none" normalizeH="0" baseline="0">
                <a:ln>
                  <a:noFill/>
                </a:ln>
                <a:solidFill>
                  <a:schemeClr val="tx1"/>
                </a:solidFill>
                <a:effectLst/>
                <a:latin typeface="Arial Unicode MS"/>
              </a:rPr>
              <a:t>华南,700,2024-04-06</a:t>
            </a:r>
            <a:br>
              <a:rPr kumimoji="0" lang="en-US" altLang="en-US" sz="1000" b="0" i="0" u="none" strike="noStrike" cap="none" normalizeH="0" baseline="0">
                <a:ln>
                  <a:noFill/>
                </a:ln>
                <a:solidFill>
                  <a:schemeClr val="tx1"/>
                </a:solidFill>
                <a:effectLst/>
                <a:latin typeface="Arial Unicode MS"/>
              </a:rPr>
            </a:br>
            <a:r>
              <a:rPr kumimoji="0" lang="en-US" altLang="en-US" sz="1000" b="0" i="0" u="none" strike="noStrike" cap="none" normalizeH="0" baseline="0">
                <a:ln>
                  <a:noFill/>
                </a:ln>
                <a:solidFill>
                  <a:schemeClr val="tx1"/>
                </a:solidFill>
                <a:effectLst/>
                <a:latin typeface="Arial Unicode MS"/>
              </a:rPr>
              <a:t>华东,产品C,0,2024-04-07</a:t>
            </a:r>
            <a:br>
              <a:rPr kumimoji="0" lang="en-US" altLang="en-US" sz="1000" b="0" i="0" u="none" strike="noStrike" cap="none" normalizeH="0" baseline="0">
                <a:ln>
                  <a:noFill/>
                </a:ln>
                <a:solidFill>
                  <a:schemeClr val="tx1"/>
                </a:solidFill>
                <a:effectLst/>
                <a:latin typeface="Arial Unicode MS"/>
              </a:rPr>
            </a:br>
            <a:r>
              <a:rPr kumimoji="0" lang="en-US" altLang="en-US" sz="1000" b="0" i="0" u="none" strike="noStrike" cap="none" normalizeH="0" baseline="0">
                <a:ln>
                  <a:noFill/>
                </a:ln>
                <a:solidFill>
                  <a:schemeClr val="tx1"/>
                </a:solidFill>
                <a:effectLst/>
                <a:latin typeface="Arial Unicode MS"/>
              </a:rPr>
              <a:t>华北,产品B,-50,2024-04-08</a:t>
            </a:r>
            <a:endParaRPr kumimoji="0" lang="en-US" altLang="en-US" sz="1000" b="0" i="0" u="none" strike="noStrike" cap="none" normalizeH="0" baseline="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err="1">
                <a:ln>
                  <a:noFill/>
                </a:ln>
                <a:solidFill>
                  <a:schemeClr val="tx1"/>
                </a:solidFill>
                <a:effectLst/>
                <a:latin typeface="Arial" panose="020B0604020202020204" pitchFamily="34" charset="0"/>
              </a:rPr>
              <a:t>示例数据中包含部分缺失值（第</a:t>
            </a:r>
            <a:r>
              <a:rPr kumimoji="0" lang="en-US" altLang="en-US" sz="1000" b="0" i="0" u="none" strike="noStrike" cap="none" normalizeH="0" baseline="0">
                <a:ln>
                  <a:noFill/>
                </a:ln>
                <a:solidFill>
                  <a:schemeClr val="tx1"/>
                </a:solidFill>
                <a:effectLst/>
                <a:latin typeface="Arial" panose="020B0604020202020204" pitchFamily="34" charset="0"/>
              </a:rPr>
              <a:t> 4 </a:t>
            </a:r>
            <a:r>
              <a:rPr kumimoji="0" lang="en-US" altLang="en-US" sz="1000" b="0" i="0" u="none" strike="noStrike" cap="none" normalizeH="0" baseline="0" err="1">
                <a:ln>
                  <a:noFill/>
                </a:ln>
                <a:solidFill>
                  <a:schemeClr val="tx1"/>
                </a:solidFill>
                <a:effectLst/>
                <a:latin typeface="Arial" panose="020B0604020202020204" pitchFamily="34" charset="0"/>
              </a:rPr>
              <a:t>行“产品”列为空）和异常值（第</a:t>
            </a:r>
            <a:r>
              <a:rPr kumimoji="0" lang="en-US" altLang="en-US" sz="1000" b="0" i="0" u="none" strike="noStrike" cap="none" normalizeH="0" baseline="0">
                <a:ln>
                  <a:noFill/>
                </a:ln>
                <a:solidFill>
                  <a:schemeClr val="tx1"/>
                </a:solidFill>
                <a:effectLst/>
                <a:latin typeface="Arial" panose="020B0604020202020204" pitchFamily="34" charset="0"/>
              </a:rPr>
              <a:t> 5 </a:t>
            </a:r>
            <a:r>
              <a:rPr kumimoji="0" lang="en-US" altLang="en-US" sz="1000" b="0" i="0" u="none" strike="noStrike" cap="none" normalizeH="0" baseline="0" err="1">
                <a:ln>
                  <a:noFill/>
                </a:ln>
                <a:solidFill>
                  <a:schemeClr val="tx1"/>
                </a:solidFill>
                <a:effectLst/>
                <a:latin typeface="Arial" panose="020B0604020202020204" pitchFamily="34" charset="0"/>
              </a:rPr>
              <a:t>行销售额为</a:t>
            </a:r>
            <a:r>
              <a:rPr kumimoji="0" lang="en-US" altLang="en-US" sz="1000" b="0" i="0" u="none" strike="noStrike" cap="none" normalizeH="0" baseline="0">
                <a:ln>
                  <a:noFill/>
                </a:ln>
                <a:solidFill>
                  <a:schemeClr val="tx1"/>
                </a:solidFill>
                <a:effectLst/>
                <a:latin typeface="Arial" panose="020B0604020202020204" pitchFamily="34" charset="0"/>
              </a:rPr>
              <a:t> 0，第 6 </a:t>
            </a:r>
            <a:r>
              <a:rPr kumimoji="0" lang="en-US" altLang="en-US" sz="1000" b="0" i="0" u="none" strike="noStrike" cap="none" normalizeH="0" baseline="0" err="1">
                <a:ln>
                  <a:noFill/>
                </a:ln>
                <a:solidFill>
                  <a:schemeClr val="tx1"/>
                </a:solidFill>
                <a:effectLst/>
                <a:latin typeface="Arial" panose="020B0604020202020204" pitchFamily="34" charset="0"/>
              </a:rPr>
              <a:t>行销售额为</a:t>
            </a:r>
            <a:r>
              <a:rPr kumimoji="0" lang="en-US" altLang="en-US" sz="1000" b="0" i="0" u="none" strike="noStrike" cap="none" normalizeH="0" baseline="0">
                <a:ln>
                  <a:noFill/>
                </a:ln>
                <a:solidFill>
                  <a:schemeClr val="tx1"/>
                </a:solidFill>
                <a:effectLst/>
                <a:latin typeface="Arial" panose="020B0604020202020204" pitchFamily="34" charset="0"/>
              </a:rPr>
              <a:t> -50）。</a:t>
            </a:r>
            <a:endParaRPr kumimoji="0" lang="en-US" altLang="en-US" sz="10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err="1">
                <a:ln>
                  <a:noFill/>
                </a:ln>
                <a:solidFill>
                  <a:schemeClr val="tx1"/>
                </a:solidFill>
                <a:effectLst/>
                <a:latin typeface="Arial" panose="020B0604020202020204" pitchFamily="34" charset="0"/>
              </a:rPr>
              <a:t>任务目标</a:t>
            </a:r>
            <a:endParaRPr kumimoji="0" lang="en-US" altLang="en-US" sz="10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0" i="0" u="none" strike="noStrike" cap="none" normalizeH="0" baseline="0" err="1">
                <a:ln>
                  <a:noFill/>
                </a:ln>
                <a:solidFill>
                  <a:schemeClr val="tx1"/>
                </a:solidFill>
                <a:effectLst/>
                <a:latin typeface="Arial" panose="020B0604020202020204" pitchFamily="34" charset="0"/>
              </a:rPr>
              <a:t>请构建一个提示词模板（prompt</a:t>
            </a:r>
            <a:r>
              <a:rPr kumimoji="0" lang="en-US" altLang="en-US" sz="1000" b="0" i="0" u="none" strike="noStrike" cap="none" normalizeH="0" baseline="0">
                <a:ln>
                  <a:noFill/>
                </a:ln>
                <a:solidFill>
                  <a:schemeClr val="tx1"/>
                </a:solidFill>
                <a:effectLst/>
                <a:latin typeface="Arial" panose="020B0604020202020204" pitchFamily="34" charset="0"/>
              </a:rPr>
              <a:t> template），</a:t>
            </a:r>
            <a:r>
              <a:rPr kumimoji="0" lang="en-US" altLang="en-US" sz="1000" b="0" i="0" u="none" strike="noStrike" cap="none" normalizeH="0" baseline="0" err="1">
                <a:ln>
                  <a:noFill/>
                </a:ln>
                <a:solidFill>
                  <a:schemeClr val="tx1"/>
                </a:solidFill>
                <a:effectLst/>
                <a:latin typeface="Arial" panose="020B0604020202020204" pitchFamily="34" charset="0"/>
              </a:rPr>
              <a:t>用于引导大模型完成区域销售分析报告的生成。提示词应包括以下内容</a:t>
            </a:r>
            <a:r>
              <a:rPr kumimoji="0" lang="en-US" altLang="en-US" sz="1000" b="0" i="0" u="none" strike="noStrike" cap="none" normalizeH="0" baseline="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err="1">
                <a:ln>
                  <a:noFill/>
                </a:ln>
                <a:solidFill>
                  <a:schemeClr val="tx1"/>
                </a:solidFill>
                <a:effectLst/>
                <a:latin typeface="Arial" panose="020B0604020202020204" pitchFamily="34" charset="0"/>
              </a:rPr>
              <a:t>指令角色：例如让模型扮演商业分析师或数据分析师的角色</a:t>
            </a:r>
            <a:r>
              <a:rPr kumimoji="0" lang="en-US" altLang="en-US" sz="1000" i="0" u="none" strike="noStrike" cap="none" normalizeH="0" baseline="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err="1">
                <a:ln>
                  <a:noFill/>
                </a:ln>
                <a:solidFill>
                  <a:schemeClr val="tx1"/>
                </a:solidFill>
                <a:effectLst/>
                <a:latin typeface="Arial" panose="020B0604020202020204" pitchFamily="34" charset="0"/>
              </a:rPr>
              <a:t>任务步骤：明确模型需要执行的分析步骤（如统计各区域销售额、识别畅销产品、计算与上期对比等</a:t>
            </a:r>
            <a:r>
              <a:rPr kumimoji="0" lang="en-US" altLang="en-US" sz="1000" i="0" u="none" strike="noStrike" cap="none" normalizeH="0" baseline="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err="1">
                <a:ln>
                  <a:noFill/>
                </a:ln>
                <a:solidFill>
                  <a:schemeClr val="tx1"/>
                </a:solidFill>
                <a:effectLst/>
                <a:latin typeface="Arial" panose="020B0604020202020204" pitchFamily="34" charset="0"/>
              </a:rPr>
              <a:t>数据处理要求：说明如何处理缺失值和异常值（例如忽略、提示或报告异常</a:t>
            </a:r>
            <a:r>
              <a:rPr kumimoji="0" lang="en-US" altLang="en-US" sz="1000" i="0" u="none" strike="noStrike" cap="none" normalizeH="0" baseline="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000" i="0" u="none" strike="noStrike" cap="none" normalizeH="0" baseline="0" err="1">
                <a:ln>
                  <a:noFill/>
                </a:ln>
                <a:solidFill>
                  <a:schemeClr val="tx1"/>
                </a:solidFill>
                <a:effectLst/>
                <a:latin typeface="Arial" panose="020B0604020202020204" pitchFamily="34" charset="0"/>
              </a:rPr>
              <a:t>输出格式：指导模型按照表格</a:t>
            </a:r>
            <a:r>
              <a:rPr kumimoji="0" lang="en-US" altLang="en-US" sz="1000" b="0" i="0" u="none" strike="noStrike" cap="none" normalizeH="0" baseline="0" err="1">
                <a:ln>
                  <a:noFill/>
                </a:ln>
                <a:solidFill>
                  <a:schemeClr val="tx1"/>
                </a:solidFill>
                <a:effectLst/>
                <a:latin typeface="Arial" panose="020B0604020202020204" pitchFamily="34" charset="0"/>
              </a:rPr>
              <a:t>、分点或其他清晰结构输出分析结果</a:t>
            </a:r>
            <a:r>
              <a:rPr kumimoji="0" lang="en-US" altLang="en-US" sz="10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000" b="1" i="0" u="none" strike="noStrike" cap="none" normalizeH="0" baseline="0" err="1">
                <a:ln>
                  <a:noFill/>
                </a:ln>
                <a:solidFill>
                  <a:schemeClr val="tx1"/>
                </a:solidFill>
                <a:effectLst/>
                <a:latin typeface="Arial" panose="020B0604020202020204" pitchFamily="34" charset="0"/>
              </a:rPr>
              <a:t>附加问题（可选</a:t>
            </a:r>
            <a:r>
              <a:rPr kumimoji="0" lang="en-US" altLang="en-US" sz="1000" b="1" i="0" u="none" strike="noStrike" cap="none" normalizeH="0" baseline="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err="1">
                <a:ln>
                  <a:noFill/>
                </a:ln>
                <a:solidFill>
                  <a:schemeClr val="tx1"/>
                </a:solidFill>
                <a:effectLst/>
                <a:latin typeface="Arial" panose="020B0604020202020204" pitchFamily="34" charset="0"/>
              </a:rPr>
              <a:t>如何评估提示词模板的效果？可以通过什么方法验证和测试提示词的质量</a:t>
            </a:r>
            <a:r>
              <a:rPr kumimoji="0" lang="en-US" altLang="en-US" sz="1000" b="0" i="0" u="none" strike="noStrike" cap="none" normalizeH="0" baseline="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000" b="0" i="0" u="none" strike="noStrike" cap="none" normalizeH="0" baseline="0" err="1">
                <a:ln>
                  <a:noFill/>
                </a:ln>
                <a:solidFill>
                  <a:schemeClr val="tx1"/>
                </a:solidFill>
                <a:effectLst/>
                <a:latin typeface="Arial" panose="020B0604020202020204" pitchFamily="34" charset="0"/>
              </a:rPr>
              <a:t>如果遇到更多样化的数据（如不同字段名称、日期格式等</a:t>
            </a:r>
            <a:r>
              <a:rPr kumimoji="0" lang="en-US" altLang="en-US" sz="1000" b="0" i="0" u="none" strike="noStrike" cap="none" normalizeH="0" baseline="0">
                <a:ln>
                  <a:noFill/>
                </a:ln>
                <a:solidFill>
                  <a:schemeClr val="tx1"/>
                </a:solidFill>
                <a:effectLst/>
                <a:latin typeface="Arial" panose="020B0604020202020204" pitchFamily="34" charset="0"/>
              </a:rPr>
              <a:t>），</a:t>
            </a:r>
            <a:r>
              <a:rPr kumimoji="0" lang="en-US" altLang="en-US" sz="1000" b="0" i="0" u="none" strike="noStrike" cap="none" normalizeH="0" baseline="0" err="1">
                <a:ln>
                  <a:noFill/>
                </a:ln>
                <a:solidFill>
                  <a:schemeClr val="tx1"/>
                </a:solidFill>
                <a:effectLst/>
                <a:latin typeface="Arial" panose="020B0604020202020204" pitchFamily="34" charset="0"/>
              </a:rPr>
              <a:t>你会如何改进或扩展当前的提示词模板</a:t>
            </a:r>
            <a:r>
              <a:rPr kumimoji="0" lang="en-US" altLang="en-US" sz="1000" b="0" i="0" u="none" strike="noStrike" cap="none" normalizeH="0" baseline="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799850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C851A-593A-AD4D-FD5C-4978413870D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B8053BAE-87E9-DD89-9C75-4CE6C68B1F89}"/>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22BB0C96-4941-A884-8243-A455F034D237}"/>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A9C8AB7E-9EEF-8F4B-5526-9D6BA8ECB028}"/>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FF013675-7A53-EF5C-4A63-E2253311D521}"/>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06E655B7-17F0-F606-DD0B-CAE4284EA2E4}"/>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1C76958A-0D21-515D-074F-BC28D9ABB443}"/>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CED2031B-D5C8-AF29-0C3D-BC48E4A3AAAA}"/>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067565FA-5716-7972-B450-BEA612621068}"/>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6</a:t>
                </a:r>
                <a:endParaRPr lang="zh-CN" altLang="en-US" sz="2400" b="1">
                  <a:solidFill>
                    <a:schemeClr val="accent1"/>
                  </a:solidFill>
                  <a:cs typeface="+mn-ea"/>
                  <a:sym typeface="+mn-lt"/>
                </a:endParaRPr>
              </a:p>
            </p:txBody>
          </p:sp>
          <p:sp>
            <p:nvSpPr>
              <p:cNvPr id="143" name="椭圆 142">
                <a:extLst>
                  <a:ext uri="{FF2B5EF4-FFF2-40B4-BE49-F238E27FC236}">
                    <a16:creationId xmlns:a16="http://schemas.microsoft.com/office/drawing/2014/main" id="{302A0774-A5CD-943A-EDC4-997A86B5B36C}"/>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97E6BC3D-8FE0-8C46-115F-C7B16010DE81}"/>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BC8FB337-D402-F851-B185-1058412F00E6}"/>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课程反馈</a:t>
              </a:r>
              <a:endParaRPr lang="en-US" altLang="zh-CN" sz="2400" b="1" dirty="0">
                <a:solidFill>
                  <a:schemeClr val="accent1"/>
                </a:solidFill>
                <a:latin typeface="+mj-lt"/>
                <a:ea typeface="+mn-ea"/>
                <a:cs typeface="+mn-ea"/>
                <a:sym typeface="+mn-lt"/>
              </a:endParaRPr>
            </a:p>
          </p:txBody>
        </p:sp>
      </p:grpSp>
      <p:sp>
        <p:nvSpPr>
          <p:cNvPr id="3" name="TextBox 4">
            <a:extLst>
              <a:ext uri="{FF2B5EF4-FFF2-40B4-BE49-F238E27FC236}">
                <a16:creationId xmlns:a16="http://schemas.microsoft.com/office/drawing/2014/main" id="{20F3E92A-C663-4BB9-12FF-D542DBFCC290}"/>
              </a:ext>
            </a:extLst>
          </p:cNvPr>
          <p:cNvSpPr txBox="1"/>
          <p:nvPr/>
        </p:nvSpPr>
        <p:spPr>
          <a:xfrm>
            <a:off x="4479309" y="2845340"/>
            <a:ext cx="2718933" cy="707886"/>
          </a:xfrm>
          <a:prstGeom prst="rect">
            <a:avLst/>
          </a:prstGeom>
          <a:noFill/>
        </p:spPr>
        <p:txBody>
          <a:bodyPr wrap="square" lIns="91440" tIns="45720" rIns="91440" bIns="45720" rtlCol="0" anchor="t">
            <a:spAutoFit/>
          </a:bodyPr>
          <a:lstStyle/>
          <a:p>
            <a:r>
              <a:rPr lang="zh-CN" altLang="en-US" sz="4000">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reflection blurRad="6350" stA="53000" endA="300" endPos="35500" dir="5400000" sy="-90000" algn="bl" rotWithShape="0"/>
                </a:effectLst>
              </a:rPr>
              <a:t>问 卷 调 查</a:t>
            </a:r>
            <a:endParaRPr lang="en-US" altLang="zh-CN" sz="4000">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1">
                    <a:satMod val="175000"/>
                    <a:alpha val="40000"/>
                  </a:schemeClr>
                </a:glow>
                <a:reflection blurRad="6350" stA="53000" endA="300" endPos="35500" dir="5400000" sy="-90000" algn="bl" rotWithShape="0"/>
              </a:effectLst>
            </a:endParaRPr>
          </a:p>
        </p:txBody>
      </p:sp>
      <p:sp>
        <p:nvSpPr>
          <p:cNvPr id="4" name="文本框 3">
            <a:extLst>
              <a:ext uri="{FF2B5EF4-FFF2-40B4-BE49-F238E27FC236}">
                <a16:creationId xmlns:a16="http://schemas.microsoft.com/office/drawing/2014/main" id="{D59F2643-A6C1-93DA-7F77-832441E0C064}"/>
              </a:ext>
            </a:extLst>
          </p:cNvPr>
          <p:cNvSpPr txBox="1"/>
          <p:nvPr/>
        </p:nvSpPr>
        <p:spPr>
          <a:xfrm>
            <a:off x="3638753" y="3760639"/>
            <a:ext cx="4914494" cy="369332"/>
          </a:xfrm>
          <a:prstGeom prst="rect">
            <a:avLst/>
          </a:prstGeom>
          <a:noFill/>
        </p:spPr>
        <p:txBody>
          <a:bodyPr wrap="square">
            <a:spAutoFit/>
          </a:bodyPr>
          <a:lstStyle/>
          <a:p>
            <a:r>
              <a:rPr lang="en-US">
                <a:hlinkClick r:id="rId3"/>
              </a:rPr>
              <a:t>Prompt_Engineering_Lesson3 </a:t>
            </a:r>
            <a:r>
              <a:rPr lang="zh-CN" altLang="en-US">
                <a:hlinkClick r:id="rId3"/>
              </a:rPr>
              <a:t>课程反馈调查</a:t>
            </a:r>
            <a:endParaRPr lang="en-US"/>
          </a:p>
        </p:txBody>
      </p:sp>
    </p:spTree>
    <p:extLst>
      <p:ext uri="{BB962C8B-B14F-4D97-AF65-F5344CB8AC3E}">
        <p14:creationId xmlns:p14="http://schemas.microsoft.com/office/powerpoint/2010/main" val="2149397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8A4C7-35FD-1D23-A6F6-A27749E0B34E}"/>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32051FE-1F46-D813-5CDA-BC605B7EED0F}"/>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4C2C985A-9F7A-C383-E109-325B660EC4BC}"/>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E6FBC702-3FBF-BEFA-E27C-EE5C8F3D533F}"/>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A82A915B-A65A-ABA4-F434-702A006BB35B}"/>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FA1CBC05-51B6-19EB-D94D-3139DA083439}"/>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1458EAB8-1314-11BC-08B8-C38FCBEAE63B}"/>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FBBDF3AA-600A-85B4-7159-B7C4D3EB86FC}"/>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64E969AD-2E7B-2276-E7B0-D83C7C567273}"/>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0</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60A78FD4-AA2D-C484-B0C7-3B98FBF0CD04}"/>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E02CBBD2-3027-F2B7-806B-851E634BAD87}"/>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75017F68-9FBA-4108-8ED1-F14D00D4AFBD}"/>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分小组实践</a:t>
              </a:r>
              <a:r>
                <a:rPr lang="zh-CN" altLang="en-US"/>
                <a:t>​</a:t>
              </a:r>
              <a:endParaRPr lang="en-US" altLang="zh-CN" sz="2400" b="1" dirty="0">
                <a:solidFill>
                  <a:schemeClr val="accent1"/>
                </a:solidFill>
                <a:latin typeface="+mj-lt"/>
                <a:ea typeface="+mn-ea"/>
                <a:cs typeface="+mn-ea"/>
                <a:sym typeface="+mn-lt"/>
              </a:endParaRPr>
            </a:p>
          </p:txBody>
        </p:sp>
      </p:grpSp>
      <p:sp>
        <p:nvSpPr>
          <p:cNvPr id="4" name="TextBox 4">
            <a:extLst>
              <a:ext uri="{FF2B5EF4-FFF2-40B4-BE49-F238E27FC236}">
                <a16:creationId xmlns:a16="http://schemas.microsoft.com/office/drawing/2014/main" id="{6693719F-ECD5-7BAA-8B91-98095E0D545D}"/>
              </a:ext>
            </a:extLst>
          </p:cNvPr>
          <p:cNvSpPr txBox="1"/>
          <p:nvPr/>
        </p:nvSpPr>
        <p:spPr>
          <a:xfrm>
            <a:off x="1746250" y="2171412"/>
            <a:ext cx="9853486" cy="2642198"/>
          </a:xfrm>
          <a:prstGeom prst="rect">
            <a:avLst/>
          </a:prstGeom>
          <a:noFill/>
        </p:spPr>
        <p:txBody>
          <a:bodyPr wrap="square" lIns="91440" tIns="45720" rIns="91440" bIns="45720" numCol="1" rtlCol="0" anchor="t">
            <a:spAutoFit/>
          </a:bodyPr>
          <a:lstStyle/>
          <a:p>
            <a:pPr>
              <a:lnSpc>
                <a:spcPct val="150000"/>
              </a:lnSpc>
            </a:pPr>
            <a:r>
              <a:rPr lang="en-US" altLang="zh-CN" sz="1600">
                <a:latin typeface="Aptos Display" panose="020B0004020202020204" pitchFamily="34" charset="0"/>
              </a:rPr>
              <a:t>1.BU3 </a:t>
            </a:r>
            <a:r>
              <a:rPr lang="zh-CN" altLang="en-US" sz="1600">
                <a:latin typeface="Aptos Display" panose="020B0004020202020204" pitchFamily="34" charset="0"/>
              </a:rPr>
              <a:t>人员分小组</a:t>
            </a:r>
            <a:r>
              <a:rPr lang="en-US" altLang="zh-CN" sz="1600">
                <a:latin typeface="Aptos Display" panose="020B0004020202020204" pitchFamily="34" charset="0"/>
              </a:rPr>
              <a:t>(2-3</a:t>
            </a:r>
            <a:r>
              <a:rPr lang="zh-CN" altLang="en-US" sz="1600">
                <a:latin typeface="Aptos Display" panose="020B0004020202020204" pitchFamily="34" charset="0"/>
              </a:rPr>
              <a:t>人</a:t>
            </a:r>
            <a:r>
              <a:rPr lang="en-US" altLang="zh-CN" sz="1600">
                <a:latin typeface="Aptos Display" panose="020B0004020202020204" pitchFamily="34" charset="0"/>
              </a:rPr>
              <a:t>)</a:t>
            </a:r>
          </a:p>
          <a:p>
            <a:pPr>
              <a:lnSpc>
                <a:spcPct val="150000"/>
              </a:lnSpc>
            </a:pPr>
            <a:r>
              <a:rPr lang="en-US" altLang="zh-CN" sz="1600">
                <a:latin typeface="Aptos Display" panose="020B0004020202020204" pitchFamily="34" charset="0"/>
              </a:rPr>
              <a:t>2.</a:t>
            </a:r>
            <a:r>
              <a:rPr lang="zh-CN" altLang="en-US" sz="1600">
                <a:latin typeface="Aptos Display" panose="020B0004020202020204" pitchFamily="34" charset="0"/>
              </a:rPr>
              <a:t>根据培训课程</a:t>
            </a:r>
            <a:r>
              <a:rPr lang="en-US" altLang="zh-CN" sz="1600">
                <a:latin typeface="Aptos Display" panose="020B0004020202020204" pitchFamily="34" charset="0"/>
              </a:rPr>
              <a:t>(</a:t>
            </a:r>
            <a:r>
              <a:rPr lang="zh-CN" altLang="en-US" sz="1600">
                <a:latin typeface="Aptos Display" panose="020B0004020202020204" pitchFamily="34" charset="0"/>
              </a:rPr>
              <a:t>一、二、三</a:t>
            </a:r>
            <a:r>
              <a:rPr lang="en-US" altLang="zh-CN" sz="1600">
                <a:latin typeface="Aptos Display" panose="020B0004020202020204" pitchFamily="34" charset="0"/>
              </a:rPr>
              <a:t>)</a:t>
            </a:r>
            <a:r>
              <a:rPr lang="zh-CN" altLang="en-US" sz="1600">
                <a:latin typeface="Aptos Display" panose="020B0004020202020204" pitchFamily="34" charset="0"/>
              </a:rPr>
              <a:t>做相关实践</a:t>
            </a:r>
            <a:endParaRPr lang="en-US" altLang="zh-CN" sz="1600">
              <a:latin typeface="Aptos Display" panose="020B0004020202020204" pitchFamily="34" charset="0"/>
            </a:endParaRPr>
          </a:p>
          <a:p>
            <a:pPr marL="285750" indent="-285750">
              <a:lnSpc>
                <a:spcPct val="150000"/>
              </a:lnSpc>
              <a:buFont typeface="Arial" panose="020B0604020202020204" pitchFamily="34" charset="0"/>
              <a:buChar char="•"/>
            </a:pPr>
            <a:r>
              <a:rPr lang="zh-CN" altLang="en-US" sz="1600"/>
              <a:t>从</a:t>
            </a:r>
            <a:r>
              <a:rPr lang="zh-CN" altLang="en-US" sz="1600" b="1"/>
              <a:t>实际业务</a:t>
            </a:r>
            <a:r>
              <a:rPr lang="zh-CN" altLang="en-US" sz="1600"/>
              <a:t>角度出发，应用</a:t>
            </a:r>
            <a:r>
              <a:rPr lang="en-US" altLang="zh-CN" sz="1600"/>
              <a:t>Prompt Engineering</a:t>
            </a:r>
            <a:r>
              <a:rPr lang="zh-CN" altLang="en-US" sz="1600"/>
              <a:t>相关技术，增加评估权重</a:t>
            </a:r>
            <a:r>
              <a:rPr lang="zh-CN" altLang="en-US" sz="1100"/>
              <a:t>。</a:t>
            </a:r>
            <a:endParaRPr lang="en-US" altLang="zh-CN" sz="1100"/>
          </a:p>
          <a:p>
            <a:pPr marL="285750" indent="-285750">
              <a:lnSpc>
                <a:spcPct val="150000"/>
              </a:lnSpc>
              <a:buFont typeface="Arial" panose="020B0604020202020204" pitchFamily="34" charset="0"/>
              <a:buChar char="•"/>
            </a:pPr>
            <a:r>
              <a:rPr lang="zh-CN" altLang="en-US" sz="1600">
                <a:latin typeface="Aptos Display" panose="020B0004020202020204" pitchFamily="34" charset="0"/>
              </a:rPr>
              <a:t>场景不限，技术不限。</a:t>
            </a:r>
            <a:endParaRPr lang="en-US" altLang="zh-CN" sz="1600">
              <a:latin typeface="Aptos Display" panose="020B0004020202020204" pitchFamily="34" charset="0"/>
            </a:endParaRPr>
          </a:p>
          <a:p>
            <a:pPr marL="285750" indent="-285750">
              <a:lnSpc>
                <a:spcPct val="150000"/>
              </a:lnSpc>
              <a:buFont typeface="Arial" panose="020B0604020202020204" pitchFamily="34" charset="0"/>
              <a:buChar char="•"/>
            </a:pPr>
            <a:r>
              <a:rPr lang="zh-CN" altLang="en-US" sz="1600">
                <a:latin typeface="Aptos Display" panose="020B0004020202020204" pitchFamily="34" charset="0"/>
              </a:rPr>
              <a:t>按小组提交实践成果</a:t>
            </a:r>
            <a:r>
              <a:rPr lang="en-US" altLang="zh-CN" sz="1600">
                <a:latin typeface="Aptos Display" panose="020B0004020202020204" pitchFamily="34" charset="0"/>
              </a:rPr>
              <a:t>(</a:t>
            </a:r>
            <a:r>
              <a:rPr lang="zh-CN" altLang="en-US" sz="1600">
                <a:latin typeface="Aptos Display" panose="020B0004020202020204" pitchFamily="34" charset="0"/>
              </a:rPr>
              <a:t>代码或项目文件，说明文档</a:t>
            </a:r>
            <a:r>
              <a:rPr lang="en-US" altLang="zh-CN" sz="1600">
                <a:latin typeface="Aptos Display" panose="020B0004020202020204" pitchFamily="34" charset="0"/>
              </a:rPr>
              <a:t>(word/ppt))</a:t>
            </a:r>
            <a:r>
              <a:rPr lang="zh-CN" altLang="en-US" sz="1600">
                <a:latin typeface="Aptos Display" panose="020B0004020202020204" pitchFamily="34" charset="0"/>
              </a:rPr>
              <a:t>，打包成</a:t>
            </a:r>
            <a:r>
              <a:rPr lang="en-US" altLang="zh-CN" sz="1600">
                <a:latin typeface="Aptos Display" panose="020B0004020202020204" pitchFamily="34" charset="0"/>
              </a:rPr>
              <a:t>zip</a:t>
            </a:r>
            <a:r>
              <a:rPr lang="zh-CN" altLang="en-US" sz="1600">
                <a:latin typeface="Aptos Display" panose="020B0004020202020204" pitchFamily="34" charset="0"/>
              </a:rPr>
              <a:t>文件，命名为小组成员</a:t>
            </a:r>
            <a:r>
              <a:rPr lang="en-US" altLang="zh-CN" sz="1600">
                <a:latin typeface="Aptos Display" panose="020B0004020202020204" pitchFamily="34" charset="0"/>
              </a:rPr>
              <a:t>v-dash</a:t>
            </a:r>
            <a:r>
              <a:rPr lang="zh-CN" altLang="en-US" sz="1600">
                <a:latin typeface="Aptos Display" panose="020B0004020202020204" pitchFamily="34" charset="0"/>
              </a:rPr>
              <a:t>，示例：</a:t>
            </a:r>
            <a:r>
              <a:rPr lang="en-US" altLang="zh-CN" sz="1600">
                <a:latin typeface="Aptos Display" panose="020B0004020202020204" pitchFamily="34" charset="0"/>
              </a:rPr>
              <a:t>v-zhhon_v-ziyunzhang.zip</a:t>
            </a:r>
            <a:r>
              <a:rPr lang="zh-CN" altLang="en-US" sz="1600">
                <a:latin typeface="Aptos Display" panose="020B0004020202020204" pitchFamily="34" charset="0"/>
              </a:rPr>
              <a:t>，</a:t>
            </a:r>
            <a:r>
              <a:rPr lang="en-US" altLang="zh-CN" sz="1600">
                <a:latin typeface="Aptos Display" panose="020B0004020202020204" pitchFamily="34" charset="0"/>
              </a:rPr>
              <a:t> </a:t>
            </a:r>
            <a:r>
              <a:rPr lang="zh-CN" altLang="en-US" sz="1600"/>
              <a:t>发送到邮箱</a:t>
            </a:r>
            <a:r>
              <a:rPr lang="en-US" sz="1600"/>
              <a:t>v-zhhon@microsoft.com</a:t>
            </a:r>
            <a:endParaRPr lang="en-US" altLang="zh-CN" sz="1600">
              <a:latin typeface="Aptos Display" panose="020B0004020202020204" pitchFamily="34" charset="0"/>
            </a:endParaRPr>
          </a:p>
          <a:p>
            <a:pPr marL="285750" indent="-285750">
              <a:lnSpc>
                <a:spcPct val="150000"/>
              </a:lnSpc>
              <a:buFont typeface="Arial" panose="020B0604020202020204" pitchFamily="34" charset="0"/>
              <a:buChar char="•"/>
            </a:pPr>
            <a:r>
              <a:rPr lang="en-US" altLang="zh-CN" sz="1600">
                <a:latin typeface="Aptos Display" panose="020B0004020202020204" pitchFamily="34" charset="0"/>
              </a:rPr>
              <a:t>ETA </a:t>
            </a:r>
            <a:r>
              <a:rPr lang="en-US" altLang="zh-CN" sz="1600" b="1">
                <a:latin typeface="Aptos Display" panose="020B0004020202020204" pitchFamily="34" charset="0"/>
              </a:rPr>
              <a:t>5.23</a:t>
            </a:r>
          </a:p>
        </p:txBody>
      </p:sp>
    </p:spTree>
    <p:extLst>
      <p:ext uri="{BB962C8B-B14F-4D97-AF65-F5344CB8AC3E}">
        <p14:creationId xmlns:p14="http://schemas.microsoft.com/office/powerpoint/2010/main" val="2619283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7059598-1F7C-F18E-3ED8-6C4E69BD606C}"/>
              </a:ext>
            </a:extLst>
          </p:cNvPr>
          <p:cNvGrpSpPr/>
          <p:nvPr/>
        </p:nvGrpSpPr>
        <p:grpSpPr>
          <a:xfrm>
            <a:off x="1362522" y="2155696"/>
            <a:ext cx="2352980" cy="2352980"/>
            <a:chOff x="2119199" y="2105013"/>
            <a:chExt cx="2352980" cy="2352980"/>
          </a:xfrm>
        </p:grpSpPr>
        <p:grpSp>
          <p:nvGrpSpPr>
            <p:cNvPr id="39" name="组合 38">
              <a:extLst>
                <a:ext uri="{FF2B5EF4-FFF2-40B4-BE49-F238E27FC236}">
                  <a16:creationId xmlns:a16="http://schemas.microsoft.com/office/drawing/2014/main" id="{E3B50062-1977-387B-355F-F1C04498B579}"/>
                </a:ext>
              </a:extLst>
            </p:cNvPr>
            <p:cNvGrpSpPr/>
            <p:nvPr/>
          </p:nvGrpSpPr>
          <p:grpSpPr>
            <a:xfrm>
              <a:off x="2119199" y="2105013"/>
              <a:ext cx="2352980" cy="2352980"/>
              <a:chOff x="304800" y="673100"/>
              <a:chExt cx="4000500" cy="4000500"/>
            </a:xfrm>
            <a:effectLst>
              <a:outerShdw blurRad="444500" dist="254000" dir="6840000" algn="tr" rotWithShape="0">
                <a:prstClr val="black">
                  <a:alpha val="50000"/>
                </a:prstClr>
              </a:outerShdw>
            </a:effectLst>
          </p:grpSpPr>
          <p:sp>
            <p:nvSpPr>
              <p:cNvPr id="42" name="同心圆 43">
                <a:extLst>
                  <a:ext uri="{FF2B5EF4-FFF2-40B4-BE49-F238E27FC236}">
                    <a16:creationId xmlns:a16="http://schemas.microsoft.com/office/drawing/2014/main" id="{082241F2-C384-ACAA-D014-74E10AC5D0FA}"/>
                  </a:ext>
                </a:extLst>
              </p:cNvPr>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C00000"/>
                  </a:solidFill>
                  <a:latin typeface="+mj-ea"/>
                  <a:ea typeface="+mj-ea"/>
                </a:endParaRPr>
              </a:p>
            </p:txBody>
          </p:sp>
          <p:sp>
            <p:nvSpPr>
              <p:cNvPr id="43" name="椭圆 42">
                <a:extLst>
                  <a:ext uri="{FF2B5EF4-FFF2-40B4-BE49-F238E27FC236}">
                    <a16:creationId xmlns:a16="http://schemas.microsoft.com/office/drawing/2014/main" id="{EFA078B9-8C5E-156F-E351-33AFBFFFAF00}"/>
                  </a:ext>
                </a:extLst>
              </p:cNvPr>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C00000"/>
                  </a:solidFill>
                  <a:latin typeface="+mj-ea"/>
                  <a:ea typeface="+mj-ea"/>
                </a:endParaRPr>
              </a:p>
            </p:txBody>
          </p:sp>
        </p:grpSp>
        <p:sp>
          <p:nvSpPr>
            <p:cNvPr id="40" name="矩形 39">
              <a:extLst>
                <a:ext uri="{FF2B5EF4-FFF2-40B4-BE49-F238E27FC236}">
                  <a16:creationId xmlns:a16="http://schemas.microsoft.com/office/drawing/2014/main" id="{D11CF5FA-412D-A096-1E69-956AF323E4F3}"/>
                </a:ext>
              </a:extLst>
            </p:cNvPr>
            <p:cNvSpPr/>
            <p:nvPr/>
          </p:nvSpPr>
          <p:spPr>
            <a:xfrm>
              <a:off x="2430335" y="2771782"/>
              <a:ext cx="1730711" cy="861774"/>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34242" eaLnBrk="1" fontAlgn="auto" latinLnBrk="0" hangingPunct="1">
                <a:lnSpc>
                  <a:spcPct val="100000"/>
                </a:lnSpc>
                <a:spcBef>
                  <a:spcPts val="0"/>
                </a:spcBef>
                <a:spcAft>
                  <a:spcPts val="0"/>
                </a:spcAft>
                <a:buClrTx/>
                <a:buSzTx/>
                <a:buFontTx/>
                <a:buNone/>
                <a:tabLst/>
                <a:defRPr/>
              </a:pPr>
              <a:r>
                <a:rPr kumimoji="0" lang="zh-CN" altLang="en-US" sz="5000" b="1" i="0" u="none" strike="noStrike" kern="0" cap="none" spc="0" normalizeH="0" baseline="0" noProof="0">
                  <a:ln>
                    <a:noFill/>
                  </a:ln>
                  <a:solidFill>
                    <a:schemeClr val="bg2">
                      <a:lumMod val="25000"/>
                    </a:schemeClr>
                  </a:solidFill>
                  <a:effectLst/>
                  <a:uLnTx/>
                  <a:uFillTx/>
                  <a:latin typeface="微软雅黑" panose="020B0503020204020204" pitchFamily="34" charset="-122"/>
                  <a:ea typeface="微软雅黑" panose="020B0503020204020204" pitchFamily="34" charset="-122"/>
                </a:rPr>
                <a:t>目录</a:t>
              </a:r>
            </a:p>
          </p:txBody>
        </p:sp>
        <p:sp>
          <p:nvSpPr>
            <p:cNvPr id="41" name="Rectangle 4">
              <a:extLst>
                <a:ext uri="{FF2B5EF4-FFF2-40B4-BE49-F238E27FC236}">
                  <a16:creationId xmlns:a16="http://schemas.microsoft.com/office/drawing/2014/main" id="{A6281C84-17BE-C8EB-A9A3-2213E0BFD956}"/>
                </a:ext>
              </a:extLst>
            </p:cNvPr>
            <p:cNvSpPr txBox="1">
              <a:spLocks noChangeArrowheads="1"/>
            </p:cNvSpPr>
            <p:nvPr/>
          </p:nvSpPr>
          <p:spPr bwMode="auto">
            <a:xfrm>
              <a:off x="2609461" y="3622258"/>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prstTxWarp prst="textNoShape">
                <a:avLst/>
              </a:prstTxWarp>
            </a:bodyPr>
            <a:lstStyle>
              <a:defPPr>
                <a:defRPr lang="en-US"/>
              </a:defPPr>
              <a:lvl1pPr marL="0" indent="0" algn="ctr" defTabSz="914400" rtl="0" eaLnBrk="1" latinLnBrk="0" hangingPunct="1">
                <a:buFontTx/>
                <a:buNone/>
                <a:defRPr sz="2000" b="1" kern="1200">
                  <a:solidFill>
                    <a:schemeClr val="bg1"/>
                  </a:solidFill>
                  <a:latin typeface="+mj-lt"/>
                  <a:ea typeface="+mj-ea"/>
                  <a:cs typeface="+mj-cs"/>
                </a:defRPr>
              </a:lvl1pPr>
              <a:lvl2pPr marL="742950" indent="-285750" algn="l" defTabSz="914400" rtl="0" eaLnBrk="0" latinLnBrk="0" hangingPunct="0">
                <a:spcBef>
                  <a:spcPct val="20000"/>
                </a:spcBef>
                <a:buChar char="–"/>
                <a:defRPr sz="2000" kern="1200">
                  <a:solidFill>
                    <a:schemeClr val="tx1"/>
                  </a:solidFill>
                  <a:latin typeface="+mn-lt"/>
                  <a:ea typeface="仿宋_GB2312" pitchFamily="49" charset="-122"/>
                  <a:cs typeface="+mn-cs"/>
                </a:defRPr>
              </a:lvl2pPr>
              <a:lvl3pPr marL="1143000" indent="-228600" algn="l" defTabSz="914400" rtl="0" eaLnBrk="0" latinLnBrk="0" hangingPunct="0">
                <a:spcBef>
                  <a:spcPct val="20000"/>
                </a:spcBef>
                <a:buChar char="•"/>
                <a:defRPr sz="2400" kern="1200">
                  <a:solidFill>
                    <a:schemeClr val="tx1"/>
                  </a:solidFill>
                  <a:latin typeface="+mn-lt"/>
                  <a:ea typeface="+mn-ea"/>
                  <a:cs typeface="+mn-cs"/>
                </a:defRPr>
              </a:lvl3pPr>
              <a:lvl4pPr marL="1600200" indent="-228600" algn="l" defTabSz="914400" rtl="0" eaLnBrk="0" latinLnBrk="0" hangingPunct="0">
                <a:spcBef>
                  <a:spcPct val="20000"/>
                </a:spcBef>
                <a:buChar char="–"/>
                <a:defRPr sz="2000" kern="1200">
                  <a:solidFill>
                    <a:schemeClr val="tx1"/>
                  </a:solidFill>
                  <a:latin typeface="+mn-lt"/>
                  <a:ea typeface="+mn-ea"/>
                  <a:cs typeface="+mn-cs"/>
                </a:defRPr>
              </a:lvl4pPr>
              <a:lvl5pPr marL="2057400" indent="-228600" algn="l" defTabSz="914400" rtl="0" eaLnBrk="0" latinLnBrk="0" hangingPunct="0">
                <a:spcBef>
                  <a:spcPct val="20000"/>
                </a:spcBef>
                <a:buChar char="»"/>
                <a:defRPr sz="2000" kern="1200">
                  <a:solidFill>
                    <a:schemeClr val="tx1"/>
                  </a:solidFill>
                  <a:latin typeface="+mn-lt"/>
                  <a:ea typeface="+mn-ea"/>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mn-lt"/>
                  <a:ea typeface="+mn-ea"/>
                  <a:cs typeface="+mn-cs"/>
                </a:defRPr>
              </a:lvl9pPr>
            </a:lstStyle>
            <a:p>
              <a:pPr lvl="0" fontAlgn="auto">
                <a:spcBef>
                  <a:spcPts val="0"/>
                </a:spcBef>
                <a:spcAft>
                  <a:spcPts val="0"/>
                </a:spcAft>
                <a:defRPr/>
              </a:pPr>
              <a:r>
                <a:rPr kumimoji="0" lang="en-US" altLang="zh-CN" sz="15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rPr>
                <a:t>CONTENTS</a:t>
              </a:r>
              <a:endParaRPr kumimoji="0" lang="zh-CN" altLang="en-US" sz="1500" b="0" i="0" u="none" strike="noStrike" kern="0" cap="none" spc="0" normalizeH="0" baseline="0" noProof="0">
                <a:ln>
                  <a:noFill/>
                </a:ln>
                <a:solidFill>
                  <a:srgbClr val="080808"/>
                </a:solidFill>
                <a:effectLst/>
                <a:uLnTx/>
                <a:uFillTx/>
                <a:latin typeface="微软雅黑" panose="020B0503020204020204" pitchFamily="34" charset="-122"/>
                <a:ea typeface="微软雅黑" panose="020B0503020204020204" pitchFamily="34" charset="-122"/>
              </a:endParaRPr>
            </a:p>
          </p:txBody>
        </p:sp>
      </p:grpSp>
      <p:grpSp>
        <p:nvGrpSpPr>
          <p:cNvPr id="4" name="组合 3">
            <a:extLst>
              <a:ext uri="{FF2B5EF4-FFF2-40B4-BE49-F238E27FC236}">
                <a16:creationId xmlns:a16="http://schemas.microsoft.com/office/drawing/2014/main" id="{471FEA0D-2EF8-43D4-9E1D-DA00770718A4}"/>
              </a:ext>
            </a:extLst>
          </p:cNvPr>
          <p:cNvGrpSpPr/>
          <p:nvPr/>
        </p:nvGrpSpPr>
        <p:grpSpPr>
          <a:xfrm>
            <a:off x="4567765" y="1226393"/>
            <a:ext cx="4974268" cy="4211585"/>
            <a:chOff x="5346781" y="586268"/>
            <a:chExt cx="4726020" cy="3910400"/>
          </a:xfrm>
        </p:grpSpPr>
        <p:sp>
          <p:nvSpPr>
            <p:cNvPr id="6" name="圆角矩形 12">
              <a:extLst>
                <a:ext uri="{FF2B5EF4-FFF2-40B4-BE49-F238E27FC236}">
                  <a16:creationId xmlns:a16="http://schemas.microsoft.com/office/drawing/2014/main" id="{23CA13E3-E1E5-C539-E91C-87CE47F9C559}"/>
                </a:ext>
              </a:extLst>
            </p:cNvPr>
            <p:cNvSpPr/>
            <p:nvPr/>
          </p:nvSpPr>
          <p:spPr>
            <a:xfrm>
              <a:off x="5727302" y="1795325"/>
              <a:ext cx="4345499" cy="542969"/>
            </a:xfrm>
            <a:prstGeom prst="roundRect">
              <a:avLst/>
            </a:prstGeom>
            <a:solidFill>
              <a:schemeClr val="bg1">
                <a:lumMod val="9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7" name="组合 6">
              <a:extLst>
                <a:ext uri="{FF2B5EF4-FFF2-40B4-BE49-F238E27FC236}">
                  <a16:creationId xmlns:a16="http://schemas.microsoft.com/office/drawing/2014/main" id="{D0A792BF-22A5-204B-4697-36C1711B7033}"/>
                </a:ext>
              </a:extLst>
            </p:cNvPr>
            <p:cNvGrpSpPr/>
            <p:nvPr/>
          </p:nvGrpSpPr>
          <p:grpSpPr>
            <a:xfrm>
              <a:off x="5360449" y="1642917"/>
              <a:ext cx="848803" cy="847785"/>
              <a:chOff x="5360449" y="2011217"/>
              <a:chExt cx="848803" cy="847785"/>
            </a:xfrm>
          </p:grpSpPr>
          <p:sp>
            <p:nvSpPr>
              <p:cNvPr id="36" name="Oval 5">
                <a:extLst>
                  <a:ext uri="{FF2B5EF4-FFF2-40B4-BE49-F238E27FC236}">
                    <a16:creationId xmlns:a16="http://schemas.microsoft.com/office/drawing/2014/main" id="{30784876-30FB-9D74-337C-D2B87921013A}"/>
                  </a:ext>
                </a:extLst>
              </p:cNvPr>
              <p:cNvSpPr>
                <a:spLocks noChangeArrowheads="1"/>
              </p:cNvSpPr>
              <p:nvPr/>
            </p:nvSpPr>
            <p:spPr bwMode="auto">
              <a:xfrm>
                <a:off x="5360449" y="2011217"/>
                <a:ext cx="848803" cy="847785"/>
              </a:xfrm>
              <a:prstGeom prst="ellipse">
                <a:avLst/>
              </a:prstGeom>
              <a:gradFill flip="none" rotWithShape="1">
                <a:gsLst>
                  <a:gs pos="0">
                    <a:schemeClr val="accent1">
                      <a:lumMod val="5000"/>
                      <a:lumOff val="95000"/>
                    </a:schemeClr>
                  </a:gs>
                  <a:gs pos="100000">
                    <a:schemeClr val="bg1">
                      <a:lumMod val="95000"/>
                    </a:schemeClr>
                  </a:gs>
                </a:gsLst>
                <a:lin ang="2700000" scaled="1"/>
                <a:tileRect/>
              </a:gradFill>
              <a:ln w="15875" cap="flat">
                <a:noFill/>
                <a:prstDash val="solid"/>
                <a:miter lim="800000"/>
                <a:headEnd/>
                <a:tailEnd/>
              </a:ln>
              <a:effectLst>
                <a:outerShdw blurRad="2032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a:p>
            </p:txBody>
          </p:sp>
          <p:sp>
            <p:nvSpPr>
              <p:cNvPr id="37" name="Oval 6">
                <a:extLst>
                  <a:ext uri="{FF2B5EF4-FFF2-40B4-BE49-F238E27FC236}">
                    <a16:creationId xmlns:a16="http://schemas.microsoft.com/office/drawing/2014/main" id="{74D3F9A9-C1B7-B9E0-0CDC-2627B923DFDD}"/>
                  </a:ext>
                </a:extLst>
              </p:cNvPr>
              <p:cNvSpPr>
                <a:spLocks noChangeArrowheads="1"/>
              </p:cNvSpPr>
              <p:nvPr/>
            </p:nvSpPr>
            <p:spPr bwMode="auto">
              <a:xfrm>
                <a:off x="5399123" y="2049891"/>
                <a:ext cx="771454" cy="770436"/>
              </a:xfrm>
              <a:prstGeom prst="ellipse">
                <a:avLst/>
              </a:prstGeom>
              <a:solidFill>
                <a:schemeClr val="tx2">
                  <a:lumMod val="75000"/>
                  <a:lumOff val="2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a:p>
            </p:txBody>
          </p:sp>
          <p:sp>
            <p:nvSpPr>
              <p:cNvPr id="38" name="文本框 43">
                <a:extLst>
                  <a:ext uri="{FF2B5EF4-FFF2-40B4-BE49-F238E27FC236}">
                    <a16:creationId xmlns:a16="http://schemas.microsoft.com/office/drawing/2014/main" id="{4EACC7FE-CBEC-AAF4-3E35-6C525E2CE311}"/>
                  </a:ext>
                </a:extLst>
              </p:cNvPr>
              <p:cNvSpPr txBox="1"/>
              <p:nvPr/>
            </p:nvSpPr>
            <p:spPr>
              <a:xfrm>
                <a:off x="5627641" y="2204277"/>
                <a:ext cx="31441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2</a:t>
                </a:r>
                <a:endParaRPr lang="zh-CN" altLang="en-US" sz="24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grpSp>
        <p:sp>
          <p:nvSpPr>
            <p:cNvPr id="14" name="圆角矩形 24">
              <a:extLst>
                <a:ext uri="{FF2B5EF4-FFF2-40B4-BE49-F238E27FC236}">
                  <a16:creationId xmlns:a16="http://schemas.microsoft.com/office/drawing/2014/main" id="{948B598F-188F-A16A-5FF5-77EEFA41B757}"/>
                </a:ext>
              </a:extLst>
            </p:cNvPr>
            <p:cNvSpPr/>
            <p:nvPr/>
          </p:nvSpPr>
          <p:spPr>
            <a:xfrm>
              <a:off x="5727302" y="3783105"/>
              <a:ext cx="4345499" cy="542969"/>
            </a:xfrm>
            <a:prstGeom prst="roundRect">
              <a:avLst/>
            </a:prstGeom>
            <a:solidFill>
              <a:schemeClr val="bg1">
                <a:lumMod val="9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5" name="文本框 14">
              <a:extLst>
                <a:ext uri="{FF2B5EF4-FFF2-40B4-BE49-F238E27FC236}">
                  <a16:creationId xmlns:a16="http://schemas.microsoft.com/office/drawing/2014/main" id="{311C5646-863E-114C-9A22-279914C32D57}"/>
                </a:ext>
              </a:extLst>
            </p:cNvPr>
            <p:cNvSpPr txBox="1"/>
            <p:nvPr/>
          </p:nvSpPr>
          <p:spPr>
            <a:xfrm>
              <a:off x="6623290" y="3823757"/>
              <a:ext cx="2965210" cy="4286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a:solidFill>
                    <a:schemeClr val="bg2">
                      <a:lumMod val="25000"/>
                    </a:schemeClr>
                  </a:solidFill>
                  <a:latin typeface="微软雅黑" panose="020B0503020204020204" pitchFamily="34" charset="-122"/>
                  <a:ea typeface="微软雅黑" panose="020B0503020204020204" pitchFamily="34" charset="-122"/>
                </a:rPr>
                <a:t>进阶学习</a:t>
              </a:r>
            </a:p>
          </p:txBody>
        </p:sp>
        <p:sp>
          <p:nvSpPr>
            <p:cNvPr id="16" name="圆角矩形 30">
              <a:extLst>
                <a:ext uri="{FF2B5EF4-FFF2-40B4-BE49-F238E27FC236}">
                  <a16:creationId xmlns:a16="http://schemas.microsoft.com/office/drawing/2014/main" id="{E6836722-E1C3-023C-DDF3-2F19F0C8D507}"/>
                </a:ext>
              </a:extLst>
            </p:cNvPr>
            <p:cNvSpPr/>
            <p:nvPr/>
          </p:nvSpPr>
          <p:spPr>
            <a:xfrm>
              <a:off x="5727302" y="2808476"/>
              <a:ext cx="4345499" cy="542969"/>
            </a:xfrm>
            <a:prstGeom prst="roundRect">
              <a:avLst/>
            </a:prstGeom>
            <a:solidFill>
              <a:schemeClr val="bg1">
                <a:lumMod val="9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17" name="组合 16">
              <a:extLst>
                <a:ext uri="{FF2B5EF4-FFF2-40B4-BE49-F238E27FC236}">
                  <a16:creationId xmlns:a16="http://schemas.microsoft.com/office/drawing/2014/main" id="{7613C9BC-9956-15C4-7458-529FBCF98954}"/>
                </a:ext>
              </a:extLst>
            </p:cNvPr>
            <p:cNvGrpSpPr/>
            <p:nvPr/>
          </p:nvGrpSpPr>
          <p:grpSpPr>
            <a:xfrm>
              <a:off x="5346781" y="2694743"/>
              <a:ext cx="848803" cy="860894"/>
              <a:chOff x="5346781" y="3063043"/>
              <a:chExt cx="848803" cy="860894"/>
            </a:xfrm>
          </p:grpSpPr>
          <p:sp>
            <p:nvSpPr>
              <p:cNvPr id="30" name="Oval 5">
                <a:extLst>
                  <a:ext uri="{FF2B5EF4-FFF2-40B4-BE49-F238E27FC236}">
                    <a16:creationId xmlns:a16="http://schemas.microsoft.com/office/drawing/2014/main" id="{78811D95-9B8D-096F-E8E1-F1FBC86525ED}"/>
                  </a:ext>
                </a:extLst>
              </p:cNvPr>
              <p:cNvSpPr>
                <a:spLocks noChangeArrowheads="1"/>
              </p:cNvSpPr>
              <p:nvPr/>
            </p:nvSpPr>
            <p:spPr bwMode="auto">
              <a:xfrm>
                <a:off x="5346781" y="3076152"/>
                <a:ext cx="848803" cy="847785"/>
              </a:xfrm>
              <a:prstGeom prst="ellipse">
                <a:avLst/>
              </a:prstGeom>
              <a:gradFill flip="none" rotWithShape="1">
                <a:gsLst>
                  <a:gs pos="0">
                    <a:schemeClr val="accent1">
                      <a:lumMod val="5000"/>
                      <a:lumOff val="95000"/>
                    </a:schemeClr>
                  </a:gs>
                  <a:gs pos="100000">
                    <a:schemeClr val="bg1">
                      <a:lumMod val="95000"/>
                    </a:schemeClr>
                  </a:gs>
                </a:gsLst>
                <a:lin ang="2700000" scaled="1"/>
                <a:tileRect/>
              </a:gradFill>
              <a:ln w="15875" cap="flat">
                <a:noFill/>
                <a:prstDash val="solid"/>
                <a:miter lim="800000"/>
                <a:headEnd/>
                <a:tailEnd/>
              </a:ln>
              <a:effectLst>
                <a:outerShdw blurRad="2032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a:p>
            </p:txBody>
          </p:sp>
          <p:sp>
            <p:nvSpPr>
              <p:cNvPr id="31" name="Oval 6">
                <a:extLst>
                  <a:ext uri="{FF2B5EF4-FFF2-40B4-BE49-F238E27FC236}">
                    <a16:creationId xmlns:a16="http://schemas.microsoft.com/office/drawing/2014/main" id="{B679DF6F-9366-580E-7CA0-9AA038E1F894}"/>
                  </a:ext>
                </a:extLst>
              </p:cNvPr>
              <p:cNvSpPr>
                <a:spLocks noChangeArrowheads="1"/>
              </p:cNvSpPr>
              <p:nvPr/>
            </p:nvSpPr>
            <p:spPr bwMode="auto">
              <a:xfrm>
                <a:off x="5399123" y="3063043"/>
                <a:ext cx="771454" cy="770436"/>
              </a:xfrm>
              <a:prstGeom prst="ellipse">
                <a:avLst/>
              </a:prstGeom>
              <a:gradFill flip="none" rotWithShape="1">
                <a:gsLst>
                  <a:gs pos="0">
                    <a:schemeClr val="bg1">
                      <a:lumMod val="95000"/>
                    </a:schemeClr>
                  </a:gs>
                  <a:gs pos="100000">
                    <a:schemeClr val="bg2"/>
                  </a:gs>
                </a:gsLst>
                <a:lin ang="13500000" scaled="1"/>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a:p>
            </p:txBody>
          </p:sp>
          <p:sp>
            <p:nvSpPr>
              <p:cNvPr id="32" name="文本框 37">
                <a:extLst>
                  <a:ext uri="{FF2B5EF4-FFF2-40B4-BE49-F238E27FC236}">
                    <a16:creationId xmlns:a16="http://schemas.microsoft.com/office/drawing/2014/main" id="{42BB60DC-0FF3-73BB-68A0-DE5FE2A091D2}"/>
                  </a:ext>
                </a:extLst>
              </p:cNvPr>
              <p:cNvSpPr txBox="1"/>
              <p:nvPr/>
            </p:nvSpPr>
            <p:spPr>
              <a:xfrm>
                <a:off x="5613972" y="3226279"/>
                <a:ext cx="314419" cy="4286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3</a:t>
                </a:r>
                <a:endParaRPr lang="zh-CN" altLang="en-US" sz="240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grpSp>
        <p:sp>
          <p:nvSpPr>
            <p:cNvPr id="18" name="文本框 17">
              <a:extLst>
                <a:ext uri="{FF2B5EF4-FFF2-40B4-BE49-F238E27FC236}">
                  <a16:creationId xmlns:a16="http://schemas.microsoft.com/office/drawing/2014/main" id="{F589EF23-8591-BF4C-43A7-2CA9FB8A8C10}"/>
                </a:ext>
              </a:extLst>
            </p:cNvPr>
            <p:cNvSpPr txBox="1"/>
            <p:nvPr/>
          </p:nvSpPr>
          <p:spPr>
            <a:xfrm>
              <a:off x="6623290" y="2849128"/>
              <a:ext cx="2323590" cy="4286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a:solidFill>
                    <a:schemeClr val="bg2">
                      <a:lumMod val="25000"/>
                    </a:schemeClr>
                  </a:solidFill>
                  <a:latin typeface="微软雅黑" panose="020B0503020204020204" pitchFamily="34" charset="-122"/>
                  <a:ea typeface="微软雅黑" panose="020B0503020204020204" pitchFamily="34" charset="-122"/>
                </a:rPr>
                <a:t>项目实践</a:t>
              </a:r>
            </a:p>
          </p:txBody>
        </p:sp>
        <p:grpSp>
          <p:nvGrpSpPr>
            <p:cNvPr id="19" name="组合 18">
              <a:extLst>
                <a:ext uri="{FF2B5EF4-FFF2-40B4-BE49-F238E27FC236}">
                  <a16:creationId xmlns:a16="http://schemas.microsoft.com/office/drawing/2014/main" id="{A57EA159-E3C8-5418-434C-87DB2ED17791}"/>
                </a:ext>
              </a:extLst>
            </p:cNvPr>
            <p:cNvGrpSpPr/>
            <p:nvPr/>
          </p:nvGrpSpPr>
          <p:grpSpPr>
            <a:xfrm>
              <a:off x="5346783" y="3648883"/>
              <a:ext cx="848803" cy="847785"/>
              <a:chOff x="5360449" y="3005107"/>
              <a:chExt cx="848803" cy="847785"/>
            </a:xfrm>
          </p:grpSpPr>
          <p:sp>
            <p:nvSpPr>
              <p:cNvPr id="27" name="Oval 5">
                <a:extLst>
                  <a:ext uri="{FF2B5EF4-FFF2-40B4-BE49-F238E27FC236}">
                    <a16:creationId xmlns:a16="http://schemas.microsoft.com/office/drawing/2014/main" id="{BC8B6974-3D6C-E02D-438D-665453942334}"/>
                  </a:ext>
                </a:extLst>
              </p:cNvPr>
              <p:cNvSpPr>
                <a:spLocks noChangeArrowheads="1"/>
              </p:cNvSpPr>
              <p:nvPr/>
            </p:nvSpPr>
            <p:spPr bwMode="auto">
              <a:xfrm>
                <a:off x="5360449" y="3005107"/>
                <a:ext cx="848803" cy="847785"/>
              </a:xfrm>
              <a:prstGeom prst="ellipse">
                <a:avLst/>
              </a:prstGeom>
              <a:gradFill flip="none" rotWithShape="1">
                <a:gsLst>
                  <a:gs pos="0">
                    <a:schemeClr val="accent1">
                      <a:lumMod val="5000"/>
                      <a:lumOff val="95000"/>
                    </a:schemeClr>
                  </a:gs>
                  <a:gs pos="100000">
                    <a:schemeClr val="bg1">
                      <a:lumMod val="95000"/>
                    </a:schemeClr>
                  </a:gs>
                </a:gsLst>
                <a:lin ang="2700000" scaled="1"/>
                <a:tileRect/>
              </a:gradFill>
              <a:ln w="15875" cap="flat">
                <a:noFill/>
                <a:prstDash val="solid"/>
                <a:miter lim="800000"/>
                <a:headEnd/>
                <a:tailEnd/>
              </a:ln>
              <a:effectLst>
                <a:outerShdw blurRad="2032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a:p>
            </p:txBody>
          </p:sp>
          <p:sp>
            <p:nvSpPr>
              <p:cNvPr id="28" name="Oval 6">
                <a:extLst>
                  <a:ext uri="{FF2B5EF4-FFF2-40B4-BE49-F238E27FC236}">
                    <a16:creationId xmlns:a16="http://schemas.microsoft.com/office/drawing/2014/main" id="{2DB54524-2A65-52DC-D188-788992B1D0D7}"/>
                  </a:ext>
                </a:extLst>
              </p:cNvPr>
              <p:cNvSpPr>
                <a:spLocks noChangeArrowheads="1"/>
              </p:cNvSpPr>
              <p:nvPr/>
            </p:nvSpPr>
            <p:spPr bwMode="auto">
              <a:xfrm>
                <a:off x="5399123" y="3043781"/>
                <a:ext cx="771454" cy="770436"/>
              </a:xfrm>
              <a:prstGeom prst="ellipse">
                <a:avLst/>
              </a:prstGeom>
              <a:solidFill>
                <a:schemeClr val="tx2">
                  <a:lumMod val="75000"/>
                  <a:lumOff val="25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a:p>
            </p:txBody>
          </p:sp>
          <p:sp>
            <p:nvSpPr>
              <p:cNvPr id="29" name="文本框 34">
                <a:extLst>
                  <a:ext uri="{FF2B5EF4-FFF2-40B4-BE49-F238E27FC236}">
                    <a16:creationId xmlns:a16="http://schemas.microsoft.com/office/drawing/2014/main" id="{6992D061-4413-BD42-69AD-F7622A74F536}"/>
                  </a:ext>
                </a:extLst>
              </p:cNvPr>
              <p:cNvSpPr txBox="1"/>
              <p:nvPr/>
            </p:nvSpPr>
            <p:spPr>
              <a:xfrm>
                <a:off x="5627641" y="3198167"/>
                <a:ext cx="31441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4</a:t>
                </a:r>
                <a:endParaRPr lang="zh-CN" altLang="en-US" sz="2400">
                  <a:solidFill>
                    <a:schemeClr val="bg1"/>
                  </a:solidFill>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grpSp>
        <p:sp>
          <p:nvSpPr>
            <p:cNvPr id="20" name="文本框 19">
              <a:extLst>
                <a:ext uri="{FF2B5EF4-FFF2-40B4-BE49-F238E27FC236}">
                  <a16:creationId xmlns:a16="http://schemas.microsoft.com/office/drawing/2014/main" id="{1A1F60B3-B7C6-93FE-DFD1-BB55DD4BEE57}"/>
                </a:ext>
              </a:extLst>
            </p:cNvPr>
            <p:cNvSpPr txBox="1"/>
            <p:nvPr/>
          </p:nvSpPr>
          <p:spPr>
            <a:xfrm>
              <a:off x="6623290" y="1819379"/>
              <a:ext cx="2323590" cy="4286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a:solidFill>
                    <a:schemeClr val="bg2">
                      <a:lumMod val="25000"/>
                    </a:schemeClr>
                  </a:solidFill>
                  <a:latin typeface="微软雅黑" panose="020B0503020204020204" pitchFamily="34" charset="-122"/>
                  <a:ea typeface="微软雅黑" panose="020B0503020204020204" pitchFamily="34" charset="-122"/>
                </a:rPr>
                <a:t>评估方法</a:t>
              </a:r>
            </a:p>
          </p:txBody>
        </p:sp>
        <p:sp>
          <p:nvSpPr>
            <p:cNvPr id="21" name="圆角矩形 12">
              <a:extLst>
                <a:ext uri="{FF2B5EF4-FFF2-40B4-BE49-F238E27FC236}">
                  <a16:creationId xmlns:a16="http://schemas.microsoft.com/office/drawing/2014/main" id="{B011FD88-70DA-770B-2411-4636B6977220}"/>
                </a:ext>
              </a:extLst>
            </p:cNvPr>
            <p:cNvSpPr/>
            <p:nvPr/>
          </p:nvSpPr>
          <p:spPr>
            <a:xfrm>
              <a:off x="5713636" y="738676"/>
              <a:ext cx="4345499" cy="542969"/>
            </a:xfrm>
            <a:prstGeom prst="roundRect">
              <a:avLst/>
            </a:prstGeom>
            <a:solidFill>
              <a:schemeClr val="bg1">
                <a:lumMod val="95000"/>
              </a:schemeClr>
            </a:solidFill>
            <a:ln>
              <a:noFill/>
            </a:ln>
            <a:effectLst>
              <a:innerShdw blurRad="63500" dist="127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2" name="组合 21">
              <a:extLst>
                <a:ext uri="{FF2B5EF4-FFF2-40B4-BE49-F238E27FC236}">
                  <a16:creationId xmlns:a16="http://schemas.microsoft.com/office/drawing/2014/main" id="{2668BE91-48A2-E59B-BA6E-C91EEBEA8B4F}"/>
                </a:ext>
              </a:extLst>
            </p:cNvPr>
            <p:cNvGrpSpPr/>
            <p:nvPr/>
          </p:nvGrpSpPr>
          <p:grpSpPr>
            <a:xfrm>
              <a:off x="5346783" y="586268"/>
              <a:ext cx="848803" cy="847785"/>
              <a:chOff x="5360449" y="2011217"/>
              <a:chExt cx="848803" cy="847785"/>
            </a:xfrm>
          </p:grpSpPr>
          <p:sp>
            <p:nvSpPr>
              <p:cNvPr id="24" name="Oval 5">
                <a:extLst>
                  <a:ext uri="{FF2B5EF4-FFF2-40B4-BE49-F238E27FC236}">
                    <a16:creationId xmlns:a16="http://schemas.microsoft.com/office/drawing/2014/main" id="{0D4B29E3-CD2F-E19F-9FDA-AF4607BDEA84}"/>
                  </a:ext>
                </a:extLst>
              </p:cNvPr>
              <p:cNvSpPr>
                <a:spLocks noChangeArrowheads="1"/>
              </p:cNvSpPr>
              <p:nvPr/>
            </p:nvSpPr>
            <p:spPr bwMode="auto">
              <a:xfrm>
                <a:off x="5360449" y="2011217"/>
                <a:ext cx="848803" cy="847785"/>
              </a:xfrm>
              <a:prstGeom prst="ellipse">
                <a:avLst/>
              </a:prstGeom>
              <a:gradFill flip="none" rotWithShape="1">
                <a:gsLst>
                  <a:gs pos="0">
                    <a:schemeClr val="accent1">
                      <a:lumMod val="5000"/>
                      <a:lumOff val="95000"/>
                    </a:schemeClr>
                  </a:gs>
                  <a:gs pos="100000">
                    <a:schemeClr val="bg1">
                      <a:lumMod val="95000"/>
                    </a:schemeClr>
                  </a:gs>
                </a:gsLst>
                <a:lin ang="2700000" scaled="1"/>
                <a:tileRect/>
              </a:gradFill>
              <a:ln w="15875" cap="flat">
                <a:noFill/>
                <a:prstDash val="solid"/>
                <a:miter lim="800000"/>
                <a:headEnd/>
                <a:tailEnd/>
              </a:ln>
              <a:effectLst>
                <a:outerShdw blurRad="2032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a:p>
            </p:txBody>
          </p:sp>
          <p:sp>
            <p:nvSpPr>
              <p:cNvPr id="25" name="Oval 6">
                <a:extLst>
                  <a:ext uri="{FF2B5EF4-FFF2-40B4-BE49-F238E27FC236}">
                    <a16:creationId xmlns:a16="http://schemas.microsoft.com/office/drawing/2014/main" id="{017224A5-7BC4-53F4-7151-2FCF029359A2}"/>
                  </a:ext>
                </a:extLst>
              </p:cNvPr>
              <p:cNvSpPr>
                <a:spLocks noChangeArrowheads="1"/>
              </p:cNvSpPr>
              <p:nvPr/>
            </p:nvSpPr>
            <p:spPr bwMode="auto">
              <a:xfrm>
                <a:off x="5399123" y="2049891"/>
                <a:ext cx="771454" cy="770436"/>
              </a:xfrm>
              <a:prstGeom prst="ellipse">
                <a:avLst/>
              </a:prstGeom>
              <a:gradFill flip="none" rotWithShape="1">
                <a:gsLst>
                  <a:gs pos="0">
                    <a:schemeClr val="bg1">
                      <a:lumMod val="95000"/>
                    </a:schemeClr>
                  </a:gs>
                  <a:gs pos="100000">
                    <a:schemeClr val="bg2"/>
                  </a:gs>
                </a:gsLst>
                <a:lin ang="13500000" scaled="1"/>
                <a:tileRect/>
              </a:gradFill>
              <a:ln w="15875"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200"/>
              </a:p>
            </p:txBody>
          </p:sp>
          <p:sp>
            <p:nvSpPr>
              <p:cNvPr id="26" name="文本框 28">
                <a:extLst>
                  <a:ext uri="{FF2B5EF4-FFF2-40B4-BE49-F238E27FC236}">
                    <a16:creationId xmlns:a16="http://schemas.microsoft.com/office/drawing/2014/main" id="{D6DD2909-F31F-0ED9-A346-85B9A037A333}"/>
                  </a:ext>
                </a:extLst>
              </p:cNvPr>
              <p:cNvSpPr txBox="1"/>
              <p:nvPr/>
            </p:nvSpPr>
            <p:spPr>
              <a:xfrm>
                <a:off x="5627641" y="2204277"/>
                <a:ext cx="314419"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rPr>
                  <a:t>1</a:t>
                </a:r>
                <a:endParaRPr lang="zh-CN" altLang="en-US" sz="2400">
                  <a:effectLst>
                    <a:outerShdw blurRad="50800" dist="38100" dir="2700000" algn="tl" rotWithShape="0">
                      <a:prstClr val="black">
                        <a:alpha val="40000"/>
                      </a:prstClr>
                    </a:outerShdw>
                  </a:effectLst>
                  <a:latin typeface="微软雅黑" panose="020B0503020204020204" pitchFamily="34" charset="-122"/>
                  <a:ea typeface="微软雅黑" panose="020B0503020204020204" pitchFamily="34" charset="-122"/>
                </a:endParaRPr>
              </a:p>
            </p:txBody>
          </p:sp>
        </p:grpSp>
        <p:sp>
          <p:nvSpPr>
            <p:cNvPr id="23" name="文本框 25">
              <a:extLst>
                <a:ext uri="{FF2B5EF4-FFF2-40B4-BE49-F238E27FC236}">
                  <a16:creationId xmlns:a16="http://schemas.microsoft.com/office/drawing/2014/main" id="{88D84B14-3945-CD41-DCC2-629789E4795B}"/>
                </a:ext>
              </a:extLst>
            </p:cNvPr>
            <p:cNvSpPr txBox="1"/>
            <p:nvPr/>
          </p:nvSpPr>
          <p:spPr>
            <a:xfrm>
              <a:off x="6609624" y="762730"/>
              <a:ext cx="2323590" cy="42865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a:solidFill>
                    <a:schemeClr val="bg2">
                      <a:lumMod val="25000"/>
                    </a:schemeClr>
                  </a:solidFill>
                  <a:latin typeface="微软雅黑" panose="020B0503020204020204" pitchFamily="34" charset="-122"/>
                  <a:ea typeface="微软雅黑" panose="020B0503020204020204" pitchFamily="34" charset="-122"/>
                </a:rPr>
                <a:t>高级技术路线</a:t>
              </a:r>
            </a:p>
          </p:txBody>
        </p:sp>
      </p:grpSp>
    </p:spTree>
    <p:extLst>
      <p:ext uri="{BB962C8B-B14F-4D97-AF65-F5344CB8AC3E}">
        <p14:creationId xmlns:p14="http://schemas.microsoft.com/office/powerpoint/2010/main" val="2919436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3FC79-AB47-F839-B13D-0907D95EEF04}"/>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5A16BD8E-092C-5FA4-6B0B-2F5FB6F3308E}"/>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B3AEFBF0-C393-6735-102B-09C3E3176733}"/>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13653A05-7B05-B873-9F1A-99FAF5AA22A8}"/>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4EF82A8F-ACB9-E6CB-6011-6C0A4DBB7D82}"/>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0ADBD94E-E0BE-2211-C21D-2B1EB2C56EE1}"/>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3D6FB6D4-BA0F-7837-0BA5-AEA4B6BC2C31}"/>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0EEE2DD3-7962-B229-3EFD-5D95609D10B7}"/>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BC8B0D60-22D9-EF52-0FDF-32745C6F7AFB}"/>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0</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191BAE7B-07FD-C3E3-32BF-E188EF829E27}"/>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AAB54627-E24E-C9FA-3E60-FAD1185FB939}"/>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723716D7-BF2D-5C97-96DB-B4FAF00D1E99}"/>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上一次课程反馈</a:t>
              </a:r>
              <a:r>
                <a:rPr lang="zh-CN" altLang="en-US"/>
                <a:t>​</a:t>
              </a:r>
              <a:endParaRPr lang="en-US" altLang="zh-CN" sz="2400" b="1" dirty="0">
                <a:solidFill>
                  <a:schemeClr val="accent1"/>
                </a:solidFill>
                <a:latin typeface="+mj-lt"/>
                <a:ea typeface="+mn-ea"/>
                <a:cs typeface="+mn-ea"/>
                <a:sym typeface="+mn-lt"/>
              </a:endParaRPr>
            </a:p>
          </p:txBody>
        </p:sp>
      </p:grpSp>
      <p:graphicFrame>
        <p:nvGraphicFramePr>
          <p:cNvPr id="3" name="表格 2">
            <a:extLst>
              <a:ext uri="{FF2B5EF4-FFF2-40B4-BE49-F238E27FC236}">
                <a16:creationId xmlns:a16="http://schemas.microsoft.com/office/drawing/2014/main" id="{AFB2EC11-96C5-9D70-26AD-78EB12AE8D73}"/>
              </a:ext>
            </a:extLst>
          </p:cNvPr>
          <p:cNvGraphicFramePr>
            <a:graphicFrameLocks noGrp="1"/>
          </p:cNvGraphicFramePr>
          <p:nvPr/>
        </p:nvGraphicFramePr>
        <p:xfrm>
          <a:off x="1979406" y="2334801"/>
          <a:ext cx="7842325" cy="2026920"/>
        </p:xfrm>
        <a:graphic>
          <a:graphicData uri="http://schemas.openxmlformats.org/drawingml/2006/table">
            <a:tbl>
              <a:tblPr/>
              <a:tblGrid>
                <a:gridCol w="7842325">
                  <a:extLst>
                    <a:ext uri="{9D8B030D-6E8A-4147-A177-3AD203B41FA5}">
                      <a16:colId xmlns:a16="http://schemas.microsoft.com/office/drawing/2014/main" val="3355704428"/>
                    </a:ext>
                  </a:extLst>
                </a:gridCol>
              </a:tblGrid>
              <a:tr h="190500">
                <a:tc>
                  <a:txBody>
                    <a:bodyPr/>
                    <a:lstStyle/>
                    <a:p>
                      <a:pPr algn="l" fontAlgn="b"/>
                      <a:r>
                        <a:rPr lang="zh-CN" altLang="en-US" sz="1600" b="0" i="0" u="none" strike="noStrike">
                          <a:solidFill>
                            <a:srgbClr val="000000"/>
                          </a:solidFill>
                          <a:effectLst/>
                          <a:latin typeface="Calibri" panose="020F0502020204030204" pitchFamily="34" charset="0"/>
                        </a:rPr>
                        <a:t>新增些</a:t>
                      </a:r>
                      <a:r>
                        <a:rPr lang="en-US" sz="1600" b="0" i="0" u="none" strike="noStrike">
                          <a:solidFill>
                            <a:srgbClr val="000000"/>
                          </a:solidFill>
                          <a:effectLst/>
                          <a:latin typeface="Calibri" panose="020F0502020204030204" pitchFamily="34" charset="0"/>
                        </a:rPr>
                        <a:t>agent</a:t>
                      </a:r>
                      <a:r>
                        <a:rPr lang="zh-CN" altLang="en-US" sz="1600" b="0" i="0" u="none" strike="noStrike">
                          <a:solidFill>
                            <a:srgbClr val="000000"/>
                          </a:solidFill>
                          <a:effectLst/>
                          <a:latin typeface="Calibri" panose="020F0502020204030204" pitchFamily="34" charset="0"/>
                        </a:rPr>
                        <a:t>的具体讲解。</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447769332"/>
                  </a:ext>
                </a:extLst>
              </a:tr>
              <a:tr h="190500">
                <a:tc>
                  <a:txBody>
                    <a:bodyPr/>
                    <a:lstStyle/>
                    <a:p>
                      <a:pPr algn="l" fontAlgn="b"/>
                      <a:r>
                        <a:rPr lang="zh-CN" altLang="en-US" sz="1600" b="0" i="0" u="none" strike="noStrike">
                          <a:solidFill>
                            <a:srgbClr val="000000"/>
                          </a:solidFill>
                          <a:effectLst/>
                          <a:latin typeface="Calibri" panose="020F0502020204030204" pitchFamily="34" charset="0"/>
                        </a:rPr>
                        <a:t>我不做开发相关的工作，但您的分享让我了解一些有关</a:t>
                      </a:r>
                      <a:r>
                        <a:rPr lang="en-US" altLang="zh-CN" sz="1600" b="0" i="0" u="none" strike="noStrike">
                          <a:solidFill>
                            <a:srgbClr val="000000"/>
                          </a:solidFill>
                          <a:effectLst/>
                          <a:latin typeface="Calibri" panose="020F0502020204030204" pitchFamily="34" charset="0"/>
                        </a:rPr>
                        <a:t>AI</a:t>
                      </a:r>
                      <a:r>
                        <a:rPr lang="zh-CN" altLang="en-US" sz="1600" b="0" i="0" u="none" strike="noStrike">
                          <a:solidFill>
                            <a:srgbClr val="000000"/>
                          </a:solidFill>
                          <a:effectLst/>
                          <a:latin typeface="Calibri" panose="020F0502020204030204" pitchFamily="34" charset="0"/>
                        </a:rPr>
                        <a:t>的知识，非常感谢您的分享！</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2196840343"/>
                  </a:ext>
                </a:extLst>
              </a:tr>
              <a:tr h="190500">
                <a:tc>
                  <a:txBody>
                    <a:bodyPr/>
                    <a:lstStyle/>
                    <a:p>
                      <a:pPr algn="l" fontAlgn="b"/>
                      <a:r>
                        <a:rPr lang="zh-CN" altLang="en-US" sz="1600" b="0" i="0" u="none" strike="noStrike">
                          <a:solidFill>
                            <a:srgbClr val="000000"/>
                          </a:solidFill>
                          <a:effectLst/>
                          <a:latin typeface="Calibri" panose="020F0502020204030204" pitchFamily="34" charset="0"/>
                        </a:rPr>
                        <a:t>讲的很好，列的资料也很清晰。</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17722602"/>
                  </a:ext>
                </a:extLst>
              </a:tr>
              <a:tr h="190500">
                <a:tc>
                  <a:txBody>
                    <a:bodyPr/>
                    <a:lstStyle/>
                    <a:p>
                      <a:pPr algn="l" fontAlgn="b"/>
                      <a:r>
                        <a:rPr lang="zh-CN" altLang="en-US" sz="1600" b="0" i="0" u="none" strike="noStrike">
                          <a:solidFill>
                            <a:srgbClr val="000000"/>
                          </a:solidFill>
                          <a:effectLst/>
                          <a:latin typeface="Calibri" panose="020F0502020204030204" pitchFamily="34" charset="0"/>
                        </a:rPr>
                        <a:t>希望可以给出推荐免费直接使用的模型和使用结果对比。</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11136005"/>
                  </a:ext>
                </a:extLst>
              </a:tr>
              <a:tr h="190500">
                <a:tc>
                  <a:txBody>
                    <a:bodyPr/>
                    <a:lstStyle/>
                    <a:p>
                      <a:pPr algn="l" fontAlgn="b"/>
                      <a:r>
                        <a:rPr lang="zh-CN" altLang="en-US" sz="1600" b="0" i="0" u="none" strike="noStrike">
                          <a:solidFill>
                            <a:srgbClr val="000000"/>
                          </a:solidFill>
                          <a:effectLst/>
                          <a:latin typeface="Calibri" panose="020F0502020204030204" pitchFamily="34" charset="0"/>
                        </a:rPr>
                        <a:t>最好有更多的实际操作内容。</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3870734487"/>
                  </a:ext>
                </a:extLst>
              </a:tr>
              <a:tr h="190500">
                <a:tc>
                  <a:txBody>
                    <a:bodyPr/>
                    <a:lstStyle/>
                    <a:p>
                      <a:pPr algn="l" fontAlgn="b"/>
                      <a:r>
                        <a:rPr lang="zh-CN" altLang="en-US" sz="1600" b="0" i="0" u="none" strike="noStrike">
                          <a:solidFill>
                            <a:srgbClr val="000000"/>
                          </a:solidFill>
                          <a:effectLst/>
                          <a:latin typeface="Calibri" panose="020F0502020204030204" pitchFamily="34" charset="0"/>
                        </a:rPr>
                        <a:t>挺好的。</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noFill/>
                  </a:tcPr>
                </a:tc>
                <a:extLst>
                  <a:ext uri="{0D108BD9-81ED-4DB2-BD59-A6C34878D82A}">
                    <a16:rowId xmlns:a16="http://schemas.microsoft.com/office/drawing/2014/main" val="636003007"/>
                  </a:ext>
                </a:extLst>
              </a:tr>
              <a:tr h="190500">
                <a:tc>
                  <a:txBody>
                    <a:bodyPr/>
                    <a:lstStyle/>
                    <a:p>
                      <a:pPr algn="l" fontAlgn="b"/>
                      <a:r>
                        <a:rPr lang="zh-CN" altLang="en-US" sz="1600" b="0" i="0" u="none" strike="noStrike">
                          <a:solidFill>
                            <a:srgbClr val="000000"/>
                          </a:solidFill>
                          <a:effectLst/>
                          <a:latin typeface="Calibri" panose="020F0502020204030204" pitchFamily="34" charset="0"/>
                        </a:rPr>
                        <a:t>可以多放些实例。</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115962911"/>
                  </a:ext>
                </a:extLst>
              </a:tr>
              <a:tr h="190500">
                <a:tc>
                  <a:txBody>
                    <a:bodyPr/>
                    <a:lstStyle/>
                    <a:p>
                      <a:pPr algn="l" fontAlgn="b"/>
                      <a:r>
                        <a:rPr lang="zh-CN" altLang="en-US" sz="1600" b="0" i="0" u="none" strike="noStrike">
                          <a:solidFill>
                            <a:srgbClr val="000000"/>
                          </a:solidFill>
                          <a:effectLst/>
                          <a:latin typeface="Calibri" panose="020F0502020204030204" pitchFamily="34" charset="0"/>
                        </a:rPr>
                        <a:t>挺好的，希望可以多讲一些。</a:t>
                      </a:r>
                    </a:p>
                  </a:txBody>
                  <a:tcPr marL="9525" marR="9525" marT="9525" marB="0" anchor="b">
                    <a:lnL>
                      <a:noFill/>
                    </a:lnL>
                    <a:lnR w="6350" cap="flat" cmpd="sng" algn="ctr">
                      <a:solidFill>
                        <a:srgbClr val="9BC2E6"/>
                      </a:solidFill>
                      <a:prstDash val="solid"/>
                      <a:round/>
                      <a:headEnd type="none" w="med" len="med"/>
                      <a:tailEnd type="none" w="med" len="med"/>
                    </a:lnR>
                    <a:lnT w="6350" cap="flat" cmpd="sng" algn="ctr">
                      <a:solidFill>
                        <a:srgbClr val="9BC2E6"/>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extLst>
                  <a:ext uri="{0D108BD9-81ED-4DB2-BD59-A6C34878D82A}">
                    <a16:rowId xmlns:a16="http://schemas.microsoft.com/office/drawing/2014/main" val="660037463"/>
                  </a:ext>
                </a:extLst>
              </a:tr>
            </a:tbl>
          </a:graphicData>
        </a:graphic>
      </p:graphicFrame>
    </p:spTree>
    <p:extLst>
      <p:ext uri="{BB962C8B-B14F-4D97-AF65-F5344CB8AC3E}">
        <p14:creationId xmlns:p14="http://schemas.microsoft.com/office/powerpoint/2010/main" val="364612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1B1CE-6F6A-AA16-A6D5-823FFB71609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436465F-B162-A3DA-09E3-5EB9FE5B7434}"/>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00A9CD4E-154D-D6EB-0E3E-C6201CB17830}"/>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704C3937-7516-8F03-FEBC-C9CD18BDCF99}"/>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D7EFE4BF-C0FB-208A-1EAD-FDEB7D8B7CCA}"/>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FDA4B129-0B54-649B-999D-6357ED59198B}"/>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C8977DAE-D4B5-BEB9-818C-02CD4870318B}"/>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3CEC22D4-9E9D-0938-4AD3-3896BD161088}"/>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29E14C6F-8D2B-A84A-9AE3-A688514D44FF}"/>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1</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24C94B48-5FC8-3E2E-BE18-9429857948F7}"/>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B912B908-308B-3289-2E3D-4E957797659E}"/>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35856057-45F5-F791-07FA-6341661C6EF8}"/>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高级技术路线</a:t>
              </a:r>
              <a:r>
                <a:rPr lang="zh-CN" altLang="en-US"/>
                <a:t>​</a:t>
              </a:r>
              <a:endParaRPr lang="en-US" altLang="zh-CN" sz="2400" b="1" dirty="0">
                <a:solidFill>
                  <a:schemeClr val="accent1"/>
                </a:solidFill>
                <a:latin typeface="+mj-lt"/>
                <a:ea typeface="+mn-ea"/>
                <a:cs typeface="+mn-ea"/>
                <a:sym typeface="+mn-lt"/>
              </a:endParaRPr>
            </a:p>
          </p:txBody>
        </p:sp>
      </p:grpSp>
      <p:pic>
        <p:nvPicPr>
          <p:cNvPr id="4" name="图片 3">
            <a:extLst>
              <a:ext uri="{FF2B5EF4-FFF2-40B4-BE49-F238E27FC236}">
                <a16:creationId xmlns:a16="http://schemas.microsoft.com/office/drawing/2014/main" id="{7C984BB1-0F1B-042B-755D-9E976AAA2F73}"/>
              </a:ext>
            </a:extLst>
          </p:cNvPr>
          <p:cNvPicPr>
            <a:picLocks noChangeAspect="1"/>
          </p:cNvPicPr>
          <p:nvPr/>
        </p:nvPicPr>
        <p:blipFill>
          <a:blip r:embed="rId3"/>
          <a:stretch>
            <a:fillRect/>
          </a:stretch>
        </p:blipFill>
        <p:spPr>
          <a:xfrm>
            <a:off x="1137494" y="1178858"/>
            <a:ext cx="7019925" cy="4876800"/>
          </a:xfrm>
          <a:prstGeom prst="rect">
            <a:avLst/>
          </a:prstGeom>
        </p:spPr>
      </p:pic>
    </p:spTree>
    <p:extLst>
      <p:ext uri="{BB962C8B-B14F-4D97-AF65-F5344CB8AC3E}">
        <p14:creationId xmlns:p14="http://schemas.microsoft.com/office/powerpoint/2010/main" val="4009801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07FCB-771B-D017-D402-B2C5A3B12D7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3D26C02-A222-C9C1-6C09-4EC95924C043}"/>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0D6668EF-DB0D-AA82-FA06-32FBCABF7C74}"/>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2F224A5C-CCF1-A5E4-B131-E697832312DB}"/>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6D045A6C-36FA-DE1D-9D58-991761201F1C}"/>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F9468C3B-CEA6-FDF7-6805-18B5808DCD68}"/>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82E5F2B1-7365-9663-6122-38B1BB36CB16}"/>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6BC653D4-6704-C0EB-2EA4-F26BF8BD299F}"/>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89BF3283-8608-D648-2D46-8D805F4BB0EB}"/>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1</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8EB1F37F-0879-864C-D330-D1909E74C625}"/>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9223A5AE-00A8-181E-F09F-B3798EB921FA}"/>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E9AEF4A6-DB29-63F5-C67B-53639F37E168}"/>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高级技术路线</a:t>
              </a:r>
              <a:r>
                <a:rPr lang="zh-CN" altLang="en-US"/>
                <a:t>​</a:t>
              </a:r>
              <a:endParaRPr lang="en-US" altLang="zh-CN" sz="2400" b="1" dirty="0">
                <a:solidFill>
                  <a:schemeClr val="accent1"/>
                </a:solidFill>
                <a:latin typeface="+mj-lt"/>
                <a:ea typeface="+mn-ea"/>
                <a:cs typeface="+mn-ea"/>
                <a:sym typeface="+mn-lt"/>
              </a:endParaRPr>
            </a:p>
          </p:txBody>
        </p:sp>
      </p:grpSp>
      <p:sp>
        <p:nvSpPr>
          <p:cNvPr id="5" name="TextBox 4">
            <a:extLst>
              <a:ext uri="{FF2B5EF4-FFF2-40B4-BE49-F238E27FC236}">
                <a16:creationId xmlns:a16="http://schemas.microsoft.com/office/drawing/2014/main" id="{BB9F16FF-CDFC-5812-3FDF-3160340BE466}"/>
              </a:ext>
            </a:extLst>
          </p:cNvPr>
          <p:cNvSpPr txBox="1"/>
          <p:nvPr/>
        </p:nvSpPr>
        <p:spPr>
          <a:xfrm>
            <a:off x="314578" y="977530"/>
            <a:ext cx="10634455" cy="1254767"/>
          </a:xfrm>
          <a:prstGeom prst="rect">
            <a:avLst/>
          </a:prstGeom>
          <a:noFill/>
        </p:spPr>
        <p:txBody>
          <a:bodyPr wrap="square" lIns="91440" tIns="45720" rIns="91440" bIns="45720" rtlCol="0" anchor="t">
            <a:spAutoFit/>
          </a:bodyPr>
          <a:lstStyle/>
          <a:p>
            <a:pPr>
              <a:lnSpc>
                <a:spcPct val="120000"/>
              </a:lnSpc>
            </a:pPr>
            <a:r>
              <a:rPr lang="en-US" b="1">
                <a:latin typeface="Aptos Display" panose="020B0004020202020204" pitchFamily="34" charset="0"/>
              </a:rPr>
              <a:t>Auto Prompt Engineering（</a:t>
            </a:r>
            <a:r>
              <a:rPr lang="zh-CN" altLang="en-US" b="1">
                <a:latin typeface="Aptos Display" panose="020B0004020202020204" pitchFamily="34" charset="0"/>
              </a:rPr>
              <a:t>自动提示工程）</a:t>
            </a:r>
          </a:p>
          <a:p>
            <a:pPr>
              <a:lnSpc>
                <a:spcPts val="2000"/>
              </a:lnSpc>
              <a:spcAft>
                <a:spcPts val="600"/>
              </a:spcAft>
            </a:pPr>
            <a:br>
              <a:rPr lang="en-US" altLang="zh-CN" sz="1400">
                <a:latin typeface="Aptos Display" panose="020B0004020202020204" pitchFamily="34" charset="0"/>
              </a:rPr>
            </a:br>
            <a:r>
              <a:rPr lang="en-US" altLang="zh-CN" sz="1400" b="1">
                <a:latin typeface="Aptos Display" panose="020B0004020202020204" pitchFamily="34" charset="0"/>
              </a:rPr>
              <a:t>APE</a:t>
            </a:r>
            <a:r>
              <a:rPr lang="zh-CN" altLang="en-US" sz="1400">
                <a:latin typeface="Aptos Display" panose="020B0004020202020204" pitchFamily="34" charset="0"/>
              </a:rPr>
              <a:t>是指通过</a:t>
            </a:r>
            <a:r>
              <a:rPr lang="zh-CN" altLang="en-US" sz="1400" b="1">
                <a:latin typeface="Aptos Display" panose="020B0004020202020204" pitchFamily="34" charset="0"/>
              </a:rPr>
              <a:t>自动搜索、学习或优化策略</a:t>
            </a:r>
            <a:r>
              <a:rPr lang="zh-CN" altLang="en-US" sz="1400">
                <a:latin typeface="Aptos Display" panose="020B0004020202020204" pitchFamily="34" charset="0"/>
              </a:rPr>
              <a:t>来生成高质量的 </a:t>
            </a:r>
            <a:r>
              <a:rPr lang="en-US" altLang="zh-CN" sz="1400">
                <a:latin typeface="Aptos Display" panose="020B0004020202020204" pitchFamily="34" charset="0"/>
              </a:rPr>
              <a:t>Prompt</a:t>
            </a:r>
            <a:r>
              <a:rPr lang="zh-CN" altLang="en-US" sz="1400">
                <a:latin typeface="Aptos Display" panose="020B0004020202020204" pitchFamily="34" charset="0"/>
              </a:rPr>
              <a:t>，从而替代人工编写。</a:t>
            </a:r>
            <a:endParaRPr lang="en-US" altLang="zh-CN" sz="1400">
              <a:latin typeface="Aptos Display" panose="020B0004020202020204" pitchFamily="34" charset="0"/>
            </a:endParaRPr>
          </a:p>
          <a:p>
            <a:pPr>
              <a:lnSpc>
                <a:spcPts val="2000"/>
              </a:lnSpc>
            </a:pPr>
            <a:r>
              <a:rPr lang="zh-CN" altLang="en-US" sz="1400">
                <a:latin typeface="Aptos Display" panose="020B0004020202020204" pitchFamily="34" charset="0"/>
              </a:rPr>
              <a:t>工作流程​​：                                                                                                                                                   关键组件​​：</a:t>
            </a:r>
            <a:endParaRPr lang="en-US" altLang="zh-CN" sz="1400">
              <a:latin typeface="Aptos Display" panose="020B0004020202020204" pitchFamily="34" charset="0"/>
            </a:endParaRPr>
          </a:p>
        </p:txBody>
      </p:sp>
      <p:graphicFrame>
        <p:nvGraphicFramePr>
          <p:cNvPr id="3" name="表格 2">
            <a:extLst>
              <a:ext uri="{FF2B5EF4-FFF2-40B4-BE49-F238E27FC236}">
                <a16:creationId xmlns:a16="http://schemas.microsoft.com/office/drawing/2014/main" id="{E9139964-72D7-029E-E058-0CD40B86498C}"/>
              </a:ext>
            </a:extLst>
          </p:cNvPr>
          <p:cNvGraphicFramePr>
            <a:graphicFrameLocks noGrp="1"/>
          </p:cNvGraphicFramePr>
          <p:nvPr>
            <p:extLst>
              <p:ext uri="{D42A27DB-BD31-4B8C-83A1-F6EECF244321}">
                <p14:modId xmlns:p14="http://schemas.microsoft.com/office/powerpoint/2010/main" val="4015648940"/>
              </p:ext>
            </p:extLst>
          </p:nvPr>
        </p:nvGraphicFramePr>
        <p:xfrm>
          <a:off x="314578" y="4763462"/>
          <a:ext cx="9668940" cy="1920240"/>
        </p:xfrm>
        <a:graphic>
          <a:graphicData uri="http://schemas.openxmlformats.org/drawingml/2006/table">
            <a:tbl>
              <a:tblPr>
                <a:tableStyleId>{7E9639D4-E3E2-4D34-9284-5A2195B3D0D7}</a:tableStyleId>
              </a:tblPr>
              <a:tblGrid>
                <a:gridCol w="4590909">
                  <a:extLst>
                    <a:ext uri="{9D8B030D-6E8A-4147-A177-3AD203B41FA5}">
                      <a16:colId xmlns:a16="http://schemas.microsoft.com/office/drawing/2014/main" val="692072579"/>
                    </a:ext>
                  </a:extLst>
                </a:gridCol>
                <a:gridCol w="5078031">
                  <a:extLst>
                    <a:ext uri="{9D8B030D-6E8A-4147-A177-3AD203B41FA5}">
                      <a16:colId xmlns:a16="http://schemas.microsoft.com/office/drawing/2014/main" val="353090675"/>
                    </a:ext>
                  </a:extLst>
                </a:gridCol>
              </a:tblGrid>
              <a:tr h="0">
                <a:tc>
                  <a:txBody>
                    <a:bodyPr/>
                    <a:lstStyle/>
                    <a:p>
                      <a:r>
                        <a:rPr lang="zh-CN" altLang="en-US" sz="1200"/>
                        <a:t>技术方法</a:t>
                      </a:r>
                    </a:p>
                  </a:txBody>
                  <a:tcPr anchor="ctr"/>
                </a:tc>
                <a:tc>
                  <a:txBody>
                    <a:bodyPr/>
                    <a:lstStyle/>
                    <a:p>
                      <a:r>
                        <a:rPr lang="zh-CN" altLang="en-US" sz="1200"/>
                        <a:t>描述</a:t>
                      </a:r>
                    </a:p>
                  </a:txBody>
                  <a:tcPr anchor="ctr"/>
                </a:tc>
                <a:extLst>
                  <a:ext uri="{0D108BD9-81ED-4DB2-BD59-A6C34878D82A}">
                    <a16:rowId xmlns:a16="http://schemas.microsoft.com/office/drawing/2014/main" val="3588375529"/>
                  </a:ext>
                </a:extLst>
              </a:tr>
              <a:tr h="0">
                <a:tc>
                  <a:txBody>
                    <a:bodyPr/>
                    <a:lstStyle/>
                    <a:p>
                      <a:r>
                        <a:rPr lang="en-US" sz="1200" b="1"/>
                        <a:t>Gradient-based</a:t>
                      </a:r>
                      <a:r>
                        <a:rPr lang="en-US" sz="1200"/>
                        <a:t> </a:t>
                      </a:r>
                      <a:r>
                        <a:rPr lang="zh-CN" altLang="en-US" sz="1200"/>
                        <a:t>自动提示优化</a:t>
                      </a:r>
                    </a:p>
                  </a:txBody>
                  <a:tcPr anchor="ctr"/>
                </a:tc>
                <a:tc>
                  <a:txBody>
                    <a:bodyPr/>
                    <a:lstStyle/>
                    <a:p>
                      <a:r>
                        <a:rPr lang="zh-CN" altLang="en-US" sz="1200"/>
                        <a:t>可微分方式优化 </a:t>
                      </a:r>
                      <a:r>
                        <a:rPr lang="en-US" sz="1200"/>
                        <a:t>Prompt（</a:t>
                      </a:r>
                      <a:r>
                        <a:rPr lang="zh-CN" altLang="en-US" sz="1200"/>
                        <a:t>如 </a:t>
                      </a:r>
                      <a:r>
                        <a:rPr lang="en-US" sz="1200"/>
                        <a:t>Soft Prompt）</a:t>
                      </a:r>
                    </a:p>
                  </a:txBody>
                  <a:tcPr anchor="ctr"/>
                </a:tc>
                <a:extLst>
                  <a:ext uri="{0D108BD9-81ED-4DB2-BD59-A6C34878D82A}">
                    <a16:rowId xmlns:a16="http://schemas.microsoft.com/office/drawing/2014/main" val="2748911807"/>
                  </a:ext>
                </a:extLst>
              </a:tr>
              <a:tr h="0">
                <a:tc>
                  <a:txBody>
                    <a:bodyPr/>
                    <a:lstStyle/>
                    <a:p>
                      <a:r>
                        <a:rPr lang="en-US" sz="1200" b="1"/>
                        <a:t>Search-based</a:t>
                      </a:r>
                      <a:r>
                        <a:rPr lang="en-US" sz="1200"/>
                        <a:t> </a:t>
                      </a:r>
                      <a:r>
                        <a:rPr lang="zh-CN" altLang="en-US" sz="1200"/>
                        <a:t>提示搜索</a:t>
                      </a:r>
                    </a:p>
                  </a:txBody>
                  <a:tcPr anchor="ctr"/>
                </a:tc>
                <a:tc>
                  <a:txBody>
                    <a:bodyPr/>
                    <a:lstStyle/>
                    <a:p>
                      <a:r>
                        <a:rPr lang="zh-CN" altLang="en-US" sz="1200"/>
                        <a:t>使用启发式搜索（如 </a:t>
                      </a:r>
                      <a:r>
                        <a:rPr lang="en-US" sz="1200"/>
                        <a:t>Beam Search、Evolution Search）</a:t>
                      </a:r>
                      <a:r>
                        <a:rPr lang="zh-CN" altLang="en-US" sz="1200"/>
                        <a:t>找到最佳提示</a:t>
                      </a:r>
                    </a:p>
                  </a:txBody>
                  <a:tcPr anchor="ctr"/>
                </a:tc>
                <a:extLst>
                  <a:ext uri="{0D108BD9-81ED-4DB2-BD59-A6C34878D82A}">
                    <a16:rowId xmlns:a16="http://schemas.microsoft.com/office/drawing/2014/main" val="1460300990"/>
                  </a:ext>
                </a:extLst>
              </a:tr>
              <a:tr h="0">
                <a:tc>
                  <a:txBody>
                    <a:bodyPr/>
                    <a:lstStyle/>
                    <a:p>
                      <a:r>
                        <a:rPr lang="en-US" sz="1200" b="1"/>
                        <a:t>Reinforcement Learning（RL）</a:t>
                      </a:r>
                      <a:endParaRPr lang="en-US" sz="1200"/>
                    </a:p>
                  </a:txBody>
                  <a:tcPr anchor="ctr"/>
                </a:tc>
                <a:tc>
                  <a:txBody>
                    <a:bodyPr/>
                    <a:lstStyle/>
                    <a:p>
                      <a:r>
                        <a:rPr lang="zh-CN" altLang="en-US" sz="1200"/>
                        <a:t>强化学习优化 </a:t>
                      </a:r>
                      <a:r>
                        <a:rPr lang="en-US" altLang="zh-CN" sz="1200"/>
                        <a:t>Prompt</a:t>
                      </a:r>
                      <a:r>
                        <a:rPr lang="zh-CN" altLang="en-US" sz="1200"/>
                        <a:t>，以任务效果为奖励信号</a:t>
                      </a:r>
                    </a:p>
                  </a:txBody>
                  <a:tcPr anchor="ctr"/>
                </a:tc>
                <a:extLst>
                  <a:ext uri="{0D108BD9-81ED-4DB2-BD59-A6C34878D82A}">
                    <a16:rowId xmlns:a16="http://schemas.microsoft.com/office/drawing/2014/main" val="292450736"/>
                  </a:ext>
                </a:extLst>
              </a:tr>
              <a:tr h="0">
                <a:tc>
                  <a:txBody>
                    <a:bodyPr/>
                    <a:lstStyle/>
                    <a:p>
                      <a:r>
                        <a:rPr lang="en-US" sz="1200" b="1"/>
                        <a:t>LLM </a:t>
                      </a:r>
                      <a:r>
                        <a:rPr lang="zh-CN" altLang="en-US" sz="1200" b="1"/>
                        <a:t>自举（</a:t>
                      </a:r>
                      <a:r>
                        <a:rPr lang="en-US" sz="1200" b="1"/>
                        <a:t>Self-Generation）</a:t>
                      </a:r>
                      <a:endParaRPr lang="en-US" sz="1200"/>
                    </a:p>
                  </a:txBody>
                  <a:tcPr anchor="ctr"/>
                </a:tc>
                <a:tc>
                  <a:txBody>
                    <a:bodyPr/>
                    <a:lstStyle/>
                    <a:p>
                      <a:r>
                        <a:rPr lang="zh-CN" altLang="en-US" sz="1200"/>
                        <a:t>利用 </a:t>
                      </a:r>
                      <a:r>
                        <a:rPr lang="en-US" altLang="zh-CN" sz="1200"/>
                        <a:t>LLM </a:t>
                      </a:r>
                      <a:r>
                        <a:rPr lang="zh-CN" altLang="en-US" sz="1200"/>
                        <a:t>生成 </a:t>
                      </a:r>
                      <a:r>
                        <a:rPr lang="en-US" altLang="zh-CN" sz="1200"/>
                        <a:t>prompt</a:t>
                      </a:r>
                      <a:r>
                        <a:rPr lang="zh-CN" altLang="en-US" sz="1200"/>
                        <a:t>，再使用其自身验证与筛选</a:t>
                      </a:r>
                    </a:p>
                  </a:txBody>
                  <a:tcPr anchor="ctr"/>
                </a:tc>
                <a:extLst>
                  <a:ext uri="{0D108BD9-81ED-4DB2-BD59-A6C34878D82A}">
                    <a16:rowId xmlns:a16="http://schemas.microsoft.com/office/drawing/2014/main" val="2158181590"/>
                  </a:ext>
                </a:extLst>
              </a:tr>
              <a:tr h="0">
                <a:tc>
                  <a:txBody>
                    <a:bodyPr/>
                    <a:lstStyle/>
                    <a:p>
                      <a:r>
                        <a:rPr lang="en-US" sz="1200" b="1"/>
                        <a:t>Instruction Tuning / Prompt Tuning</a:t>
                      </a:r>
                      <a:endParaRPr lang="en-US" sz="1200"/>
                    </a:p>
                  </a:txBody>
                  <a:tcPr anchor="ctr"/>
                </a:tc>
                <a:tc>
                  <a:txBody>
                    <a:bodyPr/>
                    <a:lstStyle/>
                    <a:p>
                      <a:r>
                        <a:rPr lang="zh-CN" altLang="en-US" sz="1200"/>
                        <a:t>模型微调以适应任务，而非人工设定 </a:t>
                      </a:r>
                      <a:r>
                        <a:rPr lang="en-US" altLang="zh-CN" sz="1200"/>
                        <a:t>prompt</a:t>
                      </a:r>
                    </a:p>
                  </a:txBody>
                  <a:tcPr anchor="ctr"/>
                </a:tc>
                <a:extLst>
                  <a:ext uri="{0D108BD9-81ED-4DB2-BD59-A6C34878D82A}">
                    <a16:rowId xmlns:a16="http://schemas.microsoft.com/office/drawing/2014/main" val="1313157859"/>
                  </a:ext>
                </a:extLst>
              </a:tr>
              <a:tr h="0">
                <a:tc>
                  <a:txBody>
                    <a:bodyPr/>
                    <a:lstStyle/>
                    <a:p>
                      <a:r>
                        <a:rPr lang="en-US" sz="1200" b="1"/>
                        <a:t>Auto Prompt via Demonstration Selection</a:t>
                      </a:r>
                      <a:endParaRPr lang="en-US" sz="1200"/>
                    </a:p>
                  </a:txBody>
                  <a:tcPr anchor="ctr"/>
                </a:tc>
                <a:tc>
                  <a:txBody>
                    <a:bodyPr/>
                    <a:lstStyle/>
                    <a:p>
                      <a:r>
                        <a:rPr lang="zh-CN" altLang="en-US" sz="1200"/>
                        <a:t>自动挑选 </a:t>
                      </a:r>
                      <a:r>
                        <a:rPr lang="en-US" sz="1200"/>
                        <a:t>few-shot </a:t>
                      </a:r>
                      <a:r>
                        <a:rPr lang="zh-CN" altLang="en-US" sz="1200"/>
                        <a:t>示例作为 </a:t>
                      </a:r>
                      <a:r>
                        <a:rPr lang="en-US" sz="1200"/>
                        <a:t>prompt </a:t>
                      </a:r>
                      <a:r>
                        <a:rPr lang="zh-CN" altLang="en-US" sz="1200"/>
                        <a:t>填充</a:t>
                      </a:r>
                    </a:p>
                  </a:txBody>
                  <a:tcPr anchor="ctr"/>
                </a:tc>
                <a:extLst>
                  <a:ext uri="{0D108BD9-81ED-4DB2-BD59-A6C34878D82A}">
                    <a16:rowId xmlns:a16="http://schemas.microsoft.com/office/drawing/2014/main" val="1078179328"/>
                  </a:ext>
                </a:extLst>
              </a:tr>
            </a:tbl>
          </a:graphicData>
        </a:graphic>
      </p:graphicFrame>
      <p:pic>
        <p:nvPicPr>
          <p:cNvPr id="7" name="图片 6">
            <a:extLst>
              <a:ext uri="{FF2B5EF4-FFF2-40B4-BE49-F238E27FC236}">
                <a16:creationId xmlns:a16="http://schemas.microsoft.com/office/drawing/2014/main" id="{A634C824-D58B-960C-AD09-0E2CABDD3494}"/>
              </a:ext>
            </a:extLst>
          </p:cNvPr>
          <p:cNvPicPr>
            <a:picLocks noChangeAspect="1"/>
          </p:cNvPicPr>
          <p:nvPr/>
        </p:nvPicPr>
        <p:blipFill>
          <a:blip r:embed="rId3"/>
          <a:stretch>
            <a:fillRect/>
          </a:stretch>
        </p:blipFill>
        <p:spPr>
          <a:xfrm>
            <a:off x="314578" y="2219835"/>
            <a:ext cx="5455444" cy="1395952"/>
          </a:xfrm>
          <a:prstGeom prst="rect">
            <a:avLst/>
          </a:prstGeom>
        </p:spPr>
      </p:pic>
      <p:pic>
        <p:nvPicPr>
          <p:cNvPr id="11" name="图片 10">
            <a:extLst>
              <a:ext uri="{FF2B5EF4-FFF2-40B4-BE49-F238E27FC236}">
                <a16:creationId xmlns:a16="http://schemas.microsoft.com/office/drawing/2014/main" id="{9DA1A8E6-E6B5-3295-06F0-35640BD181BB}"/>
              </a:ext>
            </a:extLst>
          </p:cNvPr>
          <p:cNvPicPr>
            <a:picLocks noChangeAspect="1"/>
          </p:cNvPicPr>
          <p:nvPr/>
        </p:nvPicPr>
        <p:blipFill>
          <a:blip r:embed="rId4"/>
          <a:stretch>
            <a:fillRect/>
          </a:stretch>
        </p:blipFill>
        <p:spPr>
          <a:xfrm>
            <a:off x="6421980" y="2232297"/>
            <a:ext cx="4730131" cy="2445087"/>
          </a:xfrm>
          <a:prstGeom prst="rect">
            <a:avLst/>
          </a:prstGeom>
        </p:spPr>
      </p:pic>
      <p:sp>
        <p:nvSpPr>
          <p:cNvPr id="13" name="文本框 12">
            <a:extLst>
              <a:ext uri="{FF2B5EF4-FFF2-40B4-BE49-F238E27FC236}">
                <a16:creationId xmlns:a16="http://schemas.microsoft.com/office/drawing/2014/main" id="{EB060647-6893-663C-7EA5-BDB2DB0B6E2A}"/>
              </a:ext>
            </a:extLst>
          </p:cNvPr>
          <p:cNvSpPr txBox="1"/>
          <p:nvPr/>
        </p:nvSpPr>
        <p:spPr>
          <a:xfrm>
            <a:off x="314578" y="4375954"/>
            <a:ext cx="2138166" cy="332848"/>
          </a:xfrm>
          <a:prstGeom prst="rect">
            <a:avLst/>
          </a:prstGeom>
          <a:noFill/>
        </p:spPr>
        <p:txBody>
          <a:bodyPr wrap="square">
            <a:spAutoFit/>
          </a:bodyPr>
          <a:lstStyle/>
          <a:p>
            <a:pPr>
              <a:lnSpc>
                <a:spcPts val="2000"/>
              </a:lnSpc>
            </a:pPr>
            <a:r>
              <a:rPr lang="en-US" altLang="en-US" sz="1400" b="1">
                <a:latin typeface="Aptos Display" panose="020B0004020202020204" pitchFamily="34" charset="0"/>
              </a:rPr>
              <a:t>A</a:t>
            </a:r>
            <a:r>
              <a:rPr lang="en-US" altLang="zh-CN" sz="1400" b="1">
                <a:latin typeface="Aptos Display" panose="020B0004020202020204" pitchFamily="34" charset="0"/>
              </a:rPr>
              <a:t>PE</a:t>
            </a:r>
            <a:r>
              <a:rPr lang="en-US" altLang="en-US" sz="1400" b="1">
                <a:latin typeface="Aptos Display" panose="020B0004020202020204" pitchFamily="34" charset="0"/>
              </a:rPr>
              <a:t>主要技术路线</a:t>
            </a:r>
          </a:p>
        </p:txBody>
      </p:sp>
    </p:spTree>
    <p:extLst>
      <p:ext uri="{BB962C8B-B14F-4D97-AF65-F5344CB8AC3E}">
        <p14:creationId xmlns:p14="http://schemas.microsoft.com/office/powerpoint/2010/main" val="32771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2E184-E29C-71E2-5769-4970112E52E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2776950-AD53-8318-5220-946AA275E877}"/>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9C991EDE-0107-788E-A67D-2CC80448864A}"/>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015DC9EB-0956-5BCF-E3E4-AA81478DC2E1}"/>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D14CA86C-1988-AF06-2953-8FD42331A203}"/>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D5FECA0D-9366-93D5-97C8-963D87C3B1BF}"/>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BC2573B6-84A3-7BEF-F91A-877F653F1D7C}"/>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19F9BDA5-3F7E-B379-13DD-E0AEC170BE4B}"/>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D2915B98-26E5-B141-8565-B24F29380B4C}"/>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1</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DF4CD2DF-8B8F-4FC0-6A5C-A71342026A21}"/>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FAE26DD3-62ED-D175-E589-5B67DEE9DE11}"/>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940EBDE3-5C30-E3AF-0A0D-44089D665C37}"/>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高级技术路线</a:t>
              </a:r>
              <a:r>
                <a:rPr lang="zh-CN" altLang="en-US"/>
                <a:t>​</a:t>
              </a:r>
              <a:endParaRPr lang="en-US" altLang="zh-CN" sz="2400" b="1" dirty="0">
                <a:solidFill>
                  <a:schemeClr val="accent1"/>
                </a:solidFill>
                <a:latin typeface="+mj-lt"/>
                <a:ea typeface="+mn-ea"/>
                <a:cs typeface="+mn-ea"/>
                <a:sym typeface="+mn-lt"/>
              </a:endParaRPr>
            </a:p>
          </p:txBody>
        </p:sp>
      </p:grpSp>
      <p:sp>
        <p:nvSpPr>
          <p:cNvPr id="5" name="TextBox 4">
            <a:extLst>
              <a:ext uri="{FF2B5EF4-FFF2-40B4-BE49-F238E27FC236}">
                <a16:creationId xmlns:a16="http://schemas.microsoft.com/office/drawing/2014/main" id="{4E8041C1-22F1-994F-EE94-A2794C9CF48D}"/>
              </a:ext>
            </a:extLst>
          </p:cNvPr>
          <p:cNvSpPr txBox="1"/>
          <p:nvPr/>
        </p:nvSpPr>
        <p:spPr>
          <a:xfrm>
            <a:off x="314578" y="977530"/>
            <a:ext cx="10634455" cy="798360"/>
          </a:xfrm>
          <a:prstGeom prst="rect">
            <a:avLst/>
          </a:prstGeom>
          <a:noFill/>
        </p:spPr>
        <p:txBody>
          <a:bodyPr wrap="square" lIns="91440" tIns="45720" rIns="91440" bIns="45720" rtlCol="0" anchor="t">
            <a:spAutoFit/>
          </a:bodyPr>
          <a:lstStyle/>
          <a:p>
            <a:pPr>
              <a:lnSpc>
                <a:spcPct val="150000"/>
              </a:lnSpc>
            </a:pPr>
            <a:r>
              <a:rPr lang="en-US" b="1">
                <a:latin typeface="Aptos Display" panose="020B0004020202020204" pitchFamily="34" charset="0"/>
              </a:rPr>
              <a:t>Auto Prompt Engineering（</a:t>
            </a:r>
            <a:r>
              <a:rPr lang="zh-CN" altLang="en-US" b="1">
                <a:latin typeface="Aptos Display" panose="020B0004020202020204" pitchFamily="34" charset="0"/>
              </a:rPr>
              <a:t>自动提示工程）</a:t>
            </a:r>
          </a:p>
          <a:p>
            <a:pPr>
              <a:lnSpc>
                <a:spcPct val="150000"/>
              </a:lnSpc>
              <a:spcAft>
                <a:spcPts val="600"/>
              </a:spcAft>
            </a:pPr>
            <a:r>
              <a:rPr lang="zh-CN" altLang="en-US" sz="1400">
                <a:latin typeface="Aptos Display" panose="020B0004020202020204" pitchFamily="34" charset="0"/>
              </a:rPr>
              <a:t>案例</a:t>
            </a:r>
            <a:r>
              <a:rPr lang="en-US" altLang="zh-CN" sz="1400">
                <a:latin typeface="Aptos Display" panose="020B0004020202020204" pitchFamily="34" charset="0"/>
              </a:rPr>
              <a:t>1</a:t>
            </a:r>
            <a:r>
              <a:rPr lang="zh-CN" altLang="en-US" sz="1400">
                <a:latin typeface="Aptos Display" panose="020B0004020202020204" pitchFamily="34" charset="0"/>
              </a:rPr>
              <a:t>：中文名验证</a:t>
            </a:r>
            <a:endParaRPr lang="en-US" altLang="zh-CN" sz="1400">
              <a:latin typeface="Aptos Display" panose="020B0004020202020204" pitchFamily="34" charset="0"/>
            </a:endParaRPr>
          </a:p>
        </p:txBody>
      </p:sp>
      <p:pic>
        <p:nvPicPr>
          <p:cNvPr id="6" name="图片 5">
            <a:extLst>
              <a:ext uri="{FF2B5EF4-FFF2-40B4-BE49-F238E27FC236}">
                <a16:creationId xmlns:a16="http://schemas.microsoft.com/office/drawing/2014/main" id="{5242E9E3-57F2-5969-DBE2-A2D0946B7E36}"/>
              </a:ext>
            </a:extLst>
          </p:cNvPr>
          <p:cNvPicPr>
            <a:picLocks noChangeAspect="1"/>
          </p:cNvPicPr>
          <p:nvPr/>
        </p:nvPicPr>
        <p:blipFill>
          <a:blip r:embed="rId3"/>
          <a:stretch>
            <a:fillRect/>
          </a:stretch>
        </p:blipFill>
        <p:spPr>
          <a:xfrm>
            <a:off x="314578" y="1841809"/>
            <a:ext cx="3914775" cy="4657725"/>
          </a:xfrm>
          <a:prstGeom prst="rect">
            <a:avLst/>
          </a:prstGeom>
        </p:spPr>
      </p:pic>
      <p:pic>
        <p:nvPicPr>
          <p:cNvPr id="12" name="图片 11">
            <a:extLst>
              <a:ext uri="{FF2B5EF4-FFF2-40B4-BE49-F238E27FC236}">
                <a16:creationId xmlns:a16="http://schemas.microsoft.com/office/drawing/2014/main" id="{3B3818C0-D2E3-2CA7-4C9B-CD742017D410}"/>
              </a:ext>
            </a:extLst>
          </p:cNvPr>
          <p:cNvPicPr>
            <a:picLocks noChangeAspect="1"/>
          </p:cNvPicPr>
          <p:nvPr/>
        </p:nvPicPr>
        <p:blipFill>
          <a:blip r:embed="rId4"/>
          <a:stretch>
            <a:fillRect/>
          </a:stretch>
        </p:blipFill>
        <p:spPr>
          <a:xfrm>
            <a:off x="4987543" y="1775889"/>
            <a:ext cx="3521756" cy="5007437"/>
          </a:xfrm>
          <a:prstGeom prst="rect">
            <a:avLst/>
          </a:prstGeom>
        </p:spPr>
      </p:pic>
      <p:pic>
        <p:nvPicPr>
          <p:cNvPr id="15" name="图片 14">
            <a:extLst>
              <a:ext uri="{FF2B5EF4-FFF2-40B4-BE49-F238E27FC236}">
                <a16:creationId xmlns:a16="http://schemas.microsoft.com/office/drawing/2014/main" id="{F72F9E61-E86E-AB26-139C-6A6990035DE2}"/>
              </a:ext>
            </a:extLst>
          </p:cNvPr>
          <p:cNvPicPr>
            <a:picLocks noChangeAspect="1"/>
          </p:cNvPicPr>
          <p:nvPr/>
        </p:nvPicPr>
        <p:blipFill>
          <a:blip r:embed="rId5"/>
          <a:stretch>
            <a:fillRect/>
          </a:stretch>
        </p:blipFill>
        <p:spPr>
          <a:xfrm>
            <a:off x="8595250" y="1760831"/>
            <a:ext cx="3577882" cy="5007437"/>
          </a:xfrm>
          <a:prstGeom prst="rect">
            <a:avLst/>
          </a:prstGeom>
        </p:spPr>
      </p:pic>
      <p:cxnSp>
        <p:nvCxnSpPr>
          <p:cNvPr id="16" name="直接连接符 15">
            <a:extLst>
              <a:ext uri="{FF2B5EF4-FFF2-40B4-BE49-F238E27FC236}">
                <a16:creationId xmlns:a16="http://schemas.microsoft.com/office/drawing/2014/main" id="{0D596A77-F32D-6BAF-1218-1789D53D377F}"/>
              </a:ext>
            </a:extLst>
          </p:cNvPr>
          <p:cNvCxnSpPr>
            <a:cxnSpLocks/>
          </p:cNvCxnSpPr>
          <p:nvPr/>
        </p:nvCxnSpPr>
        <p:spPr>
          <a:xfrm>
            <a:off x="4680475" y="1687772"/>
            <a:ext cx="0" cy="5095555"/>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4">
            <a:extLst>
              <a:ext uri="{FF2B5EF4-FFF2-40B4-BE49-F238E27FC236}">
                <a16:creationId xmlns:a16="http://schemas.microsoft.com/office/drawing/2014/main" id="{0E399A10-EE3B-F8D2-7A8B-2970C7D5633A}"/>
              </a:ext>
            </a:extLst>
          </p:cNvPr>
          <p:cNvSpPr txBox="1"/>
          <p:nvPr/>
        </p:nvSpPr>
        <p:spPr>
          <a:xfrm>
            <a:off x="4952412" y="1376367"/>
            <a:ext cx="1459146" cy="384464"/>
          </a:xfrm>
          <a:prstGeom prst="rect">
            <a:avLst/>
          </a:prstGeom>
          <a:noFill/>
        </p:spPr>
        <p:txBody>
          <a:bodyPr wrap="square" lIns="91440" tIns="45720" rIns="91440" bIns="45720" rtlCol="0" anchor="t">
            <a:spAutoFit/>
          </a:bodyPr>
          <a:lstStyle/>
          <a:p>
            <a:pPr>
              <a:lnSpc>
                <a:spcPct val="150000"/>
              </a:lnSpc>
            </a:pPr>
            <a:r>
              <a:rPr lang="zh-CN" altLang="en-US" sz="1400">
                <a:latin typeface="Aptos Display" panose="020B0004020202020204" pitchFamily="34" charset="0"/>
              </a:rPr>
              <a:t>案例</a:t>
            </a:r>
            <a:r>
              <a:rPr lang="en-US" altLang="zh-CN" sz="1400">
                <a:latin typeface="Aptos Display" panose="020B0004020202020204" pitchFamily="34" charset="0"/>
              </a:rPr>
              <a:t>2</a:t>
            </a:r>
            <a:r>
              <a:rPr lang="zh-CN" altLang="en-US" sz="1400">
                <a:latin typeface="Aptos Display" panose="020B0004020202020204" pitchFamily="34" charset="0"/>
              </a:rPr>
              <a:t>：多模态</a:t>
            </a:r>
            <a:endParaRPr lang="en-US" altLang="zh-CN" sz="1400">
              <a:latin typeface="Aptos Display" panose="020B0004020202020204" pitchFamily="34" charset="0"/>
            </a:endParaRPr>
          </a:p>
        </p:txBody>
      </p:sp>
    </p:spTree>
    <p:extLst>
      <p:ext uri="{BB962C8B-B14F-4D97-AF65-F5344CB8AC3E}">
        <p14:creationId xmlns:p14="http://schemas.microsoft.com/office/powerpoint/2010/main" val="2180983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9958C-DD4F-F3B7-96A8-68CE61F190F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261BC279-E9AE-B485-F3D5-E907A8277FCE}"/>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70002060-87CE-CE29-7F77-3F85C905EAF7}"/>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EC1D9173-30BB-8ACA-5943-1B4C52A4029A}"/>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40A8F536-8F06-A9D5-B998-36971CE2EF39}"/>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C2C10F8D-CC29-37B7-7CA8-71EDDB79F8E0}"/>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1E595B2C-6A55-FB9C-44E5-90367CA3182D}"/>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2788302D-DC89-8412-D63D-5FA5266FD582}"/>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52ABE57E-B334-15F5-5EC3-D2BF6540D23B}"/>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1</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42E30C88-50C5-7698-4A37-D3A2A8CA500A}"/>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10827BAD-98F5-87CF-3D34-B3A5F7DC09E7}"/>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6BFAD22D-DD59-16AF-6287-1DEE5AED0D51}"/>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高级技术路线</a:t>
              </a:r>
              <a:r>
                <a:rPr lang="zh-CN" altLang="en-US"/>
                <a:t>​</a:t>
              </a:r>
              <a:endParaRPr lang="en-US" altLang="zh-CN" sz="2400" b="1" dirty="0">
                <a:solidFill>
                  <a:schemeClr val="accent1"/>
                </a:solidFill>
                <a:latin typeface="+mj-lt"/>
                <a:ea typeface="+mn-ea"/>
                <a:cs typeface="+mn-ea"/>
                <a:sym typeface="+mn-lt"/>
              </a:endParaRPr>
            </a:p>
          </p:txBody>
        </p:sp>
      </p:grpSp>
      <p:sp>
        <p:nvSpPr>
          <p:cNvPr id="5" name="TextBox 4">
            <a:extLst>
              <a:ext uri="{FF2B5EF4-FFF2-40B4-BE49-F238E27FC236}">
                <a16:creationId xmlns:a16="http://schemas.microsoft.com/office/drawing/2014/main" id="{7CAF4DC5-27AD-9839-B9C0-223D3C9A43C4}"/>
              </a:ext>
            </a:extLst>
          </p:cNvPr>
          <p:cNvSpPr txBox="1"/>
          <p:nvPr/>
        </p:nvSpPr>
        <p:spPr>
          <a:xfrm>
            <a:off x="314579" y="977530"/>
            <a:ext cx="5781422" cy="1515800"/>
          </a:xfrm>
          <a:prstGeom prst="rect">
            <a:avLst/>
          </a:prstGeom>
          <a:noFill/>
        </p:spPr>
        <p:txBody>
          <a:bodyPr wrap="square" lIns="91440" tIns="45720" rIns="91440" bIns="45720" rtlCol="0" anchor="t">
            <a:spAutoFit/>
          </a:bodyPr>
          <a:lstStyle/>
          <a:p>
            <a:pPr>
              <a:lnSpc>
                <a:spcPct val="150000"/>
              </a:lnSpc>
            </a:pPr>
            <a:r>
              <a:rPr lang="en-US" b="1">
                <a:latin typeface="Aptos Display" panose="020B0004020202020204" pitchFamily="34" charset="0"/>
              </a:rPr>
              <a:t>Auto Prompt Engineering（</a:t>
            </a:r>
            <a:r>
              <a:rPr lang="zh-CN" altLang="en-US" b="1">
                <a:latin typeface="Aptos Display" panose="020B0004020202020204" pitchFamily="34" charset="0"/>
              </a:rPr>
              <a:t>自动提示工程）</a:t>
            </a:r>
          </a:p>
          <a:p>
            <a:pPr>
              <a:lnSpc>
                <a:spcPct val="150000"/>
              </a:lnSpc>
              <a:spcAft>
                <a:spcPts val="600"/>
              </a:spcAft>
            </a:pPr>
            <a:r>
              <a:rPr lang="zh-CN" altLang="en-US" sz="1400">
                <a:latin typeface="Aptos Display" panose="020B0004020202020204" pitchFamily="34" charset="0"/>
              </a:rPr>
              <a:t>案例</a:t>
            </a:r>
            <a:r>
              <a:rPr lang="en-US" altLang="zh-CN" sz="1400">
                <a:latin typeface="Aptos Display" panose="020B0004020202020204" pitchFamily="34" charset="0"/>
              </a:rPr>
              <a:t>3</a:t>
            </a:r>
            <a:r>
              <a:rPr lang="zh-CN" altLang="en-US" sz="1400">
                <a:latin typeface="Aptos Display" panose="020B0004020202020204" pitchFamily="34" charset="0"/>
              </a:rPr>
              <a:t>：</a:t>
            </a:r>
            <a:r>
              <a:rPr lang="zh-CN" altLang="en-US" sz="1400">
                <a:latin typeface="Aptos Display" panose="020B0004020202020204" pitchFamily="34" charset="0"/>
                <a:hlinkClick r:id="rId3"/>
              </a:rPr>
              <a:t>客户支持问题分类系统</a:t>
            </a:r>
            <a:endParaRPr lang="en-US" altLang="zh-CN" sz="1400">
              <a:latin typeface="Aptos Display" panose="020B0004020202020204" pitchFamily="34" charset="0"/>
            </a:endParaRPr>
          </a:p>
          <a:p>
            <a:pPr>
              <a:lnSpc>
                <a:spcPct val="150000"/>
              </a:lnSpc>
              <a:spcAft>
                <a:spcPts val="600"/>
              </a:spcAft>
            </a:pPr>
            <a:r>
              <a:rPr lang="zh-CN" altLang="en-US" sz="1400"/>
              <a:t>业务需求：一家电子商务公司需要自动将客户支持票据分类为不同类别（退款请求、产品问题、配送问题等），以便更高效地处理。</a:t>
            </a:r>
            <a:endParaRPr lang="en-US" sz="1400"/>
          </a:p>
        </p:txBody>
      </p:sp>
      <p:pic>
        <p:nvPicPr>
          <p:cNvPr id="13" name="图片 12">
            <a:extLst>
              <a:ext uri="{FF2B5EF4-FFF2-40B4-BE49-F238E27FC236}">
                <a16:creationId xmlns:a16="http://schemas.microsoft.com/office/drawing/2014/main" id="{9A900C4D-6D5E-81B3-2BE3-42944C8373F5}"/>
              </a:ext>
            </a:extLst>
          </p:cNvPr>
          <p:cNvPicPr>
            <a:picLocks noChangeAspect="1"/>
          </p:cNvPicPr>
          <p:nvPr/>
        </p:nvPicPr>
        <p:blipFill>
          <a:blip r:embed="rId4"/>
          <a:stretch>
            <a:fillRect/>
          </a:stretch>
        </p:blipFill>
        <p:spPr>
          <a:xfrm>
            <a:off x="314578" y="2474608"/>
            <a:ext cx="3146460" cy="2493421"/>
          </a:xfrm>
          <a:prstGeom prst="rect">
            <a:avLst/>
          </a:prstGeom>
        </p:spPr>
      </p:pic>
      <p:pic>
        <p:nvPicPr>
          <p:cNvPr id="15" name="图片 14">
            <a:extLst>
              <a:ext uri="{FF2B5EF4-FFF2-40B4-BE49-F238E27FC236}">
                <a16:creationId xmlns:a16="http://schemas.microsoft.com/office/drawing/2014/main" id="{DDCB2A95-4E3B-D0F6-511D-33192C134C73}"/>
              </a:ext>
            </a:extLst>
          </p:cNvPr>
          <p:cNvPicPr>
            <a:picLocks noChangeAspect="1"/>
          </p:cNvPicPr>
          <p:nvPr/>
        </p:nvPicPr>
        <p:blipFill>
          <a:blip r:embed="rId5"/>
          <a:stretch>
            <a:fillRect/>
          </a:stretch>
        </p:blipFill>
        <p:spPr>
          <a:xfrm>
            <a:off x="314577" y="4968029"/>
            <a:ext cx="3587550" cy="1889971"/>
          </a:xfrm>
          <a:prstGeom prst="rect">
            <a:avLst/>
          </a:prstGeom>
        </p:spPr>
      </p:pic>
      <p:pic>
        <p:nvPicPr>
          <p:cNvPr id="17" name="图片 16">
            <a:extLst>
              <a:ext uri="{FF2B5EF4-FFF2-40B4-BE49-F238E27FC236}">
                <a16:creationId xmlns:a16="http://schemas.microsoft.com/office/drawing/2014/main" id="{58899D36-5920-BF42-1604-9E9DF995363D}"/>
              </a:ext>
            </a:extLst>
          </p:cNvPr>
          <p:cNvPicPr>
            <a:picLocks noChangeAspect="1"/>
          </p:cNvPicPr>
          <p:nvPr/>
        </p:nvPicPr>
        <p:blipFill>
          <a:blip r:embed="rId6"/>
          <a:stretch>
            <a:fillRect/>
          </a:stretch>
        </p:blipFill>
        <p:spPr>
          <a:xfrm>
            <a:off x="6095999" y="869163"/>
            <a:ext cx="4607859" cy="3248333"/>
          </a:xfrm>
          <a:prstGeom prst="rect">
            <a:avLst/>
          </a:prstGeom>
        </p:spPr>
      </p:pic>
      <p:pic>
        <p:nvPicPr>
          <p:cNvPr id="19" name="图片 18">
            <a:extLst>
              <a:ext uri="{FF2B5EF4-FFF2-40B4-BE49-F238E27FC236}">
                <a16:creationId xmlns:a16="http://schemas.microsoft.com/office/drawing/2014/main" id="{540E70B7-C821-278B-44E8-CBF4EE6154CF}"/>
              </a:ext>
            </a:extLst>
          </p:cNvPr>
          <p:cNvPicPr>
            <a:picLocks noChangeAspect="1"/>
          </p:cNvPicPr>
          <p:nvPr/>
        </p:nvPicPr>
        <p:blipFill>
          <a:blip r:embed="rId7"/>
          <a:stretch>
            <a:fillRect/>
          </a:stretch>
        </p:blipFill>
        <p:spPr>
          <a:xfrm>
            <a:off x="6095999" y="4140724"/>
            <a:ext cx="4486955" cy="2717275"/>
          </a:xfrm>
          <a:prstGeom prst="rect">
            <a:avLst/>
          </a:prstGeom>
        </p:spPr>
      </p:pic>
    </p:spTree>
    <p:extLst>
      <p:ext uri="{BB962C8B-B14F-4D97-AF65-F5344CB8AC3E}">
        <p14:creationId xmlns:p14="http://schemas.microsoft.com/office/powerpoint/2010/main" val="3036944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C9EE6-AA40-7447-A282-868DB32EAC6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AE0BCD4-F9AB-D132-11F2-FA75B64461E9}"/>
              </a:ext>
            </a:extLst>
          </p:cNvPr>
          <p:cNvGrpSpPr/>
          <p:nvPr/>
        </p:nvGrpSpPr>
        <p:grpSpPr>
          <a:xfrm>
            <a:off x="118334" y="137162"/>
            <a:ext cx="12073666" cy="804941"/>
            <a:chOff x="494949" y="297441"/>
            <a:chExt cx="12073666" cy="804941"/>
          </a:xfrm>
        </p:grpSpPr>
        <p:cxnSp>
          <p:nvCxnSpPr>
            <p:cNvPr id="136" name="直接连接符 135">
              <a:extLst>
                <a:ext uri="{FF2B5EF4-FFF2-40B4-BE49-F238E27FC236}">
                  <a16:creationId xmlns:a16="http://schemas.microsoft.com/office/drawing/2014/main" id="{3B30A1C7-B669-A62C-7429-A56DEADCF314}"/>
                </a:ext>
              </a:extLst>
            </p:cNvPr>
            <p:cNvCxnSpPr>
              <a:cxnSpLocks/>
            </p:cNvCxnSpPr>
            <p:nvPr/>
          </p:nvCxnSpPr>
          <p:spPr>
            <a:xfrm flipV="1">
              <a:off x="1530602" y="962621"/>
              <a:ext cx="11038013" cy="21151"/>
            </a:xfrm>
            <a:prstGeom prst="line">
              <a:avLst/>
            </a:prstGeom>
            <a:ln w="19050">
              <a:solidFill>
                <a:schemeClr val="bg2">
                  <a:lumMod val="50000"/>
                </a:schemeClr>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7" name="组合 136">
              <a:extLst>
                <a:ext uri="{FF2B5EF4-FFF2-40B4-BE49-F238E27FC236}">
                  <a16:creationId xmlns:a16="http://schemas.microsoft.com/office/drawing/2014/main" id="{F66F2D7F-2C50-8292-CF33-48B594DD7D55}"/>
                </a:ext>
              </a:extLst>
            </p:cNvPr>
            <p:cNvGrpSpPr/>
            <p:nvPr/>
          </p:nvGrpSpPr>
          <p:grpSpPr>
            <a:xfrm>
              <a:off x="494949" y="297441"/>
              <a:ext cx="942567" cy="804941"/>
              <a:chOff x="-232427" y="-283585"/>
              <a:chExt cx="2596386" cy="2217283"/>
            </a:xfrm>
          </p:grpSpPr>
          <p:sp>
            <p:nvSpPr>
              <p:cNvPr id="138" name="椭圆 137">
                <a:extLst>
                  <a:ext uri="{FF2B5EF4-FFF2-40B4-BE49-F238E27FC236}">
                    <a16:creationId xmlns:a16="http://schemas.microsoft.com/office/drawing/2014/main" id="{92C7C6BD-EF55-F85D-CB90-E3A1B8819854}"/>
                  </a:ext>
                </a:extLst>
              </p:cNvPr>
              <p:cNvSpPr/>
              <p:nvPr/>
            </p:nvSpPr>
            <p:spPr>
              <a:xfrm>
                <a:off x="-232427" y="-181291"/>
                <a:ext cx="942567" cy="942567"/>
              </a:xfrm>
              <a:prstGeom prst="ellipse">
                <a:avLst/>
              </a:prstGeom>
              <a:gradFill flip="none" rotWithShape="1">
                <a:gsLst>
                  <a:gs pos="0">
                    <a:schemeClr val="bg1"/>
                  </a:gs>
                  <a:gs pos="36000">
                    <a:schemeClr val="bg1"/>
                  </a:gs>
                  <a:gs pos="100000">
                    <a:srgbClr val="C7C7C7"/>
                  </a:gs>
                </a:gsLst>
                <a:lin ang="13500000" scaled="1"/>
                <a:tileRect/>
              </a:gradFill>
              <a:ln w="1905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39" name="椭圆 138">
                <a:extLst>
                  <a:ext uri="{FF2B5EF4-FFF2-40B4-BE49-F238E27FC236}">
                    <a16:creationId xmlns:a16="http://schemas.microsoft.com/office/drawing/2014/main" id="{9E5C6E9C-909E-2FF1-95C6-738ACE9FB451}"/>
                  </a:ext>
                </a:extLst>
              </p:cNvPr>
              <p:cNvSpPr/>
              <p:nvPr/>
            </p:nvSpPr>
            <p:spPr>
              <a:xfrm>
                <a:off x="1360810" y="855446"/>
                <a:ext cx="927953" cy="927953"/>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0" name="椭圆 139">
                <a:extLst>
                  <a:ext uri="{FF2B5EF4-FFF2-40B4-BE49-F238E27FC236}">
                    <a16:creationId xmlns:a16="http://schemas.microsoft.com/office/drawing/2014/main" id="{F7A76336-0CFE-CFEB-DD2F-EEC68857A6E7}"/>
                  </a:ext>
                </a:extLst>
              </p:cNvPr>
              <p:cNvSpPr/>
              <p:nvPr/>
            </p:nvSpPr>
            <p:spPr>
              <a:xfrm>
                <a:off x="308145" y="808463"/>
                <a:ext cx="1125235" cy="1125235"/>
              </a:xfrm>
              <a:prstGeom prst="ellipse">
                <a:avLst/>
              </a:prstGeom>
              <a:gradFill flip="none" rotWithShape="1">
                <a:gsLst>
                  <a:gs pos="0">
                    <a:schemeClr val="bg1"/>
                  </a:gs>
                  <a:gs pos="36000">
                    <a:schemeClr val="bg1"/>
                  </a:gs>
                  <a:gs pos="100000">
                    <a:srgbClr val="C7C7C7"/>
                  </a:gs>
                </a:gsLst>
                <a:lin ang="13500000" scaled="1"/>
                <a:tileRect/>
              </a:gradFill>
              <a:ln w="22225">
                <a:solidFill>
                  <a:schemeClr val="bg1"/>
                </a:solidFill>
              </a:ln>
              <a:effectLst>
                <a:outerShdw blurRad="419100" dist="5715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1" name="椭圆 140">
                <a:extLst>
                  <a:ext uri="{FF2B5EF4-FFF2-40B4-BE49-F238E27FC236}">
                    <a16:creationId xmlns:a16="http://schemas.microsoft.com/office/drawing/2014/main" id="{4F25F82C-264C-433E-A318-DC9044DD9400}"/>
                  </a:ext>
                </a:extLst>
              </p:cNvPr>
              <p:cNvSpPr/>
              <p:nvPr/>
            </p:nvSpPr>
            <p:spPr>
              <a:xfrm>
                <a:off x="166801" y="-283585"/>
                <a:ext cx="2089723" cy="2089721"/>
              </a:xfrm>
              <a:prstGeom prst="ellipse">
                <a:avLst/>
              </a:prstGeom>
              <a:gradFill flip="none" rotWithShape="1">
                <a:gsLst>
                  <a:gs pos="0">
                    <a:schemeClr val="bg1"/>
                  </a:gs>
                  <a:gs pos="36000">
                    <a:schemeClr val="bg1"/>
                  </a:gs>
                  <a:gs pos="100000">
                    <a:srgbClr val="C7C7C7"/>
                  </a:gs>
                </a:gsLst>
                <a:lin ang="13500000" scaled="1"/>
                <a:tileRect/>
              </a:gradFill>
              <a:ln w="25400">
                <a:solidFill>
                  <a:schemeClr val="bg1"/>
                </a:solidFill>
              </a:ln>
              <a:effectLst>
                <a:outerShdw blurRad="419100" dist="203200" dir="2700000" sx="90000" sy="9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a:cs typeface="+mn-ea"/>
                  <a:sym typeface="+mn-lt"/>
                </a:endParaRPr>
              </a:p>
            </p:txBody>
          </p:sp>
          <p:sp>
            <p:nvSpPr>
              <p:cNvPr id="142" name="文本框 17">
                <a:extLst>
                  <a:ext uri="{FF2B5EF4-FFF2-40B4-BE49-F238E27FC236}">
                    <a16:creationId xmlns:a16="http://schemas.microsoft.com/office/drawing/2014/main" id="{94F7F3DC-6686-AB92-1A89-C2D852755DC8}"/>
                  </a:ext>
                </a:extLst>
              </p:cNvPr>
              <p:cNvSpPr txBox="1"/>
              <p:nvPr/>
            </p:nvSpPr>
            <p:spPr>
              <a:xfrm>
                <a:off x="131421" y="168317"/>
                <a:ext cx="2125103" cy="1271698"/>
              </a:xfrm>
              <a:prstGeom prst="rect">
                <a:avLst/>
              </a:prstGeom>
              <a:noFill/>
            </p:spPr>
            <p:txBody>
              <a:bodyPr wrap="square" rtlCol="0">
                <a:spAutoFit/>
              </a:bodyPr>
              <a:lstStyle/>
              <a:p>
                <a:pPr algn="ctr"/>
                <a:r>
                  <a:rPr lang="en-US" altLang="zh-CN" sz="2400" b="1">
                    <a:solidFill>
                      <a:schemeClr val="accent1"/>
                    </a:solidFill>
                    <a:cs typeface="+mn-ea"/>
                    <a:sym typeface="+mn-lt"/>
                  </a:rPr>
                  <a:t>1</a:t>
                </a:r>
                <a:endParaRPr lang="zh-CN" altLang="en-US" sz="3200" b="1">
                  <a:solidFill>
                    <a:schemeClr val="accent1"/>
                  </a:solidFill>
                  <a:cs typeface="+mn-ea"/>
                  <a:sym typeface="+mn-lt"/>
                </a:endParaRPr>
              </a:p>
            </p:txBody>
          </p:sp>
          <p:sp>
            <p:nvSpPr>
              <p:cNvPr id="143" name="椭圆 142">
                <a:extLst>
                  <a:ext uri="{FF2B5EF4-FFF2-40B4-BE49-F238E27FC236}">
                    <a16:creationId xmlns:a16="http://schemas.microsoft.com/office/drawing/2014/main" id="{58DE2C76-E629-8892-5E7F-DC22A7963625}"/>
                  </a:ext>
                </a:extLst>
              </p:cNvPr>
              <p:cNvSpPr/>
              <p:nvPr/>
            </p:nvSpPr>
            <p:spPr>
              <a:xfrm>
                <a:off x="2149085" y="-283585"/>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sp>
            <p:nvSpPr>
              <p:cNvPr id="144" name="椭圆 143">
                <a:extLst>
                  <a:ext uri="{FF2B5EF4-FFF2-40B4-BE49-F238E27FC236}">
                    <a16:creationId xmlns:a16="http://schemas.microsoft.com/office/drawing/2014/main" id="{6F80707D-1F0E-50A9-0629-6C99D66E0711}"/>
                  </a:ext>
                </a:extLst>
              </p:cNvPr>
              <p:cNvSpPr/>
              <p:nvPr/>
            </p:nvSpPr>
            <p:spPr>
              <a:xfrm>
                <a:off x="23983" y="1333840"/>
                <a:ext cx="214874" cy="214874"/>
              </a:xfrm>
              <a:prstGeom prst="ellipse">
                <a:avLst/>
              </a:prstGeom>
              <a:gradFill flip="none" rotWithShape="1">
                <a:gsLst>
                  <a:gs pos="0">
                    <a:schemeClr val="bg1"/>
                  </a:gs>
                  <a:gs pos="36000">
                    <a:schemeClr val="bg1"/>
                  </a:gs>
                  <a:gs pos="100000">
                    <a:srgbClr val="C7C7C7"/>
                  </a:gs>
                </a:gsLst>
                <a:lin ang="13500000" scaled="1"/>
                <a:tileRect/>
              </a:gradFill>
              <a:ln w="9525">
                <a:solidFill>
                  <a:schemeClr val="bg1"/>
                </a:solidFill>
              </a:ln>
              <a:effectLst>
                <a:outerShdw blurRad="419100" dist="190500" dir="2700000" sx="90000" sy="90000" algn="tl" rotWithShape="0">
                  <a:schemeClr val="tx1">
                    <a:alpha val="4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
                  <a:cs typeface="+mn-ea"/>
                  <a:sym typeface="+mn-lt"/>
                </a:endParaRPr>
              </a:p>
            </p:txBody>
          </p:sp>
        </p:grpSp>
        <p:sp>
          <p:nvSpPr>
            <p:cNvPr id="145" name="标题 1">
              <a:extLst>
                <a:ext uri="{FF2B5EF4-FFF2-40B4-BE49-F238E27FC236}">
                  <a16:creationId xmlns:a16="http://schemas.microsoft.com/office/drawing/2014/main" id="{D38DD83E-8E20-BEC9-43AD-CBBFAB5EEEEF}"/>
                </a:ext>
              </a:extLst>
            </p:cNvPr>
            <p:cNvSpPr txBox="1">
              <a:spLocks/>
            </p:cNvSpPr>
            <p:nvPr/>
          </p:nvSpPr>
          <p:spPr>
            <a:xfrm>
              <a:off x="1481836" y="518745"/>
              <a:ext cx="5994826" cy="411773"/>
            </a:xfrm>
            <a:prstGeom prst="rect">
              <a:avLst/>
            </a:prstGeom>
          </p:spPr>
          <p:txBody>
            <a:bodyPr>
              <a:normAutofit fontScale="77500" lnSpcReduction="20000"/>
            </a:bodyPr>
            <a:lstStyle>
              <a:lvl1pPr algn="ctr" defTabSz="914400" rtl="0" eaLnBrk="1" latinLnBrk="0" hangingPunct="1">
                <a:lnSpc>
                  <a:spcPct val="90000"/>
                </a:lnSpc>
                <a:spcBef>
                  <a:spcPct val="0"/>
                </a:spcBef>
                <a:buNone/>
                <a:defRPr sz="3600" b="0" kern="1200">
                  <a:solidFill>
                    <a:schemeClr val="bg1">
                      <a:lumMod val="50000"/>
                    </a:schemeClr>
                  </a:solidFill>
                  <a:effectLst/>
                  <a:latin typeface="+mj-ea"/>
                  <a:ea typeface="+mj-ea"/>
                  <a:cs typeface="+mj-cs"/>
                </a:defRPr>
              </a:lvl1pPr>
            </a:lstStyle>
            <a:p>
              <a:pPr algn="l"/>
              <a:r>
                <a:rPr lang="zh-CN" altLang="en-US" b="1">
                  <a:solidFill>
                    <a:schemeClr val="accent1"/>
                  </a:solidFill>
                  <a:cs typeface="+mn-ea"/>
                  <a:sym typeface="+mn-lt"/>
                </a:rPr>
                <a:t>高级技术路线</a:t>
              </a:r>
              <a:r>
                <a:rPr lang="zh-CN" altLang="en-US"/>
                <a:t>​</a:t>
              </a:r>
              <a:endParaRPr lang="en-US" altLang="zh-CN" sz="2400" b="1" dirty="0">
                <a:solidFill>
                  <a:schemeClr val="accent1"/>
                </a:solidFill>
                <a:latin typeface="+mj-lt"/>
                <a:ea typeface="+mn-ea"/>
                <a:cs typeface="+mn-ea"/>
                <a:sym typeface="+mn-lt"/>
              </a:endParaRPr>
            </a:p>
          </p:txBody>
        </p:sp>
      </p:grpSp>
      <p:sp>
        <p:nvSpPr>
          <p:cNvPr id="5" name="TextBox 4">
            <a:extLst>
              <a:ext uri="{FF2B5EF4-FFF2-40B4-BE49-F238E27FC236}">
                <a16:creationId xmlns:a16="http://schemas.microsoft.com/office/drawing/2014/main" id="{8B2C7F69-565F-B6C5-EB0B-BDBD3F3D0AA5}"/>
              </a:ext>
            </a:extLst>
          </p:cNvPr>
          <p:cNvSpPr txBox="1"/>
          <p:nvPr/>
        </p:nvSpPr>
        <p:spPr>
          <a:xfrm>
            <a:off x="314579" y="977530"/>
            <a:ext cx="5495924" cy="1121141"/>
          </a:xfrm>
          <a:prstGeom prst="rect">
            <a:avLst/>
          </a:prstGeom>
          <a:noFill/>
        </p:spPr>
        <p:txBody>
          <a:bodyPr wrap="square" lIns="91440" tIns="45720" rIns="91440" bIns="45720" rtlCol="0" anchor="t">
            <a:spAutoFit/>
          </a:bodyPr>
          <a:lstStyle/>
          <a:p>
            <a:pPr>
              <a:lnSpc>
                <a:spcPct val="150000"/>
              </a:lnSpc>
            </a:pPr>
            <a:r>
              <a:rPr lang="en-US" b="1">
                <a:latin typeface="Aptos Display" panose="020B0004020202020204" pitchFamily="34" charset="0"/>
              </a:rPr>
              <a:t>RAG (Retrieval-Augmented Generation)</a:t>
            </a:r>
          </a:p>
          <a:p>
            <a:pPr>
              <a:lnSpc>
                <a:spcPct val="150000"/>
              </a:lnSpc>
            </a:pPr>
            <a:r>
              <a:rPr lang="en-US" altLang="zh-CN" sz="1400">
                <a:latin typeface="Aptos Display" panose="020B0004020202020204" pitchFamily="34" charset="0"/>
              </a:rPr>
              <a:t>RAG </a:t>
            </a:r>
            <a:r>
              <a:rPr lang="zh-CN" altLang="en-US" sz="1400">
                <a:latin typeface="Aptos Display" panose="020B0004020202020204" pitchFamily="34" charset="0"/>
              </a:rPr>
              <a:t>是一种结合检索与生成的技术，通过引入外部知识库来增强大语言模型（</a:t>
            </a:r>
            <a:r>
              <a:rPr lang="en-US" altLang="zh-CN" sz="1400">
                <a:latin typeface="Aptos Display" panose="020B0004020202020204" pitchFamily="34" charset="0"/>
              </a:rPr>
              <a:t>LLM</a:t>
            </a:r>
            <a:r>
              <a:rPr lang="zh-CN" altLang="en-US" sz="1400">
                <a:latin typeface="Aptos Display" panose="020B0004020202020204" pitchFamily="34" charset="0"/>
              </a:rPr>
              <a:t>）的生成能力。</a:t>
            </a:r>
            <a:endParaRPr lang="en-US" sz="1400"/>
          </a:p>
        </p:txBody>
      </p:sp>
      <p:pic>
        <p:nvPicPr>
          <p:cNvPr id="4" name="图片 3">
            <a:extLst>
              <a:ext uri="{FF2B5EF4-FFF2-40B4-BE49-F238E27FC236}">
                <a16:creationId xmlns:a16="http://schemas.microsoft.com/office/drawing/2014/main" id="{4CE43733-6B7F-F454-826F-7191F27ED5EF}"/>
              </a:ext>
            </a:extLst>
          </p:cNvPr>
          <p:cNvPicPr>
            <a:picLocks noChangeAspect="1"/>
          </p:cNvPicPr>
          <p:nvPr/>
        </p:nvPicPr>
        <p:blipFill>
          <a:blip r:embed="rId3"/>
          <a:stretch>
            <a:fillRect/>
          </a:stretch>
        </p:blipFill>
        <p:spPr>
          <a:xfrm>
            <a:off x="314578" y="2252708"/>
            <a:ext cx="5333187" cy="3438381"/>
          </a:xfrm>
          <a:prstGeom prst="rect">
            <a:avLst/>
          </a:prstGeom>
        </p:spPr>
      </p:pic>
      <p:sp>
        <p:nvSpPr>
          <p:cNvPr id="6" name="TextBox 4">
            <a:extLst>
              <a:ext uri="{FF2B5EF4-FFF2-40B4-BE49-F238E27FC236}">
                <a16:creationId xmlns:a16="http://schemas.microsoft.com/office/drawing/2014/main" id="{FE149A17-7029-E5C5-638E-4123B5D629A0}"/>
              </a:ext>
            </a:extLst>
          </p:cNvPr>
          <p:cNvSpPr txBox="1"/>
          <p:nvPr/>
        </p:nvSpPr>
        <p:spPr>
          <a:xfrm>
            <a:off x="6286866" y="977530"/>
            <a:ext cx="5495924" cy="797975"/>
          </a:xfrm>
          <a:prstGeom prst="rect">
            <a:avLst/>
          </a:prstGeom>
          <a:noFill/>
        </p:spPr>
        <p:txBody>
          <a:bodyPr wrap="square" lIns="91440" tIns="45720" rIns="91440" bIns="45720" rtlCol="0" anchor="t">
            <a:spAutoFit/>
          </a:bodyPr>
          <a:lstStyle/>
          <a:p>
            <a:pPr>
              <a:lnSpc>
                <a:spcPct val="150000"/>
              </a:lnSpc>
            </a:pPr>
            <a:endParaRPr lang="en-US" b="1">
              <a:latin typeface="Aptos Display" panose="020B0004020202020204" pitchFamily="34" charset="0"/>
            </a:endParaRPr>
          </a:p>
          <a:p>
            <a:pPr>
              <a:lnSpc>
                <a:spcPct val="150000"/>
              </a:lnSpc>
            </a:pPr>
            <a:r>
              <a:rPr lang="zh-CN" altLang="en-US" sz="1400">
                <a:latin typeface="Aptos Display" panose="020B0004020202020204" pitchFamily="34" charset="0"/>
              </a:rPr>
              <a:t>为什么不直接使用 </a:t>
            </a:r>
            <a:r>
              <a:rPr lang="en-US" altLang="zh-CN" sz="1400">
                <a:latin typeface="Aptos Display" panose="020B0004020202020204" pitchFamily="34" charset="0"/>
              </a:rPr>
              <a:t>LLM ?</a:t>
            </a:r>
            <a:endParaRPr lang="en-US" sz="1400"/>
          </a:p>
        </p:txBody>
      </p:sp>
      <p:pic>
        <p:nvPicPr>
          <p:cNvPr id="7" name="图片 6">
            <a:extLst>
              <a:ext uri="{FF2B5EF4-FFF2-40B4-BE49-F238E27FC236}">
                <a16:creationId xmlns:a16="http://schemas.microsoft.com/office/drawing/2014/main" id="{36CFF1F7-E4C8-F5DF-4867-15E34AC7D41B}"/>
              </a:ext>
            </a:extLst>
          </p:cNvPr>
          <p:cNvPicPr>
            <a:picLocks noChangeAspect="1"/>
          </p:cNvPicPr>
          <p:nvPr/>
        </p:nvPicPr>
        <p:blipFill>
          <a:blip r:embed="rId4"/>
          <a:stretch>
            <a:fillRect/>
          </a:stretch>
        </p:blipFill>
        <p:spPr>
          <a:xfrm>
            <a:off x="6381499" y="1934559"/>
            <a:ext cx="1772932" cy="3945911"/>
          </a:xfrm>
          <a:prstGeom prst="rect">
            <a:avLst/>
          </a:prstGeom>
        </p:spPr>
      </p:pic>
      <p:pic>
        <p:nvPicPr>
          <p:cNvPr id="8" name="图片 7">
            <a:extLst>
              <a:ext uri="{FF2B5EF4-FFF2-40B4-BE49-F238E27FC236}">
                <a16:creationId xmlns:a16="http://schemas.microsoft.com/office/drawing/2014/main" id="{CDDBA800-6D64-CF15-7D77-A7564A0CCA8C}"/>
              </a:ext>
            </a:extLst>
          </p:cNvPr>
          <p:cNvPicPr>
            <a:picLocks noChangeAspect="1"/>
          </p:cNvPicPr>
          <p:nvPr/>
        </p:nvPicPr>
        <p:blipFill>
          <a:blip r:embed="rId5"/>
          <a:stretch>
            <a:fillRect/>
          </a:stretch>
        </p:blipFill>
        <p:spPr>
          <a:xfrm>
            <a:off x="1450763" y="1929542"/>
            <a:ext cx="9290474" cy="3931247"/>
          </a:xfrm>
          <a:prstGeom prst="rect">
            <a:avLst/>
          </a:prstGeom>
        </p:spPr>
      </p:pic>
    </p:spTree>
    <p:extLst>
      <p:ext uri="{BB962C8B-B14F-4D97-AF65-F5344CB8AC3E}">
        <p14:creationId xmlns:p14="http://schemas.microsoft.com/office/powerpoint/2010/main" val="1936668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b4c7732435421dbf6a6252843a45f9a13ab19dc0"/>
  <p:tag name="ISPRING_PRESENTATION_TITLE" val="38"/>
  <p:tag name="ISPRING_ULTRA_SCORM_COURSE_ID" val="86F869EB-81BF-4230-861B-5129F9F00BB5"/>
  <p:tag name="ISPRING_SCORM_RATE_SLIDES" val="1"/>
  <p:tag name="ISPRINGONLINEFOLDERID" val="0"/>
  <p:tag name="ISPRINGONLINEFOLDERPATH" val="Content List"/>
  <p:tag name="ISPRINGCLOUDFOLDERID" val="0"/>
  <p:tag name="ISPRINGCLOUDFOLDERPATH" val="Repository"/>
  <p:tag name="ISPRING_PLAYERS_CUSTOMIZATION" val="UEsDBBQAAgAIABpF1EjXp5f2WAQAAOUQAAAdAAAAdW5pdmVyc2FsL2NvbW1vbl9tZXNzYWdlcy5sbmetWN1u2zYUvi/QdyAEFNiALW0HtCiGxAEtMTYRmXIlOU42DAIjMTZRScz049a72vX2FHuIAX2g3uwtdkjJSdwfSEoCxIBJ5fvO0TnfOYf04fGHLEUbUZRS5UfWy4MXFhJ5rBKZr46sRXjy4xsLlRXPE56qXBxZubLQ8ejpk8OU56uarwR8f/oEocNMlCUsy5Fe3a6RTI6s+Tiyvdkcs4vI9SZeNKYTa2Sr7JrnW+Sqlfrup9dvPrx89fr7w+ctrg9NMMOuu0+EDNOrFz2IWOh7bgRsxI0YOQ+t0aePf3/6+Od///w7DOwtQpcyYo3aL8PQc5+cadN/9TS98H3CwihwqUMiGkTMC01UXBISxxpdqBqt+UagSqGNFO9RtRaQ0UoWApWpTMyDWMFGXosuY443w5RFPglCn9oh9Zg1ClRRbH8wtLyu1qoAcyVKZMkvU5EYm6Ad8/y6ECWY5hVoC8FftZbwnyrjMj/oNO3jJWWTKPQ8N4gIc3Y71ojkCXIKrs0MZPFxQHwgKHgpintgI6M3A0c4TYcxTOlk6sIn1C5M5Wqdwqca6secQA7mIu9CgUaIDxILgqXnOzpoYApxdM3L8r0qkj193E1UFzFltgcStMM75KHm2BFDjiV0kKIQcdVFNiNBgCckGnvnIGRrxLwhCO8Uau50COKCBFAiJOjCMHxGJ1gLXpfYTv+7+oq5lnO6RTyOAafDt5GqLmFHhxSqwFRaeTDMTEDeLiBtFLvfKOOGFaJrViu5EeBHkYii0xA0GZs4WkVvF/SX6ARTlzgRyMrxllFomp+2mPEtylWFeLLheSzQpYh5DVrfwrNEJuaZzrOx/3st/0C8arvKs7YhMYecPxvqz14P+4pbdQk+VZXIrqsu0zpgrfv38UJr+psu9Hn1+9kPbMKwT73HyUwpszptuu6D83Pj2dAcdTrxwEj1z9ZjexI0vXVMoWGNpeqPIDBN9fyAAZj2R1F2AobmTYuGHk7zqwE2mdcSMIXuy3EGodpz4QxCOAC/JOOAhnBAWorLUladxw5TjU2Cvp7aGE58qajEbTFeiisFJ5xU8E1z+oApZDLdmdA7h5u9URHS0AWXGRCuGvEAZSoz8D/pwbmYkV0Emga/9yZLVaeJKd5UvjNNHmJbZ+LLY9NVoTKzm/JyJ95myBw/xIvm5fzG6HzA+L+pv975uVN+989SQLBvTyMbM5voI7+u1bQnCEpAh8INg8jFYw2HWsh4Fa9hmF6pOk96EjUHdoecYCBr37kn9DMHml3U7v48iATqWTc/ckP2K1OVKH/rIgnxeB9nFn1Q7b1mh+uEUFDdo9wZeDNKMpXB1kG3XRB1myQchtiezkD3QR+Hb4Ez7J9CyzKH7WFIE85hkNubY12lMhdDsA8bEPr9QjqPsOOYuzSUVCrjd80kTOCeELeX6hQu1X3J7Clm0D0/4xOJrAYSmoGz6y1Qvs36tng3X86fm1VpfpA4fH7n94n/AVBLAwQUAAIACAAaRdRIpG7HBfQDAADeEAAAJwAAAHVuaXZlcnNhbC9mbGFzaF9wdWJsaXNoaW5nX3NldHRpbmdzLnhtbOVYX28aRxB/51OsrspjOJzYtYMOLMsG2QoGFy5qrKqyltuB23pv93q7ByFPeW4/RV/6DSrl81R56bfo7C1gCDg5nLpKVSELbnbmN/9nbh0cv0kEmUCmuZINb69a8wjISDEuxw3vVdh+euQRbahkVCgJDU8qjxw3K0GaDwXX8QCMQVZNEEbqemoaXmxMWvf96XRa5TrN7KkSuUF8XY1U4qcZaJAGMj8VdIZfZpaC9uYIJQDwL1FyLtasVAgJHNKlYrkAwhlaLrl1ioq2oDr2fMc2pNHtOFO5ZKdKqIxk42HD++boxH4WPA7qjCcgbUx0E4mWbOqUMW6toGLA3wKJgY9jNPdw3yNTzkzc8J7XnlkYZPc3YQpw5zu1MKcKgyDNHD8BQxk11D06hQbeGL0gOBKbSZrwKMQTYgPQ8M7Cm0Hn4qx10+2FrcHNeXjZcTbsIBS2Xoc7CIUXYae1C39Z+PPrq1a/c9F9eRP2ep3w4upOCiO6FpDAX49YgJFVeRbBMmCBifNkKCkXWKQfhVGDwTIXNBtDqNocsziiQoNHfkph/F1OBTcz7IYadsMtQHqiU4hM36at4ZksB+8OzgGiYZjLZU0cvFjWxOHRmuu+037n1lYrA2oMjWIsHqQVpgX+KmnBNlJyzTX7TIZKsKVDkAyBdWkCKz0xuOWyjZx7HhlhEgS6epJxKjzCDboeLYV1PtSGm6L32qucBLFwSAC5HGyEIoppptcivoy6Lfyo+UNXGdA/ulA40n2s36tcMDJTORH8FohRBNOcJ/grBrLaTGSUqaSgYr8bogVH4yYcpsCOyyi6RhVJjpI4XFIBxmn4OedvyRBGKkNcoBMcRUjn2uFXdwJOqdZ3oHRh4xPXIhfds9brJ9ZByiZURjuCY21AkppHwaczIpVZyGE4IpprKJLCOCvOyvhWfXgaNE9y4dL8TydjBfoRU/I4WnZJzGctKK02ppOiEW1zFdDYghxT4jDxIMLJwmUOZQEjKomSYkZohNNb27aecJVrpLgGdtD64RY6ecJl8TTGKYgaMwZZKcja3rPn+wffHh69qFf9P9/9/vSTQvO9diWoVecW2+m9i7Oc1Efr8zNCn1iiG7JtlSW2UNmG0u0vBvMFtjniA9+unu2bqFiYX+MiGrRO+qfnpN8avOqEg3qZYugq7DsTxVhOI/seWUrGhrIM44f3v3x4/+6v3/4ox/xreebrcgZ0e2W4ei/LcPXdor5aWdKlTMDBPnaDCke74AnH6vxPtOl9HfPlHf6vdOkXvS+6Fn+cLn1QYr/6wfZ/iZh7Wl7a1m5pgb/1PmxPEi55gnG0m3t5iW4e7Nfw3rf1qFJBtPX/STQrfwNQSwMEFAACAAgAGkXUSDiyGvbAAgAAUAoAACEAAAB1bml2ZXJzYWwvZmxhc2hfc2tpbl9zZXR0aW5ncy54bWyVVl1v2jAUfd+vQOyddBUdnZQiQQZSpW6t1qrvTnJJLBw7sh06/v3s2G5sSAjDqoTvPcf3+9JY7DFdfplM4owRxl9BSkwLoSVONsH5wzRtpGR0ljEqgcoZZbxCZLr8um0/cdQix1jsAFxxbtrPCGeHMujMzFfzu/ndNRRrY7u9ZCNjVY3o8YkVbJaibF9w1tB8NJzyWAMnmO51ED8WyWYxhCRYyEcJVeDT5l6f6yg1ByFAu/R9o88oi6AUSBf9bXKbXMnpTF2O/oR2wALLlrb6ps8QrUYFhEm+X+kzjKfq9bAqC30uEyT8laO9VRN0BB4+/nOuzyCD1U39Pz1Sc1bohIacy0X85BCGcjV+2qsbfUYJOiBtaLQKNj33yWK9WHsg+9Wf+1iPK2fkRef1ZCHooqcElpI3EEfuZnSiZB/PjVTzAcsdIkIBfFEHelFOv6BGuGdCWYf7Ax+Y5h7ICjrEOyNNBYnx1wOG8g6fJOt2Vfj+fco8BzkcrNDzsBN2yN8qrWdIT9ghXwnO4ZmS4xn8VGM4rsRrZIt5OftKCxSpq8uXuzmttvSkB1d4pq3AYSqWw1Jod95wBbpqcdTKjEvRmU8xRQdcIIkZ/aVx6bENRsTRicJ2Wn9fxRJLAn3t1vqolrTvsr6GzWiLGXaj+U3oYjP3iVQr/GGKpERZWanfJDGdWJ6aEWVkGvUz9JJUcOCPdMc8Tmt7iFQhvgf+xhi51gxlEq7FMjNYQ87EkZeCOOrPcWwf6Us+baoU+EbVDINrmlBmcCUuSqL+5DuGD8hDwoDSMGWpnqMIf/akJ7ANAIhnpSu/uRhN1RCJCRzAzb0naAMeiiwWqkOHmm0ln2An/fVgJSf96AG8hrRromsUHxcqegjvyq9+htGMb2CJUtFGFky9W8DdDAUr2W0y3Xm+dSOwrRS8rPTnKVRC/Z/kP1BLAwQUAAIACAAaRdRI2lyM28cDAADvDwAAJgAAAHVuaXZlcnNhbC9odG1sX3B1Ymxpc2hpbmdfc2V0dGluZ3MueG1s3VfNbhs3EL7rKYgtcozWzk/tCCsZhi3DQhTJlTZojKIwqOVIy5pLbkmuFOWUc/sUvfQNCuR5ilz6Fh0uJdmKbGflxilaCILE4cw3/zO70cHbTJApaMOVbAa79Z2AgEwU43LSDF7HJ4/3A2IslYwKJaEZSBWQg1YtyouR4CYdgrXIagjCSNPIbTNIrc0bYTibzerc5NrdKlFYxDf1RGVhrsGAtKDDXNA5/th5DiZYIFQAwG+m5EKsVasREnmkV4oVAghnaLnkzikqTm0mgtBzjWhyOdGqkOxICaWJnoyawTf7h+6z5PFIxzwD6UJiWkh0ZNugjHFnBBVD/g5ICnySorV7zwIy48ymzeDpzhMHg+zhJkwJ7l2nDuZIYQykXeBnYCmjlvqjV2jhrTVLgiexuaQZT2K8Ic7/ZnAcXwy7neP2Ra8ft4cXp/GrrrdhC6G4/SbeQijuxN32NvxV4U/Pz9qDbqf38iLu97tx5+xKCiO6FpAoXI9YhJFVhU5gFbDIpkU2kpQLrNFPwmjAYpULqicQqxOOWRxTYSAgP+Uw+a6ggts5NsMONsMlQH5ockjswKWtGVhdQHAF5wHRMMzlqiaev1jVxN7+muuh137l1o1WRtRamqRYPEgrTYvC66Ql21jJNdfcmYyUYCuHxhhlgb4cak5FQLhF35LVrXURsCdcYPyd7G59LO2Gc0lKtVmL4SqOrpST1g89ZcH86J3zpNtYv1eFYGSuCiL4JRCrCCauyPBfCuR6e5CxVllJFdRYYgRnQKYcZsAOqig6RxVZgZI4LXIB1mv4ueDvyAjGSiMu0CnOFqRz4/HrWwHn1JgrULq08ZEv+k7vuP3mkXOQsimVyZbgmG3Icvsg+HROpLJLOQxHQgsDZVIYZ+VdFd/q90+D4VkhfJq/dDKuQT9gSh5GyzaJ+awFldWmdFo2omuuEhpbkGNKPCZeJDgZuCygKmBCJVFSzAlNcB4b19ZTrgqDFN/AHtrc30IvT7gsTxNc9ahRM9CVIHd2nzx99vzbvf0XjXr45/vfH98ptNhUZ4I6dX5VHd26CqtJfbIQPyN0x1rckD1ROnOFyjaU3rzqFytpc8RHoVsIN++WcgV+ndUybB8Ojk7JoD183Y2HjSrp7SnsJJukWCBj96xXScYFpwrjxw+/fPzw/q/f/qjG/Gt15vNqBvT6Vbj6L6twDfzqPbu2diuZgKN64kcPDmvBM4719p9ovNt64J/37Ffpu7uf6XxXfqG+u1eq/v3h87+NgT+tXn7W3nai8Mb3yhrS11/SW7W/AVBLAwQUAAIACAAaRdRIfMLq66YBAAAkBgAAHwAAAHVuaXZlcnNhbC9odG1sX3NraW5fc2V0dGluZ3MuanONlE1vwjAMhu/8iiq7TmhDsLLdgIE0icOkcZt2CMWUijSOktDBEP99TflqWncjvpCXp69jR/G+FeSLRSx4CfbF72L/7u8LDZxm9QbufV006KnTmRHJAmZJCiKRwCpIdv70Ih+uBGXMZGE63304W1PyY+j+WXJhyrgiLDShGULLCO2b0LZU4h+vslNVx4pKbZ5vrEXZjlBakLYtUae8YNjdpFjlAiswZqCP6EOxCHTJI/BMu4Nur9trIq+Ok0nVMcJUcbmbYoztOY/WscaNXDQddbVToPMLX58O+ByOxmEZEImxbxbSauJx30UzqTQYA6e8T2MXJCz4HIRXUGfUGf2Besb1gip0lpjEnunBo4syrXgMtS71By58TOZetW6GLuqcha1tum8l+A50zeq168IDUW3UDReoNMauIzW03vMLKpAvEhmfUj+4IDl3WGfb1L1rof1ROAyHzHtCWHlCK+JFpk2D44ZXb8mHaypZp9SbF5QoKRGJxIoCM/I0tjpG3P4zYNxaHq3SfDrkkzFvA9dr0DNEUWwl2nxiBl//TNjsco5jztbhF1BLAwQUAAIACAAaRdRIPTwv0cEAAADlAQAAGgAAAHVuaXZlcnNhbC9pMThuX3ByZXNldHMueG1snZGxCsIwEIb3PkW43cRupSR1E9wcdJaaphppLyWXWh/flIp0kYBDIP/xfT8kJ3evvmNP48k6VJDzLTCD2jUWbwrOp/2mAEahxqbuHBoF6IDtqkzavMCjN2QCsViBpOAewlAKMU0TtzT42ECuG0MsJq5dL+LpHYrZFMOiwuKW9i/7M4MqyxiT19F24YBVvMe0IIy8VjA7F43cYutA/AIakwBMqsFQAmh9AngMCcCPK0CK75vnpEcK8aNikGK1nip7A1BLAwQUAAIACAAaRdRIsuC9bWQAAABlAAAAHAAAAHVuaXZlcnNhbC9sb2NhbF9zZXR0aW5ncy54bWyzsa/IzVEoSy0qzszPs1Uy1DNQUkjNS85PycxLt1UKDXHTtVBSKC5JzEtJzMnPS7VVystXUrC347LJyU9OzAlOLSkBKixWKMhJrEwtCknNBTJKUv0Sc4Eqn61Y+GzufiV9Oy4AUEsDBBQAAgAIAPeSU0cjtE77+wIAALAIAAAUAAAAdW5pdmVyc2FsL3BsYXllci54bWytVd9P2zAQfi7S/ofI79gtHQOqBMSQ0B7GhNSx7a0yiZt4TeLMdgjlr9/Zzu+lbEh7aJWc7/vufPfdxb96zlLviUnFRR6gBZ4jj+WhiHgeB+jh6+3xObq6fHfkFyndM+nxKEBlzg2ApsiLmAolLzSA76lOAtQzYGBGXiG5kFzvgfsUuNtIJ0v07mgGLrkKUKJ1sSKkqirMFSDyWIm0NCQKhyIjhWSK5ZpJ4tJAXoNd6b+j4ZeJnOh9wVQPWei3B65JWo5nxQck1RILGZOT+XxBftx9XocJy+gxz5WmeciQB5Wc2VI+0nB3J6IyZcrYZr5Lcs20NklY28zXK744zz0lwwA5h03GlKIxUzjNY0QclkyA/W1KVVLzqAGt4VU7XvNav4153zRutnOkcy7Kx5SrBI76kM46CfTJMKqf2etaBT00Cro1TMiT7FfJJYvs67dWjPMFcgFbxdk8sapCOICnWxpqIfc3AAMV1R3EbdOwaxq2oJYDt9HXHQVqbrtlVJeSNaWa+U88YuILlZIaWVxqWTKfjIw1lgzBPnFXrpvUNcRPdJae/kNvjN+oNT/Va52xgP/RmE9A1NaE5xF7vuXgo1kGNdUMim1sWBcpNjG7nFT5mPV0PTC5HOumwEU8TWXMYAwjqinp7OQQlEmqwCUs5QjbOzgITnicpPDTkwzj04M0GZW7SYbewUFwKsLdBLQ1t2Uk4zqOxNQqyCcT68QPS6VFxl+sPAd7Rq+sDl8buebouuDtwdn8j1EcxGgGc4smVpd56u2r5vDezKlWnc+mcJaBWmEemC4L59XMQlmMfCK2pWWqb/o5NfuwBx3lPDUd01zfQe+iWvMX5lU8Ml+6xdLUJGFGMwH6cL7sMUA/YbsMwlvToYhbkTd1wJjYN/dvK9ps+bp1ruuHOuxDDZ84qxzGzdRHUEcsRZlHox7iovuIqBR22rVk1EvZFm60OAGRiiJA7+GhvvPF6UV35bPFRYO1ed27wC6XN6z0OuFOQaTWdXsRv94N8PgbUEsDBBQAAgAIABpF1EgGCTn9RwgAACMgAAApAAAAdW5pdmVyc2FsL3NraW5fY3VzdG9taXphdGlvbl9zZXR0aW5ncy54bWy1Wttu48gRfc9XNBQskACBdaFuDjQKeGnZxMiUVqTtmQQB0RLbFmFetGRLM1roIc/JN+Rh3/IDAfYtP7NYIH+R6iZpkZIsk/ZkOAamq+tUVdetL55B/OQG6jpmoe/+SJgbBiZlzA0e4+FvEBosQi+MphGNKYvre8q9GzjhFz14CDkNqDEjgUMiR+Wz8bCBRuIP6vfkvtaHUVtpt1CvjVu4jzTcUWHuUtIuJRXmtFZTHdQPRCRyI7qgATstdVAvzB4D9CCmEdMDh34dSkXu/FRxBVcRcVzgi4fdNv92mdad1uYfajc7vQ7etWRJkrpI7WhNrbHr9S57chPhRrvTkHZKvyW1JNTsdJqX3V2z1+pIMBpddkFKG192UbvXbre0XQu3AI1kWdFa6q4nXTabMmjD/Ut1NxopvUYDNZtNqa3tOl1ppDQQcEsgQ5b63IGSJilSdycrcrMvoZE6UkbtHdZwV+2gfgt3G41dW1GkRmPv3P3q8u7aU0svJ3PnKwJPhuDkLM+t+onkGizWUQTMFvVXHmEUBcSnH2q//uunX//5n1qakyJ/M47MlCI1IQKZ44cJfFAXg2xGaM+nf56OXOdDbb5mLAwuFmHAwKSLIIx84tWGv00yJLW/DDLc0AhwDfGnBO6BLOheXVtud9qdsrBU12j0mq5F6K9IsB2Hj+HFnCyeHqNwHTillrfcrmjkucETX9RlT8W9c9yeGzOdUb9gH+7zrzxsBV0ppty8LuZfKaRH5tTbe6SlttQKuL3K1z1yAN24scsEVG7y7xx0RR5pMQB9mX/nMQFoKUatx7/XQYx+ZaVyEepoS6OikqQpnkWFq/Wqaj6tovCRO7uIez3QzzgvhB4TPHILG/wrBeIL5ApLRSl1W1/tKT3lgDEdHvaSgQ9aILj55pKShMipYquTm6lsfLbHk6uJrehXtaGaVCXiZfm7Vrf/tdnp/n5QT3ElJZk38nhclIWEsE6jnCzDmk3GNgjEY9vAn6za8Jef//HLz3/770//royf3Fpj3cC1YfqPygKmM3zHDfh7eQNuZzNsWLY51jVs66ZtTCzhoTG2sFYbfg7XaEk2FLEQbVz6BbElRdCo3Yii2HMdMcGbtxusaQl92uRG1g17hk1rpquWPjFqQzOMou0fhGSyZktIoyWJkePGZO5RR6iFZBHzvNGAdnEeQ/CXLV3gDH3iBhdltM/ke924sq3JZGza2NAySm2IAwdpEeGaqguaySaegYyIwL79Nrgt8lBIQLLnVRZyrV9dj+HH4oZcu49LD37YG6yZYgjJlAYlgJA4eAapZ5r3k5nGfQgKEUErEsdfwsgpJE0+dCVk64Y6gdRUrZx8i4vJZEPg3WABqUMXrIS8G2ya8hW2lcknyPHa0JhUBE0+Ql1+rAj6jE2oIWyWgBnynX4l84rgZZgVSFaDC8Lz3dsislgAjntz44brGCjcw1Amohrji8qaTPz9LQRSl8cvVHsiGJwtRo/uhoIpkQMbXgld0JFUrPHs+v5W/7M9kvUx1mxIN21yb1uiX3KlPtmiIGSIOBsSLCia0wVZQyVsYc5xHTHHIy9M+GHt/ogIS/vPd2nrMjT86bs3mFRoeCcsg8MyKIMDy4q9pp27LV3BGw3huf6iFWUc8GYTTBUb8kyffJsQxa6/9pIu/S0C9Wxc1WC9asf7/VU+bP8HY8ykBSs6dDTFDSuBMOzEfMuBzdOrBNSNEaibJv0cGj6/kVYSYExSGUaI3iHmDjxXMOQOPFpNxD1WTN2CE9c9nfN7SAmwqNUkaqfjzW+LHoUL+XOpzulDCOclj5JNcpCBvUuEv0yUc0elwtZi6dYYDDdA5mOSVCDVc31+myon9vYGZ65IdoPCeu7DteeI6vbcJ7EjgJ/XPj0+hz1EoS+oHomzvE42pT+905BkibNE77TaAeK5QEvHKlef74qYieWZem2rsqFifrfg9eyVx0F1cJ+MLdMeywqXAGXiE7ZYwi78wG985WUl1wINj2SQlyy+/iroQHtCRSn1j+WVJwgodd4j8bO8vxgho/FfS8ixZKUIFYOSwPQOlULPrNrSIf2+yYWEJJuOH/r8KauMnTzB0yDJliWr1zdQA+Z5a/eQG3n2EZqYOLeXxQgXlmXeX0jXzHMDWnFJ794y+MosfWrLmiau61BMnrt4SvZJB24a6csc8uDeXkGeei0b0EYPRFLHZdVlil0oay9Qu8l4X7mbk5vSM2H/BuIRaLas8KQSsCj0pvwx6vj1FRj42xlk5JBF/O6djfIc8TL8ksZu+EC8GNjypEPWKdgw5ae6VGSRdsg942Xg5FhTwiHfXehB/1aT1eTYi/RDlKoq4q02b/cz7chwuA6lUznL98RDfoN+ZUf8OeIhv8l7/wTuX0egw5k8Mns/U0iUp5eJHPDQQLSblCcbFXm4BWP+jhrnTEoJRU4/dOhQbGGW69O0mDktb3D9BYsHwfMp44Zj5lux7Jj/nqAwsU/e+vnsHTCXefTl1BbrgALML4sPT6V/miCn8j957j/0RUJFbLuiH2pwXSCLJe/YcQ2lMj7UuNp8lzzGrbJmxntZDimsOQ/1SfREIysMvWoqA75xVkKESaGfN29QP3LToH4uPoNU7MvhC9b+nEYYMsClWWoWaXnuZfZcdSdOjUXYC5N5PFuC6ACuMRkmRygkFSXRYpmlVDLIz8Pxj7ke3dCsS+UIOdecX/0ghso4n9gyG9MHlm9sKeVkBeTYjkogbXP7RMxzFydehIlb00lcMlNtx2FkHovVn+hU2bazr+kTG1HWoXmu561KCIW0PaELeF9y/6Ce32GhQR39GvSQBlCQ9+L/A/gfUEsDBBQAAgAIABtF1EjFe8CSyxgAABM2AAAXAAAAdW5pdmVyc2FsL3VuaXZlcnNhbC5wbmftW2tUU9e2jrU+WhGw1CYIsg9aq7VIRFoBDYmKz+MpDwsiAolIJbWIISIQIA+tlVAJpNUKx6qkahUEBJRKIoRECyS1USJajDRAJFtEE0jcSN6vu4OvUs+4445xzh3j/OAH7LH32utb3/zmnGvNNbL2N5Hh66a/PettBAIxfcP61ZsQiDcBBOINxtTJ8JPF3nm/wpcJGZvWrULUtHs/hm/eJK78dCUCcZE9zZo0Cb5/K319XAYC8c5e59+E3hSAgkB8UrFh9cpoCn6oh1F4ITtHC2EOYA9gv8YesHcxXN/9uzzs1OTcv1/7at2bIT/tX3ghplVxa21xW3RhSeS7R0s+3vJV5/oAZvTcGPmbn53Rrfth4YaGyx90XLioHpllMAz3ZteY8IGpKfPqtbrclsLQvJQLcfX1gQS9rSs1RdEQP2J9KtWWUZTf9MgE+sseDqvU4QKzvDUrftXg2xfRfhKo7/p8jp/W+TAdfzGQFS5ipspqjga9CT+4Fzs4fT7YolPLJF7wLSIhetCV2ybbHk1ytvIq7s3enTd4Ufxb0BsvGmNIzvd4fqIp8OX+jyw3+HJ1pScsIWLfgSVYZ+OUHVTnxfU3I/y/+wEkBhSJTVlphsF6qeb9D9u/CvZQ7qpoZ9Uvdr79uGMd0JMopNtE85jv26qDvZSsivbiYmgCArFeYek17E5IWX+7sDDw9LLly5xj/m3DptjMrL3OcVcc/qlGNfgIBY+97/0NiZ1dHQFOxA2HGyvrzyQ7ORx+PzOGuE7s5PH+BlXlC9zDv8ecnD0bnIhAfPv++ar/d+Cb5g42/WeLJlvY1JQ19IdmucLkWhcAXZnNAaEr2Fev5arOl2dJQw3dGrNOHYSfu3Nj20AWtVg8YK5+webjj+wp0bf1aqys6jmT237ggb3eTv33HfhhB/Xb4rnO4dMj61lut8mfO99w/bIEWrms2GnY1ZU3l2DXi79zkg2uiBNNeawytAD2dMNZNG2nIYjxNOix3aJVhOrvJQft7iC+7N34h22AYR/QTASMVzWaJq0/beQM0EyW5DiJ3/8xxRP4qSoeA/qKDqI8fejGviMc9vbvC4i4VrkP5f5+r9rQ0FekOhdNZnbx6rzn24cU9iFRqvoVsViu0CoRYkyHC/sDfe62PUovIeJQLy2r2R2wsDWodHCZZOhZlz857AfdEY71gWjj4ZqtUpzDqrkyUCa3yRg2WZGMzwMcRvF87hW6zVwk+z2To37hz52bE3jrG39oq3jy+2cRJ62S92ICFiTAHnqwtGdgj0H/UvMqi3zTBjQpAmt6oPFSGEUaucKu/1SKL5D2zIcT70Ga7+6gvKwwwxX8C+entN1pnJfYg6f0HewJEppu9pxhY/8wq2KFuXsslZqM5lcu13cRSfz3Hy809Gjp2YZ+NCPEphba1ddL460gzg5q+phAOBszvN40772egdyX5mb+ITu8sfETs90gFOY9uTYlm+EwMBhz8MWyC3+OjWqjPHoDN8uZR1kMQzYjew6+RvXndmJZzkNYtYaEMeRlLHHQacuD+bgreXBXbt7AcsWVPJua4NatVGaEYMvBjOVYMZhB2/xK/nvJ7CEN/2l7Tyr+6axtZ5QZGKyM+CJFfoqDgs50tr1dt2hMvDeCxct/mzZzW7zyz1AxiT8h5B+/eqvSP3Jf2g8v8yolBrmgL5ahi+3iqQwn046PafD1D+fkPPRcqurN0y5iKLoa4l75OnP/Oyw3eQo1OLy+8qX9qjfmoYCGm8b0EymvyHZO+vti7K7jUF/wzZeZXV857ftt1HtLwRbyWC7XjHVpIiY4lvBXUJKc5Sbe+WerfnwTbGnwBIrvvErmqsYVb4mYaYFY7/JxouNE/5uJNv1qTIeXphMVvQ16tGMYjR6+OtHtgfwuV9udKUvsV0d4sHUN3OahB/13fLQYYVlf+3LtDUMT3+HV+yTfQy0jzHzNojQF1JcMWO5ddwQ5Z2gJt3ZNAMqvqFD/1PUt30o84weUtwg8oadAqSHqWuKWXmJIsB9A4hjyvngdigP1FRKsSk28wnz3OpvYXFFmwzXwKWziVGsXx9Z1/aCFsvkaj8LmiIeUS6N098jHKXn8Rb1Sii3XBVXLFrNkaIDIX4RHkrwACcXmbigyLO813L4TgWvOe3SKGb67ni6UyBcpFBtf12soEMsi+lWjK4mn+9dko5AjUVZUbWGh3h05Qu6zd2dIT2LWUrtW871rC8VspV4inkq+hlv7HWp9CeGPgN1AGxsyJr8/tcOoaw1croSUdpBWRDC4GwBDYrELtKcb27uuO4WP1XgA8ZiHlER+wnQv5tLXPOk/HAqUIDtPfoHZuA2FfApTAFd87C8ClaH+d8WWismFl1EuIsvssDX8hCI36CJaiAxjTQVlHmeumtOSrNQt9qAtAj6VD5mNlNNGcjfDFow++lpg6jcVu3WqWyjxCdXiNRaKjZKy0uVtyNy/xsyTbqWeX4NRb8OcSUp4FAu2DGcmmdTnt9J3ddJK0GiFgUKz8r/sHjj7egzWDBvr3iUVRiW5uIPY8m86fMtCZsxdbeXPAraf2EInFPTXErvP1fOlw/13RMw7dBr68mu8so6BYQlP0AzBxxbGLn4ajewDrnBxBQegeaiABa2SDh4PEJV+wlrpK3gwp+yTGWiYn/FSMTRYgFooEuMEpFbjErYxWGRgbzkkZxG3tEpAO0TpNFAL2EQqFWr4ImQfP/q13JOvETEp7/0yvNFXud3xsxAOsyIHJb6bkbMfQA6QO3CH5EUBfxPt75cyjZS15FM4rIAilGgdi3cDtQC3aEYS7FgSRlQxy2eVyxTIvv2LLXZDwUVfPEAiCLDYfCh1K536r0z9DtofLxuf8MaJjhP9fyEagK1LFEJewii7oD7tT8yWa/n1/PUTGuaNqWsN3RkROafe2LWRWiN9xa2Mbt4ppe8rKpRCxgTOS3qNAt0F0pCmUV0zfHoS7/Lo5i77P7g/3cnB2h5H1JNvX3rR+HMEmWy+ESitizLAFXGRYufj8pfcaUucmq5UvzQR6+lU/sfMV3Cj/rnV+Apt1ItfJL6g8cf8UQl/rnlBcejIqNBbY1/Q1193umPKhaoXplk+dzrtwN1xGv9lNBpoIqaDl5VmiODA++drEfTh1uwy6rAoPlz7ERtzyVKVp+miPaJpl0PnLZomqKS01siTPiX7kQBcmV5dTFBcSBjDAK6Kum3F2SdYbgrrH7JwEbM+YRfjSY8We2Ub2/I1JURUUFpvDG4PfBdGaGlxK2PYH/Rnaqk96t38vambx1AdmA0o37CScOYOL5xlZ09bFuazObs9cP7xeKP4oBX1wV3pggLLSX0DXIlYild+3k3kY7Ziw4PTqAViT+kgam7LsD5A4KfQUhhkeT+D3S8W8G0xY+XxN4cCyjlWP6lPARHbOqSUoO+2TcrDHJ/T64O0SIhrWNy2+zNIeYbjvd9PXMXH4AFujvHalAiNB9IBUSAzBQc1RGHWds/3mash0AYD3mmVi8TvoNnOVZ7O4qwjN8FvbUmmFkyYi/cBkruJVFbslTEehOtrd6SMfLGZvnRVjMtkcE6o/68gHS7fJrP6V7gjzeTjxgCNBwloo8xgI5EjEhk7YM4hiwgsEqHcud9YisK9wrf/bQt9w/pukotPpzGSNhiFuWuGSrjNlWOCSy4AW3jfYiVPImfCqhWO8Pax9/vi8V5ICziHEaeDC7lhcYcxBxOOKjII/fPzUdNFgXNFv17k2yhWFY0lLpSJJamxzWO4y4nUgkIIOjuV+OFuAi3jOnT2bXXUti7er0CbBLIrdRJ0X8G1baYbzB1wScbKR4Wu7Uyv89/tARAxD4f1IHjIMRnS7wChu4DlwqYxQXQym4oibHZHDpOTQlncmLm/oCaLAqeeRrmK9l20Dxf1y0WlK1olUQm3xMnVBEAajWr5ZSfYQjlB5vAYn2BbLVtd34alVyey3aKo1clTvyGAewa30FkQdIF5qGrLX4cqmKbiPcEXKpV0Pt/f/yr4y3L/G2EJ36OFnye7uEINutKMVtRiDZf68JdhHWQXGXK2MFwkHHGwu5bBr+23eLVZ4ujVZAclkfoPUA+BRhQohrCyA2td5qkNGZ1js62Q2rIhrf7fTWLkbEAkNNZpfpapVWNbLCw3CeNm38+lICH71oW4v6bmiaV+fgQSlZc5ltXTYjdOo1ZwJCkJI0liuZQ3Y3OdYY4H7KqyPOoG0czav2TNDaamX4sxPbguSU4v4Agtn5KW5cTFjrVr+Yjxyf35uCtNltnaYBN5S/GMxtyxMbkxANtaGu8nZj4BZDUn+Ymxta8BjM5KzingSOkZAOPgQ32H/mIwvDUJKqnGA8ktUxQ2zRHSx55nwvi0kLWPVDF/VQb6dC6Yt7S1rs7aOx228RADmgPX8h98XZM1ZpptkBp/TBtfQ8Zp/CdoHIL2D5m7B7DZYPZW887/2t8qxoHHgceBx4HHgceBx4HHgceBx4HHgceBx4H/LeDHXUROMznHdwPav73gRfuIEWRrnWeEvEo9D4/UK3cVvDzldv8Ddqj+nsY0wBGSr/huaDoS6Nuer7oRPM05MiI98v96+g7h/b2TNiJ4wf/WsXFoCs54zdXZEvnvQg59gsXYfv+syc1q4mg1lKHUbKHuUOygXYy23T7qAcRSqRBZJI63LXN2urSo9liVuvMYL8IozO7JrEnt4qV1E7uFuYpAMicMj+PkUY0imVBg0RFMR4cPNFcqwSJ2k1nnHGlHzsh36/yH0I/BrUt7CbrgjeTjksZwNtvmx87BD/gAvfYS7vfA/RgkkK1TX6lo0gosq3UNl+UkIc15zsq0plbosFuya/N61OF82xCJ0SEPOcH0yV3gkDOMLYDgcZpEUcrrGU7bCOUt3W3QOuzaoOY0vr1aWFtuw+3xZHf0aDpr6boRWU6URGdY4grSOD0PQKeGSnQzGpRmbSRRbGqJeOshebShJ9Y6y9+CfiINxXZ/Kc1FKcEaeihyBpLM7cmSX5+UqNNfJljbCNQO9XZegUx8cLfRxHGYjgAyLrhYKaSxXCGFtZRhKs3YVzDNCuXNoPch6X2/9y3QIHEiGpgFpkGONQm3xHKRRGLZXOlY5w8GpHALCal8h5ER0ivgK3aEjASeU9I4/ekjZNhrCyDkitrc/o8kOE5itI6ysZPmv5C+qNRUuhWWrtJNtTnKlqufiUwlz0DhRG0JmcfP8tIv+LuApMZSJBUStA/beTyjVsD/li3Usa/54vGEH8W33hXGQntc1oKGXSwkmAU5Wigf/CPhBppz9kkGzpDRvy/ghN7xq4A9Q5gPDQ9mQak+DhzwJZXyYVlAZgkxyBQMB9X3lMlf6gYuSSJDezdlciTuwnMqSJ9EvXeHkmuOE3/FoyTiV5SJAgH8Mijvkr25sHDESA59u00Cxr0V4M4qdPAKAO5boIPJqyPgCn3pWEtz6JDjOxowF1/siGiSF83YbmqUZP0q7AeUAZVi/LBTi6lQ6DuVuCOJJaqA0kpLQr4xsH8HzTEFbJlUNO2aCvZ/kEQizKlpnaQ1yjNda83NXmCLeRUGtvkqk2xJ4ktV+p42204HO2EkoD23SQM2FaieQu4wfKUmY2pnMjrGEPK16uIEBC8BOvtWqY3mc7dSnAi3xSkl6EoxBv1yJHWh8CzvPovr5YPf2qntkYRgo7U4FNBekzt4VoVlRobqYVHu5MrkCnyv3a9SPBlxf0+iPiivOprdFN0zsKQN1xcXqslBAf5fJEzdTPJSnh8p7/kgn2ncalGl2kKqjbe/6b9fby1zg8zQ2ZlJplCgRKkHJe/9YqS7QI2QIL/LQP0nHNwd4mD1EF4D9RUxjMwmh+GYdFBgPIgepF1LHKUQVuGTd74xonNNPsxpKQJROgDCEW4PGbwUw26GiVyimfdP+U2MrSpNo27JvstNXO1MwXqWW4DfCX0ESjRpyLiW0WI+/W1LgaOdPANLJykN211cyGRAiA5wLdr/BWsGBPLWE3rn90qHT2P9jaWGODfExh7HXAtmrZWRU8bu758F2A1au0ZTxcbRwXpbec9TJCOqt+GzUYLtO4GN0c3YaCcbYo/AMb3kmVjeZsLi+EofxvlG6Y5CgnqNfc0nsPhtB7t5Fctvmj/Uthj3FF7W2Mg5SmEmNS4Mlew87PKEzW2rny5SlyrS97h4gFkSRVPAu61qUNx1kGYVxNa6WbBr+dKAL070Jx+b/jdkDA2b7zApptzjOiyyoEOlVUQs3xCqDcmJ52M19VT5Jt09ON3CPdgeTo62n2VM1UU47qotdoOQseRGNDe0ajRYvJlm4icfdYKj4VNIhQNyYnp650AyCmnoGCSZQUlACU1pt0imPYX73+Xibp50DDhOJFjZJSQvHIDbPBp/gYcI8gXY/K57t8/7eCH2FRZq90faTOrISnYSrMGpQYsNYLldvRbDYUN++VEJ6bFcz/DU0C2wcD/zh/6o1g2VPAfyKCJS/Rzy1tKfBpeviGZPR1xto2rqOYscg5nrO8UXYad/qxSu1JFvoIB9B6qwgLjeUyn5MAUpg4oWlLbVT9i+10jgKuyn5ZthaIHtdjWkV4n/PirFXcKX70gHC2B3CKync3chEP4Pzxpli+5WspNhjr5tjAMq8J/wMjolloYttquSgY8UWD+hi+8h4hvR3Gmj+eWZUsSNfc70s286+uYoDKdGkc6ZM2SnYgCxM2irsMWeYEtrrGD46BGSxnCXK9B9ADVS4jOB+22VUnGUoXZZqxzscoPAisbE0QiXLk7lN5svbhqNqfrKMoj8w6hr/qmSJjI307xh8q4XzMEpLLeDqPe2f065mYqvz5PLexssR3CmI8f5ppuk3mZVTO2yK0Uz3sjtHAAr8h62uHO9Ykhur9HOeA/y+1YlWRyel7Vadw+BSLhBalbO7Oc0u543B5dUWrw3WYMqRi34LVCKqW8Ci5eHT853oz85UJ7rsCgYe47Da2d5LuFqBOxMkNBYoDVFNtMWCbrn5F4RDG7PaepnHx0NtL1Kwn3UoikFxgC6QECrGA0L069MXIK9S/3tXzSvbg30ojsMDKG390KynBehE+zjVGKBUsfpMMNZpIS0zNRr4JfzP302H+wwzfPpGE4DB8Dnnm3fblL4TWYac6yoGG7t6EhN4OXaRQ5r5oJOcR0cNJFKGZ7mMhts+aVUMHL2CLq8Ym3+sdE12nl6uwlN7ZvWvR07/B37BDVnernFeSZ6+Gk/BnaXO7yKnly6ovXJYv86OBWFrKhns2Nr4PQUpL78efIPVJdMbL2kauhMnohIJ0fgdL9rZAbrwC1DFM3F6T1f+k0otRabXwwl+Qq++5zKZup4T76JoG6H5zzqw9V8Pt1yvHfkXA9g6wCOIrkJtM5JQUFVWEL7GTPVBdw4eS00b2bAKheQA3q3uUc1c06NztSBAXtbS5nRpMLK58l9Qmw+5hmV2fQssTmWQaIEd2D2Kp3RyaHvjhsmEmuP4+8CWySnzDq/ZnNnbW+zoVnbvHMLz9CbR9h7cVZtfO/DCMdIRLbQdFxoOi0np1b4N1yJ05n2+MBx5e7IbTHSXctnTlyD8TjV6Hg2x7g+Y0O87LNrbWdalXMGHKbelzr41ox7O6pGA3xHniW+dxNWH+cJvEcfyKYPnIvyjUZWJdGaCJbLhI9I4s7YxF0Z9apnmp+l5K+kopn9pUmroafGWP92s3Tj5lGZn69275VPd4vKtDxb7J7VF4WJ51Rk57p6Ds5pvW1P4TVj3TZqcHhn29IXQmK+HhXJe9UL1s7MlQUJ7LoDDAfzee91QM5P1O6ni7F+0YSsGQowiXax0S5wEwwq725+QRF/iCTyYMOBcJg9EbEvrEB7MNJ2bPBSNPuKc1GiWgWW30aX21XWI8c6g05Yfy/HHkVWQsPmIWj6fJDTnYC/tUf9UldIl9Q58GDHMonsx2e1SZjdszaXDyta2rfE8Y8ceH08a/RqCguWKN7AjtwKm4/cqiafeioX2uRNbrRHYf0HF8XKcdYWHP/RquPHbb1aG94EwzLpC7fytRQWbDPVGy6nb8+upaWZBuoLC7TcyNC7m7rPNWrXtNaeza2mncyDqyO7SOPe3njPeg2wXtPcJNEzQpZEKxvIHBVtAs6DMD+roCW4dyBHMPmmeALi6ilvJfpY+55FeV2yx0yjpDqD7ca0OzlKGbzRjxXycHyoiOQnzu+zaRmO62nPkeAyKEGJ/spf/YOpWnapNOekj3bAnXEsUwP5eqtIg65JHOEkVoCvwBGG6cHQE9zctLmypvCyYh9SIAauxuv2espuDDSX0EJ8nmL0s4DitolumLo8dbwidzgi3b9NrUzrpDl3FMf/5cZC1QDYnzD7Rz9B8l+YxZTTR84AR199g2S5HkHfJJjh3DKc3p7NSzMocvSjm4+u7aSCcBHzkRhnJ+eEOZGfHjqZ9D0YNvLLNPRgDUGI730LfvqjR9OqwWm4VK7FgazEnxna9jXSOdSGNeGra1Zt++p/AFBLAwQUAAIACAAbRdRIY1AdNksAAABqAAAAGwAAAHVuaXZlcnNhbC91bml2ZXJzYWwucG5nLnhtbLOxr8jNUShLLSrOzM+zVTLUM1Cyt+PlsikoSi3LTC1XqACKAQUhQEmhEsg1QnDLM1NKMmyVzE2NEWIZqZnpGSW2SqZmpnBBfaCRAFBLAQIAABQAAgAIABpF1EjXp5f2WAQAAOUQAAAdAAAAAAAAAAEAAAAAAAAAAAB1bml2ZXJzYWwvY29tbW9uX21lc3NhZ2VzLmxuZ1BLAQIAABQAAgAIABpF1EikbscF9AMAAN4QAAAnAAAAAAAAAAEAAAAAAJMEAAB1bml2ZXJzYWwvZmxhc2hfcHVibGlzaGluZ19zZXR0aW5ncy54bWxQSwECAAAUAAIACAAaRdRIOLIa9sACAABQCgAAIQAAAAAAAAABAAAAAADMCAAAdW5pdmVyc2FsL2ZsYXNoX3NraW5fc2V0dGluZ3MueG1sUEsBAgAAFAACAAgAGkXUSNpcjNvHAwAA7w8AACYAAAAAAAAAAQAAAAAAywsAAHVuaXZlcnNhbC9odG1sX3B1Ymxpc2hpbmdfc2V0dGluZ3MueG1sUEsBAgAAFAACAAgAGkXUSHzC6uumAQAAJAYAAB8AAAAAAAAAAQAAAAAA1g8AAHVuaXZlcnNhbC9odG1sX3NraW5fc2V0dGluZ3MuanNQSwECAAAUAAIACAAaRdRIPTwv0cEAAADlAQAAGgAAAAAAAAABAAAAAAC5EQAAdW5pdmVyc2FsL2kxOG5fcHJlc2V0cy54bWxQSwECAAAUAAIACAAaRdRIsuC9bWQAAABlAAAAHAAAAAAAAAABAAAAAACyEgAAdW5pdmVyc2FsL2xvY2FsX3NldHRpbmdzLnhtbFBLAQIAABQAAgAIAPeSU0cjtE77+wIAALAIAAAUAAAAAAAAAAEAAAAAAFATAAB1bml2ZXJzYWwvcGxheWVyLnhtbFBLAQIAABQAAgAIABpF1EgGCTn9RwgAACMgAAApAAAAAAAAAAEAAAAAAH0WAAB1bml2ZXJzYWwvc2tpbl9jdXN0b21pemF0aW9uX3NldHRpbmdzLnhtbFBLAQIAABQAAgAIABtF1EjFe8CSyxgAABM2AAAXAAAAAAAAAAAAAAAAAAsfAAB1bml2ZXJzYWwvdW5pdmVyc2FsLnBuZ1BLAQIAABQAAgAIABtF1EhjUB02SwAAAGoAAAAbAAAAAAAAAAEAAAAAAAs4AAB1bml2ZXJzYWwvdW5pdmVyc2FsLnBuZy54bWxQSwUGAAAAAAsACwBJAwAAjzgAAAAA"/>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a="http://schemas.openxmlformats.org/drawingml/2006/main" xmlns:r="http://schemas.openxmlformats.org/officeDocument/2006/relationships" xmlns:p="http://schemas.openxmlformats.org/presentationml/2006/main">
  <p:tag name="KSO_WM_SLIDE_TYPE" val="title"/>
  <p:tag name="KSO_WM_TEMPLATE_INDEX" val="2979"/>
  <p:tag name="KSO_WM_SLIDE_THEME_ID" val="20235208"/>
  <p:tag name="KSO_WM_SLIDE_INDEX" val="1"/>
  <p:tag name="KSO_WM_BEAUTIFY_FLAG" val="#wm#"/>
  <p:tag name="KSO_WM_TEMPLATE_CATEGORY" val="custom"/>
  <p:tag name="KSO_WM_TEMPLATE_SUBCATEGORY" val="29"/>
  <p:tag name="KSO_WM_TAG_VERSION" val="3.0"/>
  <p:tag name="KSO_WM_TEMPLATE_COLOR_TYPE" val="0"/>
  <p:tag name="KSO_WM_SLIDE_SUBTYPE" val="pureTxt"/>
  <p:tag name="KSO_WM_TEMPLATE_THUMBS_INDEX" val="1、5"/>
  <p:tag name="KSO_WM_SLIDE_ID" val="custom2979_1"/>
  <p:tag name="KSO_WM_SLIDE_LAYOUT" val="a_f"/>
  <p:tag name="KSO_WM_SLIDE_LAYOUT_CNT" val="1_1"/>
</p:tagLst>
</file>

<file path=ppt/tags/tag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UNIT_SUBTYPE" val=""/>
  <p:tag name="KSO_WM_UNIT_PRESET_TEXT" val="添加文档标题"/>
  <p:tag name="KSO_WM_UNIT_ID" val="custom2979_1*a*1"/>
  <p:tag name="KSO_WM_BEAUTIFY_FLAG" val="#wm#"/>
  <p:tag name="KSO_WM_TAG_VERSION" val="3.0"/>
  <p:tag name="KSO_WM_UNIT_LAYERLEVEL" val="1"/>
  <p:tag name="KSO_WM_TEMPLATE_INDEX" val="2979"/>
  <p:tag name="KSO_WM_TEMPLATE_CATEGORY" val="custom"/>
</p:tagLst>
</file>

<file path=ppt/theme/theme1.xml><?xml version="1.0" encoding="utf-8"?>
<a:theme xmlns:a="http://schemas.openxmlformats.org/drawingml/2006/main" name="第一PPT，www.1ppt.com">
  <a:themeElements>
    <a:clrScheme name="自定义 7">
      <a:dk1>
        <a:sysClr val="windowText" lastClr="000000"/>
      </a:dk1>
      <a:lt1>
        <a:sysClr val="window" lastClr="FFFFFF"/>
      </a:lt1>
      <a:dk2>
        <a:srgbClr val="44546A"/>
      </a:dk2>
      <a:lt2>
        <a:srgbClr val="E7E6E6"/>
      </a:lt2>
      <a:accent1>
        <a:srgbClr val="223262"/>
      </a:accent1>
      <a:accent2>
        <a:srgbClr val="223262"/>
      </a:accent2>
      <a:accent3>
        <a:srgbClr val="223262"/>
      </a:accent3>
      <a:accent4>
        <a:srgbClr val="223262"/>
      </a:accent4>
      <a:accent5>
        <a:srgbClr val="223262"/>
      </a:accent5>
      <a:accent6>
        <a:srgbClr val="223262"/>
      </a:accent6>
      <a:hlink>
        <a:srgbClr val="0563C1"/>
      </a:hlink>
      <a:folHlink>
        <a:srgbClr val="954F72"/>
      </a:folHlink>
    </a:clrScheme>
    <a:fontScheme name="ij1r3wq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自定义 1">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Owner xmlns="da2e9d9d-ba3b-48da-b7ab-4b9afd94c548">
      <UserInfo>
        <DisplayName/>
        <AccountId xsi:nil="true"/>
        <AccountType/>
      </UserInfo>
    </Owner>
    <MediaServiceTranscript xmlns="da2e9d9d-ba3b-48da-b7ab-4b9afd94c548" xsi:nil="true"/>
    <_ip_UnifiedCompliancePolicyProperties xmlns="http://schemas.microsoft.com/sharepoint/v3" xsi:nil="true"/>
    <MediaServiceKeyPoints xmlns="da2e9d9d-ba3b-48da-b7ab-4b9afd94c54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D0CB61B0CDBF94FB37422DCF07B5205" ma:contentTypeVersion="18" ma:contentTypeDescription="Create a new document." ma:contentTypeScope="" ma:versionID="6df8cbef57ead26ea04a19167ef8f25f">
  <xsd:schema xmlns:xsd="http://www.w3.org/2001/XMLSchema" xmlns:xs="http://www.w3.org/2001/XMLSchema" xmlns:p="http://schemas.microsoft.com/office/2006/metadata/properties" xmlns:ns1="http://schemas.microsoft.com/sharepoint/v3" xmlns:ns2="da2e9d9d-ba3b-48da-b7ab-4b9afd94c548" xmlns:ns3="23e8657e-0d08-4351-9406-24da77de205c" targetNamespace="http://schemas.microsoft.com/office/2006/metadata/properties" ma:root="true" ma:fieldsID="fba44abb79ee397827ba80187c162b66" ns1:_="" ns2:_="" ns3:_="">
    <xsd:import namespace="http://schemas.microsoft.com/sharepoint/v3"/>
    <xsd:import namespace="da2e9d9d-ba3b-48da-b7ab-4b9afd94c548"/>
    <xsd:import namespace="23e8657e-0d08-4351-9406-24da77de205c"/>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2:MediaServiceTranscript" minOccurs="0"/>
                <xsd:element ref="ns1:_ip_UnifiedCompliancePolicyProperties" minOccurs="0"/>
                <xsd:element ref="ns1:_ip_UnifiedCompliancePolicyUIAction" minOccurs="0"/>
                <xsd:element ref="ns2:MediaLengthInSeconds" minOccurs="0"/>
                <xsd:element ref="ns2:Owne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2e9d9d-ba3b-48da-b7ab-4b9afd94c5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element name="MediaServiceTranscript" ma:index="21" nillable="true" ma:displayName="MediaServiceTranscript" ma:hidden="true" ma:internalName="MediaServiceTranscript" ma:readOnly="false">
      <xsd:simpleType>
        <xsd:restriction base="dms:Note"/>
      </xsd:simpleType>
    </xsd:element>
    <xsd:element name="MediaLengthInSeconds" ma:index="24" nillable="true" ma:displayName="Length (seconds)" ma:internalName="MediaLengthInSeconds" ma:readOnly="true">
      <xsd:simpleType>
        <xsd:restriction base="dms:Unknown"/>
      </xsd:simpleType>
    </xsd:element>
    <xsd:element name="Owner" ma:index="25"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e8657e-0d08-4351-9406-24da77de205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5C0DDD-2C7C-43EC-9DF2-D07FCD1C1B6F}">
  <ds:schemaRefs>
    <ds:schemaRef ds:uri="http://schemas.microsoft.com/sharepoint/v3/contenttype/forms"/>
  </ds:schemaRefs>
</ds:datastoreItem>
</file>

<file path=customXml/itemProps2.xml><?xml version="1.0" encoding="utf-8"?>
<ds:datastoreItem xmlns:ds="http://schemas.openxmlformats.org/officeDocument/2006/customXml" ds:itemID="{A8ED31ED-54CB-423C-B2C7-3811577F530F}">
  <ds:schemaRefs>
    <ds:schemaRef ds:uri="23e8657e-0d08-4351-9406-24da77de205c"/>
    <ds:schemaRef ds:uri="da2e9d9d-ba3b-48da-b7ab-4b9afd94c54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CF2B5A0-80C3-4C59-B4A3-362B4AB37BF8}">
  <ds:schemaRefs>
    <ds:schemaRef ds:uri="23e8657e-0d08-4351-9406-24da77de205c"/>
    <ds:schemaRef ds:uri="da2e9d9d-ba3b-48da-b7ab-4b9afd94c5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5036</TotalTime>
  <Words>2012</Words>
  <Application>Microsoft Office PowerPoint</Application>
  <PresentationFormat>宽屏</PresentationFormat>
  <Paragraphs>354</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Arial Unicode MS</vt:lpstr>
      <vt:lpstr>inherit</vt:lpstr>
      <vt:lpstr>Lucida Grande</vt:lpstr>
      <vt:lpstr>微软雅黑</vt:lpstr>
      <vt:lpstr>Aptos Display</vt:lpstr>
      <vt:lpstr>Arial</vt:lpstr>
      <vt:lpstr>Calibri</vt:lpstr>
      <vt:lpstr>第一PPT，www.1ppt.com</vt:lpstr>
      <vt:lpstr>1_Office Theme</vt:lpstr>
      <vt:lpstr>Prompt Engineering 课程（三）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蓝色微立体工作总结</dc:title>
  <dc:creator>v-bixi@microsoft.com</dc:creator>
  <cp:keywords>www.1ppt.com</cp:keywords>
  <dc:description>www.1ppt.com</dc:description>
  <cp:lastModifiedBy>Thomas Tian (CSI INTERFUSION INC)</cp:lastModifiedBy>
  <cp:revision>47</cp:revision>
  <dcterms:created xsi:type="dcterms:W3CDTF">2015-07-20T08:12:29Z</dcterms:created>
  <dcterms:modified xsi:type="dcterms:W3CDTF">2025-06-03T08:52:10Z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0x0101008D0CB61B0CDBF94FB37422DCF07B5205</vt:lpwstr>
  </property>
</Properties>
</file>