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BD918-E14B-02DA-E588-740DA740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87AE69-CC9D-B74B-0DA7-A506238D9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C2B40-ECFF-8210-FD38-D9247997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99BF-EDD8-48D4-B26B-D0BCDA086F9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DBACA-C175-C2FD-4BFE-3E24E895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83EE7-C2DF-E9D8-B1E7-E817D819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E90-C0E4-4D90-88F7-626EE0073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26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8ABFE-5941-C9F5-7DAB-B92A5AE8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AE97EF-A1E9-7F82-8807-61D4DEE45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8E482-8BC9-F3B1-A8A5-3E90ED70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99BF-EDD8-48D4-B26B-D0BCDA086F9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051C5-F42C-56DF-071D-DA1912F6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CEDE8-6910-4DC0-BF42-385372E4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E90-C0E4-4D90-88F7-626EE0073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2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601A8C-BA3F-BDEB-FDC6-CC19E1600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7AA9CB-2641-7B01-8A07-C73700B54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2A61A-9D1A-DB3A-F579-2428771E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99BF-EDD8-48D4-B26B-D0BCDA086F9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1E29F-C8D1-19ED-07FA-38DD2EDE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82A19-4851-26D4-BB7C-70BAE617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E90-C0E4-4D90-88F7-626EE0073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61FEB-BA84-4C2C-9A67-39EDF238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5DB43-3ADA-B7FB-9ACB-5BEC75D3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4D69D-80D4-9ADA-EBD1-3CC1F718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99BF-EDD8-48D4-B26B-D0BCDA086F9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3EB5E-9234-B473-6CE6-BA2269EA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4DA30-11D8-A479-5045-7D651463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E90-C0E4-4D90-88F7-626EE0073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9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44B5-49E6-11B4-7DCA-17DBE32E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8186DD-CD1B-105F-65D3-66774E59B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4CDFE-1134-0208-3305-14B8CC05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99BF-EDD8-48D4-B26B-D0BCDA086F9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A9FE8-11C7-97E8-8E00-1BEAA802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8CA9C-5F71-1324-8863-437E8178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E90-C0E4-4D90-88F7-626EE0073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6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F90AC-47E9-4B6B-90C7-A077FFA5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367E0-7E25-9F1C-5D52-B65C75325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131C9D-F245-D38A-62F8-3144C859A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C9A8B-E6B9-E459-A1D6-55C423DA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99BF-EDD8-48D4-B26B-D0BCDA086F9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67B475-7184-6FF3-D94E-41E02729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34ABFB-08BD-083B-2972-5964A1B8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E90-C0E4-4D90-88F7-626EE0073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8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F99C4-247F-62AC-F3FA-7A7F7CE3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4A67A6-0BD6-48AD-76E7-7A0CDCD7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9913F1-AF06-BC3A-0B6E-14FBC537C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8B3107-2A5D-2A94-4A48-5069C7C82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DE5C15-BE01-0604-5B21-22BF38164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5CD5E0-4E17-BF60-DFD8-BC70D18A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99BF-EDD8-48D4-B26B-D0BCDA086F9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DAE67F-BB29-A9BE-9164-1E7EE534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118ECF-036F-B993-1611-2B1BB309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E90-C0E4-4D90-88F7-626EE0073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3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A94D1-D09E-BD33-A017-63821C00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999FE3-95CF-EA96-6A2C-A73F6324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99BF-EDD8-48D4-B26B-D0BCDA086F9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CF539F-775D-CB7A-5D36-2B6ACDA6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1FE92F-4FBA-B68E-630C-481A8B10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E90-C0E4-4D90-88F7-626EE0073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5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E056BA-393A-7054-575D-E9090FB6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99BF-EDD8-48D4-B26B-D0BCDA086F9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E1CFAC-E077-6C49-C4E4-7CB44C1B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E2E6BB-26B4-195C-8C91-8C15B36E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E90-C0E4-4D90-88F7-626EE0073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2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F1EC1-1C1E-7BF2-6BC6-FE647973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60E42-36F2-58CC-F034-30D30D446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B9242C-ED03-CA35-828F-81A99B15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AFBCB8-ECF6-1D42-147A-FF202500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99BF-EDD8-48D4-B26B-D0BCDA086F9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7589E-65B7-B6C7-5656-4457050A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71EB4D-2825-EEA9-6BF4-2D243DD3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E90-C0E4-4D90-88F7-626EE0073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6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EB02B-34AC-0E87-7066-DEBC69E0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B434B0-0D22-B63B-64BE-047D9BEB3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86E9E7-0764-E785-824F-3D02F7D9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F3875D-F134-0B8B-FD20-F5B5085F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99BF-EDD8-48D4-B26B-D0BCDA086F9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F73B0-0CB5-F86A-67C7-EB6E28B1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8599A-A37E-EA9F-0A25-331F50B7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E90-C0E4-4D90-88F7-626EE0073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7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7E3249-8D54-3B00-EC15-B7980136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9863C-7BB2-13AE-3D9A-78E2DE75A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27ADB-9BBD-D84F-6A4D-5733D37B9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499BF-EDD8-48D4-B26B-D0BCDA086F9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0F56C-C995-144B-5ECC-2FC56B254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0E115-DB84-7436-087B-146D6261A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DE90-C0E4-4D90-88F7-626EE0073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4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2225A159-3FAB-0B5A-B135-6E418C613868}"/>
              </a:ext>
            </a:extLst>
          </p:cNvPr>
          <p:cNvGrpSpPr/>
          <p:nvPr/>
        </p:nvGrpSpPr>
        <p:grpSpPr>
          <a:xfrm>
            <a:off x="450273" y="999749"/>
            <a:ext cx="10641128" cy="3802058"/>
            <a:chOff x="450273" y="999749"/>
            <a:chExt cx="10641128" cy="380205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62E481B-1C06-CA4D-3E6E-4350B81E9D03}"/>
                </a:ext>
              </a:extLst>
            </p:cNvPr>
            <p:cNvGrpSpPr/>
            <p:nvPr/>
          </p:nvGrpSpPr>
          <p:grpSpPr>
            <a:xfrm>
              <a:off x="450273" y="999749"/>
              <a:ext cx="10641128" cy="3454487"/>
              <a:chOff x="422563" y="937403"/>
              <a:chExt cx="10641128" cy="3454487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00742D00-AD5F-7895-B746-E822CA71C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2563" y="937403"/>
                <a:ext cx="10641128" cy="3454487"/>
              </a:xfrm>
              <a:prstGeom prst="rect">
                <a:avLst/>
              </a:prstGeom>
            </p:spPr>
          </p:pic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A129AB91-5229-424A-C29D-04A8C3D0A4BA}"/>
                  </a:ext>
                </a:extLst>
              </p:cNvPr>
              <p:cNvCxnSpPr/>
              <p:nvPr/>
            </p:nvCxnSpPr>
            <p:spPr>
              <a:xfrm>
                <a:off x="3380509" y="2452255"/>
                <a:ext cx="367146" cy="9767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DB5A904D-75DC-48FE-1827-C64DEFD7C2D8}"/>
                  </a:ext>
                </a:extLst>
              </p:cNvPr>
              <p:cNvCxnSpPr/>
              <p:nvPr/>
            </p:nvCxnSpPr>
            <p:spPr>
              <a:xfrm flipV="1">
                <a:off x="5743127" y="2664647"/>
                <a:ext cx="484491" cy="5703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2509915-8206-E723-F438-C55FEED01AD6}"/>
                  </a:ext>
                </a:extLst>
              </p:cNvPr>
              <p:cNvSpPr txBox="1"/>
              <p:nvPr/>
            </p:nvSpPr>
            <p:spPr>
              <a:xfrm>
                <a:off x="3110346" y="2244437"/>
                <a:ext cx="79663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FF0000"/>
                    </a:solidFill>
                  </a:rPr>
                  <a:t>修改，使其指向注入代码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E528088-DCEB-FDB9-DBBD-E68029D21A6D}"/>
                  </a:ext>
                </a:extLst>
              </p:cNvPr>
              <p:cNvSpPr txBox="1"/>
              <p:nvPr/>
            </p:nvSpPr>
            <p:spPr>
              <a:xfrm>
                <a:off x="3747655" y="2887465"/>
                <a:ext cx="30755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rgbClr val="FF0000"/>
                    </a:solidFill>
                  </a:rPr>
                  <a:t>此处</a:t>
                </a:r>
                <a:r>
                  <a:rPr lang="en-US" altLang="zh-CN" sz="1100">
                    <a:solidFill>
                      <a:srgbClr val="FF0000"/>
                    </a:solidFill>
                  </a:rPr>
                  <a:t>ret</a:t>
                </a:r>
                <a:r>
                  <a:rPr lang="zh-CN" altLang="en-US" sz="1100">
                    <a:solidFill>
                      <a:srgbClr val="FF0000"/>
                    </a:solidFill>
                  </a:rPr>
                  <a:t>使得</a:t>
                </a:r>
                <a:r>
                  <a:rPr lang="en-US" altLang="zh-CN" sz="1100">
                    <a:solidFill>
                      <a:srgbClr val="FF0000"/>
                    </a:solidFill>
                  </a:rPr>
                  <a:t>test</a:t>
                </a:r>
                <a:r>
                  <a:rPr lang="zh-CN" altLang="en-US" sz="1100">
                    <a:solidFill>
                      <a:srgbClr val="FF0000"/>
                    </a:solidFill>
                  </a:rPr>
                  <a:t>函数结束</a:t>
                </a:r>
                <a:r>
                  <a:rPr lang="en-US" altLang="zh-CN" sz="110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1100">
                    <a:solidFill>
                      <a:srgbClr val="FF0000"/>
                    </a:solidFill>
                  </a:rPr>
                  <a:t>则</a:t>
                </a:r>
                <a:r>
                  <a:rPr lang="en-US" altLang="zh-CN" sz="1100">
                    <a:solidFill>
                      <a:srgbClr val="FF0000"/>
                    </a:solidFill>
                  </a:rPr>
                  <a:t>test</a:t>
                </a:r>
                <a:r>
                  <a:rPr lang="zh-CN" altLang="en-US" sz="1100">
                    <a:solidFill>
                      <a:srgbClr val="FF0000"/>
                    </a:solidFill>
                  </a:rPr>
                  <a:t>原栈区废弃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135FF99-2357-C748-1335-925D4125A17E}"/>
                </a:ext>
              </a:extLst>
            </p:cNvPr>
            <p:cNvSpPr/>
            <p:nvPr/>
          </p:nvSpPr>
          <p:spPr>
            <a:xfrm>
              <a:off x="2078182" y="2887465"/>
              <a:ext cx="117764" cy="3475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1F8B909-BD95-9C9A-09AE-D9975452CC8A}"/>
                </a:ext>
              </a:extLst>
            </p:cNvPr>
            <p:cNvSpPr/>
            <p:nvPr/>
          </p:nvSpPr>
          <p:spPr>
            <a:xfrm>
              <a:off x="6920346" y="4454236"/>
              <a:ext cx="117764" cy="3475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2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4B1D92E-8234-9479-8E6D-2C02BE8AA625}"/>
                </a:ext>
              </a:extLst>
            </p:cNvPr>
            <p:cNvSpPr/>
            <p:nvPr/>
          </p:nvSpPr>
          <p:spPr>
            <a:xfrm>
              <a:off x="6979228" y="2056193"/>
              <a:ext cx="117764" cy="3475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3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20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9C379A-59F3-4282-74EE-7C1528D44C41}"/>
              </a:ext>
            </a:extLst>
          </p:cNvPr>
          <p:cNvSpPr/>
          <p:nvPr/>
        </p:nvSpPr>
        <p:spPr>
          <a:xfrm>
            <a:off x="2334493" y="3622964"/>
            <a:ext cx="1392380" cy="20504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getbuf</a:t>
            </a:r>
            <a:r>
              <a:rPr lang="zh-CN" altLang="en-US">
                <a:solidFill>
                  <a:schemeClr val="tx1"/>
                </a:solidFill>
              </a:rPr>
              <a:t>栈帧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DCA1C4-77A1-CFBD-8088-99533CD23494}"/>
              </a:ext>
            </a:extLst>
          </p:cNvPr>
          <p:cNvSpPr/>
          <p:nvPr/>
        </p:nvSpPr>
        <p:spPr>
          <a:xfrm>
            <a:off x="2334493" y="3241964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改</a:t>
            </a:r>
            <a:r>
              <a:rPr lang="en-US" altLang="zh-CN" sz="1100">
                <a:solidFill>
                  <a:schemeClr val="tx1"/>
                </a:solidFill>
              </a:rPr>
              <a:t>getbuf</a:t>
            </a:r>
            <a:r>
              <a:rPr lang="zh-CN" altLang="en-US" sz="1100">
                <a:solidFill>
                  <a:schemeClr val="tx1"/>
                </a:solidFill>
              </a:rPr>
              <a:t>返回地址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AB1BAA-1586-A66B-939A-C8A52644E9CF}"/>
              </a:ext>
            </a:extLst>
          </p:cNvPr>
          <p:cNvSpPr/>
          <p:nvPr/>
        </p:nvSpPr>
        <p:spPr>
          <a:xfrm>
            <a:off x="2334493" y="2860964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cookie</a:t>
            </a:r>
            <a:endParaRPr lang="zh-CN" altLang="en-US" sz="110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8A1B49C-5A8F-7A68-FB1B-AEC0E748E905}"/>
              </a:ext>
            </a:extLst>
          </p:cNvPr>
          <p:cNvCxnSpPr/>
          <p:nvPr/>
        </p:nvCxnSpPr>
        <p:spPr>
          <a:xfrm>
            <a:off x="3906982" y="3394364"/>
            <a:ext cx="40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E155AED-B92D-7130-6AB2-1FF58E0537D3}"/>
              </a:ext>
            </a:extLst>
          </p:cNvPr>
          <p:cNvSpPr/>
          <p:nvPr/>
        </p:nvSpPr>
        <p:spPr>
          <a:xfrm>
            <a:off x="4346866" y="3276599"/>
            <a:ext cx="1499752" cy="3048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xx</a:t>
            </a:r>
            <a:r>
              <a:rPr lang="zh-CN" altLang="en-US" sz="1100">
                <a:solidFill>
                  <a:schemeClr val="tx1"/>
                </a:solidFill>
              </a:rPr>
              <a:t>，</a:t>
            </a:r>
            <a:r>
              <a:rPr lang="en-US" altLang="zh-CN" sz="1100">
                <a:solidFill>
                  <a:schemeClr val="tx1"/>
                </a:solidFill>
              </a:rPr>
              <a:t>ret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D81944F-B40E-0CA6-DD8B-6DA861B97C06}"/>
              </a:ext>
            </a:extLst>
          </p:cNvPr>
          <p:cNvSpPr/>
          <p:nvPr/>
        </p:nvSpPr>
        <p:spPr>
          <a:xfrm>
            <a:off x="2334493" y="2479964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Gadget2</a:t>
            </a:r>
            <a:r>
              <a:rPr lang="zh-CN" altLang="en-US" sz="1100">
                <a:solidFill>
                  <a:schemeClr val="tx1"/>
                </a:solidFill>
              </a:rPr>
              <a:t>的地址</a:t>
            </a: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B25FCB1-3B1D-3453-74B3-BD644CC39D87}"/>
              </a:ext>
            </a:extLst>
          </p:cNvPr>
          <p:cNvCxnSpPr>
            <a:cxnSpLocks/>
            <a:stCxn id="9" idx="3"/>
          </p:cNvCxnSpPr>
          <p:nvPr/>
        </p:nvCxnSpPr>
        <p:spPr>
          <a:xfrm flipH="1" flipV="1">
            <a:off x="3758047" y="2618513"/>
            <a:ext cx="2088571" cy="810487"/>
          </a:xfrm>
          <a:prstGeom prst="curvedConnector3">
            <a:avLst>
              <a:gd name="adj1" fmla="val -10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2BEE53D-D8CF-FCB1-33BA-2C497D98A80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827318" y="2235277"/>
            <a:ext cx="626919" cy="31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0166995-C12B-D100-4121-49783F5C2AEC}"/>
              </a:ext>
            </a:extLst>
          </p:cNvPr>
          <p:cNvSpPr/>
          <p:nvPr/>
        </p:nvSpPr>
        <p:spPr>
          <a:xfrm>
            <a:off x="4454237" y="2082877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xx,ret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9B0BDC-227E-F282-61C2-DC217EBF07F2}"/>
              </a:ext>
            </a:extLst>
          </p:cNvPr>
          <p:cNvSpPr txBox="1"/>
          <p:nvPr/>
        </p:nvSpPr>
        <p:spPr>
          <a:xfrm>
            <a:off x="3758047" y="3394364"/>
            <a:ext cx="6961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指向</a:t>
            </a:r>
            <a:r>
              <a:rPr lang="en-US" altLang="zh-CN" sz="1100">
                <a:solidFill>
                  <a:schemeClr val="tx1"/>
                </a:solidFill>
              </a:rPr>
              <a:t>gadget1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8A3F45-F80F-CAEE-D5D2-8D7518A20585}"/>
              </a:ext>
            </a:extLst>
          </p:cNvPr>
          <p:cNvSpPr/>
          <p:nvPr/>
        </p:nvSpPr>
        <p:spPr>
          <a:xfrm>
            <a:off x="2334493" y="2082876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touch2</a:t>
            </a:r>
            <a:r>
              <a:rPr lang="zh-CN" altLang="en-US" sz="1100">
                <a:solidFill>
                  <a:schemeClr val="tx1"/>
                </a:solidFill>
              </a:rPr>
              <a:t>地址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2061295-D658-DF5B-2601-48B80F3E4282}"/>
              </a:ext>
            </a:extLst>
          </p:cNvPr>
          <p:cNvCxnSpPr>
            <a:endCxn id="33" idx="3"/>
          </p:cNvCxnSpPr>
          <p:nvPr/>
        </p:nvCxnSpPr>
        <p:spPr>
          <a:xfrm flipH="1" flipV="1">
            <a:off x="3726873" y="2235276"/>
            <a:ext cx="619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69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61988F-BCB7-C9F3-3CAC-0A0A7C419791}"/>
              </a:ext>
            </a:extLst>
          </p:cNvPr>
          <p:cNvSpPr/>
          <p:nvPr/>
        </p:nvSpPr>
        <p:spPr>
          <a:xfrm>
            <a:off x="2334493" y="3636232"/>
            <a:ext cx="1392380" cy="20504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getbuf</a:t>
            </a:r>
            <a:r>
              <a:rPr lang="zh-CN" altLang="en-US">
                <a:solidFill>
                  <a:schemeClr val="tx1"/>
                </a:solidFill>
              </a:rPr>
              <a:t>栈帧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58C27A-9777-3AAD-0071-8F44AAAA8C55}"/>
              </a:ext>
            </a:extLst>
          </p:cNvPr>
          <p:cNvSpPr/>
          <p:nvPr/>
        </p:nvSpPr>
        <p:spPr>
          <a:xfrm>
            <a:off x="2334493" y="3241964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gadger1</a:t>
            </a:r>
            <a:r>
              <a:rPr lang="zh-CN" altLang="en-US" sz="1100">
                <a:solidFill>
                  <a:schemeClr val="tx1"/>
                </a:solidFill>
              </a:rPr>
              <a:t>地址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95C54D-53C2-16D8-8BF2-AD75CB5CEA10}"/>
              </a:ext>
            </a:extLst>
          </p:cNvPr>
          <p:cNvSpPr/>
          <p:nvPr/>
        </p:nvSpPr>
        <p:spPr>
          <a:xfrm>
            <a:off x="2334493" y="2847696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gadget2</a:t>
            </a:r>
            <a:r>
              <a:rPr lang="zh-CN" altLang="en-US" sz="1100">
                <a:solidFill>
                  <a:schemeClr val="tx1"/>
                </a:solidFill>
              </a:rPr>
              <a:t>地址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BB36BA4-340B-D9D9-75B6-5280A209F7B6}"/>
              </a:ext>
            </a:extLst>
          </p:cNvPr>
          <p:cNvCxnSpPr/>
          <p:nvPr/>
        </p:nvCxnSpPr>
        <p:spPr>
          <a:xfrm>
            <a:off x="3906982" y="3394364"/>
            <a:ext cx="40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463C27B-B183-14F0-5CA8-E2E032A479DC}"/>
              </a:ext>
            </a:extLst>
          </p:cNvPr>
          <p:cNvSpPr/>
          <p:nvPr/>
        </p:nvSpPr>
        <p:spPr>
          <a:xfrm>
            <a:off x="4346864" y="3241962"/>
            <a:ext cx="1499752" cy="3048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mov %rsp,%rax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ret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B047BA-5912-9981-E8F2-F4E26C3262E6}"/>
              </a:ext>
            </a:extLst>
          </p:cNvPr>
          <p:cNvSpPr/>
          <p:nvPr/>
        </p:nvSpPr>
        <p:spPr>
          <a:xfrm>
            <a:off x="2334493" y="2453428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gadget3</a:t>
            </a:r>
            <a:r>
              <a:rPr lang="zh-CN" altLang="en-US" sz="1100">
                <a:solidFill>
                  <a:schemeClr val="tx1"/>
                </a:solidFill>
              </a:rPr>
              <a:t>地址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16FC20-6B3A-F868-DBF3-95A42F30C870}"/>
              </a:ext>
            </a:extLst>
          </p:cNvPr>
          <p:cNvSpPr/>
          <p:nvPr/>
        </p:nvSpPr>
        <p:spPr>
          <a:xfrm>
            <a:off x="4346865" y="2847696"/>
            <a:ext cx="1499751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mov %rax,%rdi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ret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5209F7-DC5B-01EB-7CD5-18DF7F206B7F}"/>
              </a:ext>
            </a:extLst>
          </p:cNvPr>
          <p:cNvSpPr txBox="1"/>
          <p:nvPr/>
        </p:nvSpPr>
        <p:spPr>
          <a:xfrm>
            <a:off x="3758047" y="3394364"/>
            <a:ext cx="6961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指向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88DDA5-53BF-1239-E0FB-0D49E2CDC3E5}"/>
              </a:ext>
            </a:extLst>
          </p:cNvPr>
          <p:cNvSpPr/>
          <p:nvPr/>
        </p:nvSpPr>
        <p:spPr>
          <a:xfrm>
            <a:off x="2334493" y="1654558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touch3</a:t>
            </a:r>
            <a:r>
              <a:rPr lang="zh-CN" altLang="en-US" sz="1100">
                <a:solidFill>
                  <a:schemeClr val="tx1"/>
                </a:solidFill>
              </a:rPr>
              <a:t>地址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66A8C3E-52AB-DAA0-AA13-F4C0D8D379A3}"/>
              </a:ext>
            </a:extLst>
          </p:cNvPr>
          <p:cNvCxnSpPr>
            <a:cxnSpLocks/>
          </p:cNvCxnSpPr>
          <p:nvPr/>
        </p:nvCxnSpPr>
        <p:spPr>
          <a:xfrm>
            <a:off x="1679863" y="3160647"/>
            <a:ext cx="609600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1EE2703-DA68-FAF1-DD77-D438E298BE71}"/>
              </a:ext>
            </a:extLst>
          </p:cNvPr>
          <p:cNvSpPr txBox="1"/>
          <p:nvPr/>
        </p:nvSpPr>
        <p:spPr>
          <a:xfrm>
            <a:off x="675410" y="2939671"/>
            <a:ext cx="1039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getbuf</a:t>
            </a:r>
            <a:r>
              <a:rPr lang="zh-CN" altLang="en-US" sz="1100"/>
              <a:t>执行完</a:t>
            </a:r>
            <a:r>
              <a:rPr lang="en-US" altLang="zh-CN" sz="1100"/>
              <a:t>ret</a:t>
            </a:r>
            <a:r>
              <a:rPr lang="zh-CN" altLang="en-US" sz="1100"/>
              <a:t>之后的</a:t>
            </a:r>
            <a:r>
              <a:rPr lang="en-US" altLang="zh-CN" sz="1100"/>
              <a:t>rsp</a:t>
            </a:r>
            <a:r>
              <a:rPr lang="zh-CN" altLang="en-US" sz="1100"/>
              <a:t>，记为</a:t>
            </a:r>
            <a:r>
              <a:rPr lang="en-US" altLang="zh-CN" sz="1100"/>
              <a:t>p</a:t>
            </a:r>
            <a:endParaRPr lang="zh-CN" altLang="en-US" sz="11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A752BF-E0DE-F6CE-47CD-37DFCE883E68}"/>
              </a:ext>
            </a:extLst>
          </p:cNvPr>
          <p:cNvSpPr/>
          <p:nvPr/>
        </p:nvSpPr>
        <p:spPr>
          <a:xfrm>
            <a:off x="2334493" y="2053993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gadget4</a:t>
            </a:r>
            <a:r>
              <a:rPr lang="zh-CN" altLang="en-US" sz="1100">
                <a:solidFill>
                  <a:schemeClr val="tx1"/>
                </a:solidFill>
              </a:rPr>
              <a:t>地址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939ABC9-9D3B-1C99-CD24-0D32263EC00D}"/>
              </a:ext>
            </a:extLst>
          </p:cNvPr>
          <p:cNvSpPr/>
          <p:nvPr/>
        </p:nvSpPr>
        <p:spPr>
          <a:xfrm>
            <a:off x="4346864" y="2445370"/>
            <a:ext cx="1499752" cy="3048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lea (%rdi,%rsi,1),%rax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ret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98DB1A-AB54-3B87-111C-8CDB703AAB1A}"/>
              </a:ext>
            </a:extLst>
          </p:cNvPr>
          <p:cNvSpPr/>
          <p:nvPr/>
        </p:nvSpPr>
        <p:spPr>
          <a:xfrm>
            <a:off x="4346864" y="2058837"/>
            <a:ext cx="1499752" cy="3048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mov %rax,%rdi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ret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E5464CE-E687-7A54-61B3-75305CE4AE28}"/>
              </a:ext>
            </a:extLst>
          </p:cNvPr>
          <p:cNvSpPr/>
          <p:nvPr/>
        </p:nvSpPr>
        <p:spPr>
          <a:xfrm>
            <a:off x="2334493" y="979308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cookie</a:t>
            </a:r>
            <a:endParaRPr lang="zh-CN" altLang="en-US" sz="1100">
              <a:solidFill>
                <a:schemeClr val="tx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02AFDAA-4B56-F115-3552-DEA81B274848}"/>
              </a:ext>
            </a:extLst>
          </p:cNvPr>
          <p:cNvCxnSpPr>
            <a:cxnSpLocks/>
          </p:cNvCxnSpPr>
          <p:nvPr/>
        </p:nvCxnSpPr>
        <p:spPr>
          <a:xfrm>
            <a:off x="1679863" y="1270253"/>
            <a:ext cx="609600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C6929B9-E05A-B198-827E-E3EE31A23781}"/>
              </a:ext>
            </a:extLst>
          </p:cNvPr>
          <p:cNvSpPr txBox="1"/>
          <p:nvPr/>
        </p:nvSpPr>
        <p:spPr>
          <a:xfrm>
            <a:off x="675410" y="1049277"/>
            <a:ext cx="1039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p+0x31(%rsi)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21041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7A1DAD-5FF7-ADCE-4DFF-127491F37270}"/>
              </a:ext>
            </a:extLst>
          </p:cNvPr>
          <p:cNvSpPr/>
          <p:nvPr/>
        </p:nvSpPr>
        <p:spPr>
          <a:xfrm>
            <a:off x="2341420" y="4626832"/>
            <a:ext cx="1392380" cy="20504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getbuf</a:t>
            </a:r>
            <a:r>
              <a:rPr lang="zh-CN" altLang="en-US">
                <a:solidFill>
                  <a:schemeClr val="tx1"/>
                </a:solidFill>
              </a:rPr>
              <a:t>栈帧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79DADE-C8A7-CFE8-A8D5-66EE27B71DFD}"/>
              </a:ext>
            </a:extLst>
          </p:cNvPr>
          <p:cNvSpPr/>
          <p:nvPr/>
        </p:nvSpPr>
        <p:spPr>
          <a:xfrm>
            <a:off x="2341420" y="4232564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gadger1</a:t>
            </a:r>
            <a:r>
              <a:rPr lang="zh-CN" altLang="en-US" sz="1100">
                <a:solidFill>
                  <a:schemeClr val="tx1"/>
                </a:solidFill>
              </a:rPr>
              <a:t>地址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ACBEBB-D0E1-4CA7-45BE-340F36C6A9DE}"/>
              </a:ext>
            </a:extLst>
          </p:cNvPr>
          <p:cNvSpPr/>
          <p:nvPr/>
        </p:nvSpPr>
        <p:spPr>
          <a:xfrm>
            <a:off x="2341420" y="3838296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gadget2</a:t>
            </a:r>
            <a:r>
              <a:rPr lang="zh-CN" altLang="en-US" sz="1100">
                <a:solidFill>
                  <a:schemeClr val="tx1"/>
                </a:solidFill>
              </a:rPr>
              <a:t>地址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3F569BC-0CD5-4BDE-3DFA-904D623667A6}"/>
              </a:ext>
            </a:extLst>
          </p:cNvPr>
          <p:cNvCxnSpPr/>
          <p:nvPr/>
        </p:nvCxnSpPr>
        <p:spPr>
          <a:xfrm>
            <a:off x="3913909" y="4384964"/>
            <a:ext cx="40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7F0B3C7-6258-D7C5-2F26-5DD48A8C99DA}"/>
              </a:ext>
            </a:extLst>
          </p:cNvPr>
          <p:cNvSpPr/>
          <p:nvPr/>
        </p:nvSpPr>
        <p:spPr>
          <a:xfrm>
            <a:off x="4353791" y="4232562"/>
            <a:ext cx="1499752" cy="3048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mov %rsp,%rax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ret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973C0B-6F27-C663-F327-E7F91388382F}"/>
              </a:ext>
            </a:extLst>
          </p:cNvPr>
          <p:cNvSpPr/>
          <p:nvPr/>
        </p:nvSpPr>
        <p:spPr>
          <a:xfrm>
            <a:off x="2341420" y="3444028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gadget3</a:t>
            </a:r>
            <a:r>
              <a:rPr lang="zh-CN" altLang="en-US" sz="1100">
                <a:solidFill>
                  <a:schemeClr val="tx1"/>
                </a:solidFill>
              </a:rPr>
              <a:t>地址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E920F8-79C9-5F84-BF58-88E8DF86593B}"/>
              </a:ext>
            </a:extLst>
          </p:cNvPr>
          <p:cNvSpPr/>
          <p:nvPr/>
        </p:nvSpPr>
        <p:spPr>
          <a:xfrm>
            <a:off x="4353792" y="3838296"/>
            <a:ext cx="1499751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mov %rax,%rdi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ret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A75B7F-3C76-D574-9ECE-39331280D0C1}"/>
              </a:ext>
            </a:extLst>
          </p:cNvPr>
          <p:cNvSpPr txBox="1"/>
          <p:nvPr/>
        </p:nvSpPr>
        <p:spPr>
          <a:xfrm>
            <a:off x="3764974" y="4384964"/>
            <a:ext cx="6961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指向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1A8BCA-DFC9-9E4A-DE3C-5D8BFED04503}"/>
              </a:ext>
            </a:extLst>
          </p:cNvPr>
          <p:cNvSpPr/>
          <p:nvPr/>
        </p:nvSpPr>
        <p:spPr>
          <a:xfrm>
            <a:off x="2341420" y="634229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touch3</a:t>
            </a:r>
            <a:r>
              <a:rPr lang="zh-CN" altLang="en-US" sz="1100">
                <a:solidFill>
                  <a:schemeClr val="tx1"/>
                </a:solidFill>
              </a:rPr>
              <a:t>地址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F0C67C2-F987-C91E-6E93-3243EE7771A2}"/>
              </a:ext>
            </a:extLst>
          </p:cNvPr>
          <p:cNvCxnSpPr>
            <a:cxnSpLocks/>
          </p:cNvCxnSpPr>
          <p:nvPr/>
        </p:nvCxnSpPr>
        <p:spPr>
          <a:xfrm>
            <a:off x="1686790" y="4151247"/>
            <a:ext cx="609600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4E452DE-B5D9-1E47-51EA-9EC8C7CADD56}"/>
              </a:ext>
            </a:extLst>
          </p:cNvPr>
          <p:cNvSpPr txBox="1"/>
          <p:nvPr/>
        </p:nvSpPr>
        <p:spPr>
          <a:xfrm>
            <a:off x="682337" y="3930271"/>
            <a:ext cx="1039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getbuf</a:t>
            </a:r>
            <a:r>
              <a:rPr lang="zh-CN" altLang="en-US" sz="1100"/>
              <a:t>执行完</a:t>
            </a:r>
            <a:r>
              <a:rPr lang="en-US" altLang="zh-CN" sz="1100"/>
              <a:t>ret</a:t>
            </a:r>
            <a:r>
              <a:rPr lang="zh-CN" altLang="en-US" sz="1100"/>
              <a:t>之后的</a:t>
            </a:r>
            <a:r>
              <a:rPr lang="en-US" altLang="zh-CN" sz="1100"/>
              <a:t>rsp</a:t>
            </a:r>
            <a:r>
              <a:rPr lang="zh-CN" altLang="en-US" sz="1100"/>
              <a:t>，记为</a:t>
            </a:r>
            <a:r>
              <a:rPr lang="en-US" altLang="zh-CN" sz="1100"/>
              <a:t>p</a:t>
            </a:r>
            <a:endParaRPr lang="zh-CN" altLang="en-US" sz="11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20E99A-ADAD-D66C-F6C0-441651EE7820}"/>
              </a:ext>
            </a:extLst>
          </p:cNvPr>
          <p:cNvSpPr/>
          <p:nvPr/>
        </p:nvSpPr>
        <p:spPr>
          <a:xfrm>
            <a:off x="2341420" y="2601198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gadget4</a:t>
            </a:r>
            <a:r>
              <a:rPr lang="zh-CN" altLang="en-US" sz="1100">
                <a:solidFill>
                  <a:schemeClr val="tx1"/>
                </a:solidFill>
              </a:rPr>
              <a:t>地址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34080F-CFC3-6493-BAE9-ED32CCA2BEE5}"/>
              </a:ext>
            </a:extLst>
          </p:cNvPr>
          <p:cNvSpPr/>
          <p:nvPr/>
        </p:nvSpPr>
        <p:spPr>
          <a:xfrm>
            <a:off x="4353791" y="1405903"/>
            <a:ext cx="1499752" cy="3048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lea (%rdi,%rsi,1),%rax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ret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0819E1-51D6-C877-C04A-E1A1AAB98ED1}"/>
              </a:ext>
            </a:extLst>
          </p:cNvPr>
          <p:cNvSpPr/>
          <p:nvPr/>
        </p:nvSpPr>
        <p:spPr>
          <a:xfrm>
            <a:off x="4353791" y="3444027"/>
            <a:ext cx="1499752" cy="3048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pop %rax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ret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B54765-7160-F66E-9BD1-2CE4B56F3FF9}"/>
              </a:ext>
            </a:extLst>
          </p:cNvPr>
          <p:cNvSpPr/>
          <p:nvPr/>
        </p:nvSpPr>
        <p:spPr>
          <a:xfrm>
            <a:off x="2341420" y="189072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cookie</a:t>
            </a:r>
            <a:endParaRPr lang="zh-CN" altLang="en-US" sz="110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F0E53EC-A592-CA4C-EA4F-B42E1470DF39}"/>
              </a:ext>
            </a:extLst>
          </p:cNvPr>
          <p:cNvCxnSpPr>
            <a:cxnSpLocks/>
          </p:cNvCxnSpPr>
          <p:nvPr/>
        </p:nvCxnSpPr>
        <p:spPr>
          <a:xfrm>
            <a:off x="1686790" y="480017"/>
            <a:ext cx="609600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AE0F63A-D733-8386-6891-CFBE057912C7}"/>
              </a:ext>
            </a:extLst>
          </p:cNvPr>
          <p:cNvSpPr txBox="1"/>
          <p:nvPr/>
        </p:nvSpPr>
        <p:spPr>
          <a:xfrm>
            <a:off x="682337" y="259041"/>
            <a:ext cx="1039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p+0x48(72)</a:t>
            </a:r>
            <a:endParaRPr lang="zh-CN" altLang="en-US" sz="11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687E5B4-5105-D973-D8C2-F9A8E87FD6BE}"/>
              </a:ext>
            </a:extLst>
          </p:cNvPr>
          <p:cNvSpPr/>
          <p:nvPr/>
        </p:nvSpPr>
        <p:spPr>
          <a:xfrm>
            <a:off x="2341420" y="3019704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0x48</a:t>
            </a:r>
            <a:endParaRPr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96E5EB7-CEF0-9B80-59D9-31C41C7505DA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3733800" y="3990696"/>
            <a:ext cx="523009" cy="31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BC0F34E-842D-DC73-F87E-294A792EA588}"/>
              </a:ext>
            </a:extLst>
          </p:cNvPr>
          <p:cNvCxnSpPr/>
          <p:nvPr/>
        </p:nvCxnSpPr>
        <p:spPr>
          <a:xfrm>
            <a:off x="3891396" y="3990696"/>
            <a:ext cx="40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9E03974-6832-6F70-2D79-2C748A40757F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3733800" y="3596428"/>
            <a:ext cx="594014" cy="33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7CD2C46-0332-1B14-9A02-06E904216FD9}"/>
              </a:ext>
            </a:extLst>
          </p:cNvPr>
          <p:cNvCxnSpPr/>
          <p:nvPr/>
        </p:nvCxnSpPr>
        <p:spPr>
          <a:xfrm>
            <a:off x="3891395" y="3596427"/>
            <a:ext cx="40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4F3044E-16DD-955E-211E-61C310EF11B1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 flipV="1">
            <a:off x="3733800" y="2753598"/>
            <a:ext cx="619991" cy="84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FF18745-5D63-C7A8-2048-FE997CCB3873}"/>
              </a:ext>
            </a:extLst>
          </p:cNvPr>
          <p:cNvSpPr/>
          <p:nvPr/>
        </p:nvSpPr>
        <p:spPr>
          <a:xfrm>
            <a:off x="2341420" y="2192753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gadget5</a:t>
            </a:r>
            <a:r>
              <a:rPr lang="zh-CN" altLang="en-US" sz="1100">
                <a:solidFill>
                  <a:schemeClr val="tx1"/>
                </a:solidFill>
              </a:rPr>
              <a:t>地址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BD74551-6F3E-2AD3-FC6A-80B71A4B9F6F}"/>
              </a:ext>
            </a:extLst>
          </p:cNvPr>
          <p:cNvSpPr/>
          <p:nvPr/>
        </p:nvSpPr>
        <p:spPr>
          <a:xfrm>
            <a:off x="2332761" y="1819240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gadget6</a:t>
            </a:r>
            <a:r>
              <a:rPr lang="zh-CN" altLang="en-US" sz="1100">
                <a:solidFill>
                  <a:schemeClr val="tx1"/>
                </a:solidFill>
              </a:rPr>
              <a:t>地址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255A527-161F-55A6-0B15-CDD061FE58B2}"/>
              </a:ext>
            </a:extLst>
          </p:cNvPr>
          <p:cNvSpPr/>
          <p:nvPr/>
        </p:nvSpPr>
        <p:spPr>
          <a:xfrm>
            <a:off x="2332761" y="1410795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gadget7</a:t>
            </a:r>
            <a:r>
              <a:rPr lang="zh-CN" altLang="en-US" sz="1100">
                <a:solidFill>
                  <a:schemeClr val="tx1"/>
                </a:solidFill>
              </a:rPr>
              <a:t>地址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9AB7982-99FD-238F-DF17-43A462488DA0}"/>
              </a:ext>
            </a:extLst>
          </p:cNvPr>
          <p:cNvSpPr/>
          <p:nvPr/>
        </p:nvSpPr>
        <p:spPr>
          <a:xfrm>
            <a:off x="2341420" y="1016527"/>
            <a:ext cx="139238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gadget8</a:t>
            </a:r>
            <a:r>
              <a:rPr lang="zh-CN" altLang="en-US" sz="1100">
                <a:solidFill>
                  <a:schemeClr val="tx1"/>
                </a:solidFill>
              </a:rPr>
              <a:t>地址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B2AC86D-4746-4C33-B2FF-4013DC6E8350}"/>
              </a:ext>
            </a:extLst>
          </p:cNvPr>
          <p:cNvSpPr/>
          <p:nvPr/>
        </p:nvSpPr>
        <p:spPr>
          <a:xfrm>
            <a:off x="4353791" y="2591511"/>
            <a:ext cx="1499752" cy="3048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movl  %eax,edx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ret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40C3488-B7B0-270A-B333-B7DE64D6F8CD}"/>
              </a:ext>
            </a:extLst>
          </p:cNvPr>
          <p:cNvSpPr/>
          <p:nvPr/>
        </p:nvSpPr>
        <p:spPr>
          <a:xfrm>
            <a:off x="4353791" y="2190015"/>
            <a:ext cx="1499752" cy="3048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movl %edx,%ecx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ret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B4C785B-BC92-E90B-59B3-FB95B506363F}"/>
              </a:ext>
            </a:extLst>
          </p:cNvPr>
          <p:cNvSpPr/>
          <p:nvPr/>
        </p:nvSpPr>
        <p:spPr>
          <a:xfrm>
            <a:off x="4353791" y="1788519"/>
            <a:ext cx="1499752" cy="3048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movl %ecx,%esi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ret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91DD320-CF5D-4268-D6E2-D45165593C04}"/>
              </a:ext>
            </a:extLst>
          </p:cNvPr>
          <p:cNvSpPr/>
          <p:nvPr/>
        </p:nvSpPr>
        <p:spPr>
          <a:xfrm>
            <a:off x="4353792" y="1001277"/>
            <a:ext cx="1499751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mov %rax,%rdi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ret</a:t>
            </a:r>
            <a:endParaRPr lang="zh-CN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14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193</Words>
  <Application>Microsoft Office PowerPoint</Application>
  <PresentationFormat>宽屏</PresentationFormat>
  <Paragraphs>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 z</dc:creator>
  <cp:lastModifiedBy>th z</cp:lastModifiedBy>
  <cp:revision>2</cp:revision>
  <dcterms:created xsi:type="dcterms:W3CDTF">2024-05-10T06:30:03Z</dcterms:created>
  <dcterms:modified xsi:type="dcterms:W3CDTF">2024-05-10T14:32:39Z</dcterms:modified>
</cp:coreProperties>
</file>