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8" r:id="rId5"/>
    <p:sldId id="263" r:id="rId6"/>
    <p:sldId id="264" r:id="rId7"/>
    <p:sldId id="265" r:id="rId8"/>
    <p:sldId id="266" r:id="rId9"/>
    <p:sldId id="267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50" y="4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5E6B-8349-343A-ED52-FED34710C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9D9E6-5E5C-6837-5AE9-47600855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744EC-0DF8-FB4F-469F-57B47F00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1DD14-23E9-5627-6CFC-5E8BD3F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E8EF1-8B0D-EB0C-EBF5-235E309C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0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085F4-13DB-67FB-7839-9D8716F0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F1156-FF4F-5376-DE13-EC1989BB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A8EB-B728-EF25-7364-3E797D3F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5FA0B-DA6F-397F-CD2E-6FD66E45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DC72-D38C-25B6-ADF4-42D3429A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578FE-3AC9-3E3F-4E4A-60AE3B2CF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5E23D-5464-1B9C-DE20-11EB7F93D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F86B-A233-D975-3051-367ADC2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92C39-8B91-2A39-B698-CFA3B45B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38664-2CE7-A2E1-41D5-1184AB1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8A4A-1C78-2037-E4A5-7B7D4C71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907B-FC7C-1808-97DD-DAD32F05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15AD8-5FD3-638D-7991-68CAF477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2598D-F3F6-DA08-AF27-FD67289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7EBB-FE59-0DE5-8319-B22755B0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9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A444-CA74-C130-FDBF-1164A877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AC7BE-AEA3-C514-E397-69D15878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9E418-8429-C658-E1DA-F3FF86E1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9C683-2577-9F08-C170-02319350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E1286-1C38-094C-9945-7E8425BE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4792-44FA-7AC5-721B-DC3B8EC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34A8-710A-2CE0-A8AF-F5ABC21A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2DDDA-4602-07AF-766F-71C238CF2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1BF69-3409-BA9F-35E2-0662694F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62966-C199-C191-1F82-03AF4241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775E8-D909-3623-6355-70BF01D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C21B6-732B-441B-1452-DF09D863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29BDC-B6AA-A9C3-BFD1-7B25240E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26C22-83FD-C15D-13A2-E15F01AD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36568-5539-2572-FE70-B47BF5E1D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BDA27-8C51-4AF0-A48C-33C04D21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D06B6-5D85-014B-32A8-95FFC477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E8614-781D-46E4-6615-4EEF3EDB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0CB8F-7C5E-C6D6-5C80-736DA61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3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92959-FF57-0107-C644-869C7C4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D1BE2-BF07-AE84-7178-0FFF314A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E82AD-76D2-151A-00E0-C844CA0A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02D8D7-D235-833D-3AA1-3842663D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B2F57D-298B-1C3F-B6F7-165B33D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E3C00-7D29-6246-A390-6B7EF2B8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32E94-D7E0-798A-2032-EF41E371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B9AD3-DD22-063A-3E53-1B80E90F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AACB4-B973-8546-B7E3-4BD50E84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9FD74-4B7A-2814-EB1F-D72B1118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A70C1-844C-68DB-2931-8439546C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A1C9B-457C-0FC5-0E8C-B8B18959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07925-C189-2D87-C8D9-2FA4C916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882C-0714-90FC-BA1B-35820FD2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D2BBD-F8D4-4391-0070-C1CBA03AB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617CC-16B0-2307-DEF5-F1695B9C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31BAE-3363-0499-EFE8-FB62271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998D8-2598-1391-F212-829B5D0E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6471E-54D5-2880-6780-F0FC7FD4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57222C-266D-5CF7-8B4C-A008E522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BB33-DA9C-0AE9-A02A-8C9AACFF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9072-66DA-3F65-6798-81A8BF387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ABF7-6AB1-4BC1-9181-0BEF3C3F236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2426B-37BC-43DB-6564-F70ED7CF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6D6C1-1CFE-E3C1-EF84-07F2D482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C35D-FAEE-4489-B8C3-F16A847FA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7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4100661" y="509047"/>
            <a:ext cx="3189400" cy="220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4185502" y="678729"/>
            <a:ext cx="30071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6CADC9E-E1CA-9918-FE9A-C66AFD38C245}"/>
              </a:ext>
            </a:extLst>
          </p:cNvPr>
          <p:cNvSpPr/>
          <p:nvPr/>
        </p:nvSpPr>
        <p:spPr>
          <a:xfrm>
            <a:off x="1225485" y="3506771"/>
            <a:ext cx="1498861" cy="2766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020B08-B549-C656-F468-A749619A864C}"/>
              </a:ext>
            </a:extLst>
          </p:cNvPr>
          <p:cNvCxnSpPr/>
          <p:nvPr/>
        </p:nvCxnSpPr>
        <p:spPr>
          <a:xfrm>
            <a:off x="1225485" y="3685880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57E9F84-DE2F-EBEB-F69D-23E5064E1CEC}"/>
              </a:ext>
            </a:extLst>
          </p:cNvPr>
          <p:cNvCxnSpPr/>
          <p:nvPr/>
        </p:nvCxnSpPr>
        <p:spPr>
          <a:xfrm>
            <a:off x="1225485" y="3842992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5F480D-2D31-63EC-FBA4-1A0D3B91C7B7}"/>
              </a:ext>
            </a:extLst>
          </p:cNvPr>
          <p:cNvCxnSpPr/>
          <p:nvPr/>
        </p:nvCxnSpPr>
        <p:spPr>
          <a:xfrm>
            <a:off x="1225485" y="4012673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98962BD-0E1A-C75E-D95E-16250D453E97}"/>
              </a:ext>
            </a:extLst>
          </p:cNvPr>
          <p:cNvCxnSpPr/>
          <p:nvPr/>
        </p:nvCxnSpPr>
        <p:spPr>
          <a:xfrm>
            <a:off x="1225485" y="4165073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F2B04B9-4B5C-DA7D-8CDD-2FF048877D21}"/>
              </a:ext>
            </a:extLst>
          </p:cNvPr>
          <p:cNvCxnSpPr/>
          <p:nvPr/>
        </p:nvCxnSpPr>
        <p:spPr>
          <a:xfrm>
            <a:off x="1225485" y="5638799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DBAC737-C5BA-D3D8-029B-F4D40B20F8A4}"/>
              </a:ext>
            </a:extLst>
          </p:cNvPr>
          <p:cNvCxnSpPr/>
          <p:nvPr/>
        </p:nvCxnSpPr>
        <p:spPr>
          <a:xfrm>
            <a:off x="1225485" y="5795911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CFE746-BBEA-6DA1-94F4-7CC1D0B9C772}"/>
              </a:ext>
            </a:extLst>
          </p:cNvPr>
          <p:cNvCxnSpPr/>
          <p:nvPr/>
        </p:nvCxnSpPr>
        <p:spPr>
          <a:xfrm>
            <a:off x="1225485" y="5965592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2784DF-3D46-0A24-C675-A6D25E757567}"/>
              </a:ext>
            </a:extLst>
          </p:cNvPr>
          <p:cNvCxnSpPr/>
          <p:nvPr/>
        </p:nvCxnSpPr>
        <p:spPr>
          <a:xfrm>
            <a:off x="1225485" y="6117992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37B985-D578-07C2-C729-566371BB47FF}"/>
              </a:ext>
            </a:extLst>
          </p:cNvPr>
          <p:cNvCxnSpPr/>
          <p:nvPr/>
        </p:nvCxnSpPr>
        <p:spPr>
          <a:xfrm>
            <a:off x="1225485" y="4348898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E4104D7-132C-9F39-5B11-8D745CB6D2DD}"/>
              </a:ext>
            </a:extLst>
          </p:cNvPr>
          <p:cNvCxnSpPr/>
          <p:nvPr/>
        </p:nvCxnSpPr>
        <p:spPr>
          <a:xfrm>
            <a:off x="1225485" y="4506010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FC67F1B-13AC-B53F-A2C3-93FF576F8627}"/>
              </a:ext>
            </a:extLst>
          </p:cNvPr>
          <p:cNvCxnSpPr/>
          <p:nvPr/>
        </p:nvCxnSpPr>
        <p:spPr>
          <a:xfrm>
            <a:off x="1225485" y="4675691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B78545-EE7D-0356-46DD-146C9637007A}"/>
              </a:ext>
            </a:extLst>
          </p:cNvPr>
          <p:cNvCxnSpPr/>
          <p:nvPr/>
        </p:nvCxnSpPr>
        <p:spPr>
          <a:xfrm>
            <a:off x="1225485" y="4828091"/>
            <a:ext cx="1498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B7C370E-146C-DA34-F66B-E11BAC308965}"/>
              </a:ext>
            </a:extLst>
          </p:cNvPr>
          <p:cNvSpPr txBox="1"/>
          <p:nvPr/>
        </p:nvSpPr>
        <p:spPr>
          <a:xfrm>
            <a:off x="2978870" y="5638799"/>
            <a:ext cx="43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cache32</a:t>
            </a:r>
            <a:r>
              <a:rPr lang="zh-CN" altLang="en-US"/>
              <a:t>组，每组一行，每行</a:t>
            </a:r>
            <a:r>
              <a:rPr lang="en-US" altLang="zh-CN"/>
              <a:t>32</a:t>
            </a:r>
            <a:r>
              <a:rPr lang="zh-CN" altLang="en-US"/>
              <a:t>字节</a:t>
            </a:r>
            <a:r>
              <a:rPr lang="en-US" altLang="zh-CN"/>
              <a:t>=8int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F0D936-0648-E1F4-0003-25F956F00398}"/>
              </a:ext>
            </a:extLst>
          </p:cNvPr>
          <p:cNvSpPr txBox="1"/>
          <p:nvPr/>
        </p:nvSpPr>
        <p:spPr>
          <a:xfrm>
            <a:off x="1477651" y="5099901"/>
            <a:ext cx="994528" cy="369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88513B9-F3BE-4C74-A136-9DFE29006C26}"/>
              </a:ext>
            </a:extLst>
          </p:cNvPr>
          <p:cNvSpPr txBox="1"/>
          <p:nvPr/>
        </p:nvSpPr>
        <p:spPr>
          <a:xfrm>
            <a:off x="4785674" y="3429000"/>
            <a:ext cx="6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M=32,N=32</a:t>
            </a:r>
            <a:r>
              <a:rPr lang="zh-CN" altLang="en-US"/>
              <a:t>时，</a:t>
            </a:r>
            <a:r>
              <a:rPr lang="en-US" altLang="zh-CN"/>
              <a:t>cache</a:t>
            </a:r>
            <a:r>
              <a:rPr lang="zh-CN" altLang="en-US"/>
              <a:t>只能存下一个矩阵的</a:t>
            </a:r>
            <a:r>
              <a:rPr lang="en-US" altLang="zh-CN"/>
              <a:t>1/4</a:t>
            </a:r>
            <a:r>
              <a:rPr lang="zh-CN" altLang="en-US"/>
              <a:t>，即</a:t>
            </a:r>
            <a:r>
              <a:rPr lang="en-US" altLang="zh-CN"/>
              <a:t>8</a:t>
            </a:r>
            <a:r>
              <a:rPr lang="zh-CN" altLang="en-US"/>
              <a:t>行</a:t>
            </a:r>
            <a:endParaRPr lang="en-US" altLang="zh-CN"/>
          </a:p>
          <a:p>
            <a:r>
              <a:rPr lang="zh-CN" altLang="en-US"/>
              <a:t>每个矩阵的一个行，需要</a:t>
            </a:r>
            <a:r>
              <a:rPr lang="en-US" altLang="zh-CN"/>
              <a:t>cache</a:t>
            </a:r>
            <a:r>
              <a:rPr lang="zh-CN" altLang="en-US"/>
              <a:t>的四个块来存储</a:t>
            </a:r>
          </a:p>
        </p:txBody>
      </p:sp>
    </p:spTree>
    <p:extLst>
      <p:ext uri="{BB962C8B-B14F-4D97-AF65-F5344CB8AC3E}">
        <p14:creationId xmlns:p14="http://schemas.microsoft.com/office/powerpoint/2010/main" val="151747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31DB715F-C89C-E973-4F59-66F7413D7E08}"/>
              </a:ext>
            </a:extLst>
          </p:cNvPr>
          <p:cNvSpPr txBox="1"/>
          <p:nvPr/>
        </p:nvSpPr>
        <p:spPr>
          <a:xfrm>
            <a:off x="505667" y="181245"/>
            <a:ext cx="93800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00 00 00 00 00 00 00 00 01 01 01 01 01 01 01 01 02 02 02 02 02 02 02 02 03 03 03 03 03 03 03 03 </a:t>
            </a:r>
          </a:p>
          <a:p>
            <a:r>
              <a:rPr lang="zh-CN" altLang="en-US" sz="1200"/>
              <a:t>04 04 04 04 04 04 04 04 05 05 05 05 05 05 05 05 06 06 06 06 06 06 06 06 07 07 07 07 07 07 07 07 </a:t>
            </a:r>
          </a:p>
          <a:p>
            <a:r>
              <a:rPr lang="zh-CN" altLang="en-US" sz="1200"/>
              <a:t>08 08 08 08 08 08 08 08 09 09 09 09 09 09 09 09 10 10 10 10 10 10 10 10 11 11 11 11 11 11 11 11 </a:t>
            </a:r>
          </a:p>
          <a:p>
            <a:r>
              <a:rPr lang="zh-CN" altLang="en-US" sz="1200"/>
              <a:t>12 12 12 12 12 12 12 12 13 13 13 13 13 13 13 13 14 14 14 14 14 14 14 14 15 15 15 15 15 15 15 15 </a:t>
            </a:r>
          </a:p>
          <a:p>
            <a:r>
              <a:rPr lang="zh-CN" altLang="en-US" sz="1200"/>
              <a:t>16 16 16 16 16 16 16 16 17 17 17 17 17 17 17 17 18 18 18 18 18 18 18 18 19 19 19 19 19 19 19 19 </a:t>
            </a:r>
          </a:p>
          <a:p>
            <a:r>
              <a:rPr lang="zh-CN" altLang="en-US" sz="1200"/>
              <a:t>20 20 20 20 20 20 20 20 21 21 21 21 21 21 21 21 22 22 22 22 22 22 22 22 23 23 23 23 23 23 23 23 </a:t>
            </a:r>
          </a:p>
          <a:p>
            <a:r>
              <a:rPr lang="zh-CN" altLang="en-US" sz="1200"/>
              <a:t>24 24 24 24 24 24 24 24 25 25 25 25 25 25 25 25 26 26 26 26 26 26 26 26 27 27 27 27 27 27 27 27 </a:t>
            </a:r>
          </a:p>
          <a:p>
            <a:r>
              <a:rPr lang="zh-CN" altLang="en-US" sz="1200"/>
              <a:t>28 28 28 28 28 28 28 28 29 29 29 29 29 29 29 29 30 30 30 30 30 30 30 30 31 31 31 31 31 31 31 31 </a:t>
            </a:r>
          </a:p>
          <a:p>
            <a:r>
              <a:rPr lang="zh-CN" altLang="en-US" sz="1200"/>
              <a:t>00 00 00 00 00 00 00 00 01 01 01 01 01 01 01 01 02 02 02 02 02 02 02 02 03 03 03 03 03 03 03 03 </a:t>
            </a:r>
          </a:p>
          <a:p>
            <a:r>
              <a:rPr lang="zh-CN" altLang="en-US" sz="1200"/>
              <a:t>04 04 04 04 04 04 04 04 05 05 05 05 05 05 05 05 06 06 06 06 06 06 06 06 07 07 07 07 07 07 07 07 </a:t>
            </a:r>
          </a:p>
          <a:p>
            <a:r>
              <a:rPr lang="zh-CN" altLang="en-US" sz="1200"/>
              <a:t>08 08 08 08 08 08 08 08 09 09 09 09 09 09 09 09 10 10 10 10 10 10 10 10 11 11 11 11 11 11 11 11 </a:t>
            </a:r>
          </a:p>
          <a:p>
            <a:r>
              <a:rPr lang="zh-CN" altLang="en-US" sz="1200"/>
              <a:t>12 12 12 12 12 12 12 12 13 13 13 13 13 13 13 13 14 14 14 14 14 14 14 14 15 15 15 15 15 15 15 15 </a:t>
            </a:r>
          </a:p>
          <a:p>
            <a:r>
              <a:rPr lang="zh-CN" altLang="en-US" sz="1200"/>
              <a:t>16 16 16 16 16 16 16 16 17 17 17 17 17 17 17 17 18 18 18 18 18 18 18 18 19 19 19 19 19 19 19 19 </a:t>
            </a:r>
          </a:p>
          <a:p>
            <a:r>
              <a:rPr lang="zh-CN" altLang="en-US" sz="1200"/>
              <a:t>20 20 20 20 20 20 20 20 21 21 21 21 21 21 21 21 22 22 22 22 22 22 22 22 23 23 23 23 23 23 23 23 </a:t>
            </a:r>
          </a:p>
          <a:p>
            <a:r>
              <a:rPr lang="zh-CN" altLang="en-US" sz="1200"/>
              <a:t>24 24 24 24 24 24 24 24 25 25 25 25 25 25 25 25 26 26 26 26 26 26 26 26 27 27 27 27 27 27 27 27 </a:t>
            </a:r>
          </a:p>
          <a:p>
            <a:r>
              <a:rPr lang="zh-CN" altLang="en-US" sz="1200"/>
              <a:t>28 28 28 28 28 28 28 28 29 29 29 29 29 29 29 29 30 30 30 30 30 30 30 30 31 31 31 31 31 31 31 31 </a:t>
            </a:r>
          </a:p>
          <a:p>
            <a:r>
              <a:rPr lang="zh-CN" altLang="en-US" sz="1200"/>
              <a:t>00 00 00 00 00 00 00 00 01 01 01 01 01 01 01 01 02 02 02 02 02 02 02 02 03 03 03 03 03 03 03 03 </a:t>
            </a:r>
          </a:p>
          <a:p>
            <a:r>
              <a:rPr lang="zh-CN" altLang="en-US" sz="1200"/>
              <a:t>04 04 04 04 04 04 04 04 05 05 05 05 05 05 05 05 06 06 06 06 06 06 06 06 07 07 07 07 07 07 07 07 </a:t>
            </a:r>
          </a:p>
          <a:p>
            <a:r>
              <a:rPr lang="zh-CN" altLang="en-US" sz="1200"/>
              <a:t>08 08 08 08 08 08 08 08 09 09 09 09 09 09 09 09 10 10 10 10 10 10 10 10 11 11 11 11 11 11 11 11 </a:t>
            </a:r>
          </a:p>
          <a:p>
            <a:r>
              <a:rPr lang="zh-CN" altLang="en-US" sz="1200"/>
              <a:t>12 12 12 12 12 12 12 12 13 13 13 13 13 13 13 13 14 14 14 14 14 14 14 14 15 15 15 15 15 15 15 15 </a:t>
            </a:r>
          </a:p>
          <a:p>
            <a:r>
              <a:rPr lang="zh-CN" altLang="en-US" sz="1200"/>
              <a:t>16 16 16 16 16 16 16 16 17 17 17 17 17 17 17 17 18 18 18 18 18 18 18 18 19 19 19 19 19 19 19 19 </a:t>
            </a:r>
          </a:p>
          <a:p>
            <a:r>
              <a:rPr lang="zh-CN" altLang="en-US" sz="1200"/>
              <a:t>20 20 20 20 20 20 20 20 21 21 21 21 21 21 21 21 22 22 22 22 22 22 22 22 23 23 23 23 23 23 23 23 </a:t>
            </a:r>
          </a:p>
          <a:p>
            <a:r>
              <a:rPr lang="zh-CN" altLang="en-US" sz="1200"/>
              <a:t>24 24 24 24 24 24 24 24 25 25 25 25 25 25 25 25 26 26 26 26 26 26 26 26 27 27 27 27 27 27 27 27 </a:t>
            </a:r>
          </a:p>
          <a:p>
            <a:r>
              <a:rPr lang="zh-CN" altLang="en-US" sz="1200"/>
              <a:t>28 28 28 28 28 28 28 28 29 29 29 29 29 29 29 29 30 30 30 30 30 30 30 30 31 31 31 31 31 31 31 31 </a:t>
            </a:r>
          </a:p>
          <a:p>
            <a:r>
              <a:rPr lang="zh-CN" altLang="en-US" sz="1200"/>
              <a:t>00 00 00 00 00 00 00 00 01 01 01 01 01 01 01 01 02 02 02 02 02 02 02 02 03 03 03 03 03 03 03 03 </a:t>
            </a:r>
          </a:p>
          <a:p>
            <a:r>
              <a:rPr lang="zh-CN" altLang="en-US" sz="1200"/>
              <a:t>04 04 04 04 04 04 04 04 05 05 05 05 05 05 05 05 06 06 06 06 06 06 06 06 07 07 07 07 07 07 07 07 </a:t>
            </a:r>
          </a:p>
          <a:p>
            <a:r>
              <a:rPr lang="zh-CN" altLang="en-US" sz="1200"/>
              <a:t>08 08 08 08 08 08 08 08 09 09 09 09 09 09 09 09 10 10 10 10 10 10 10 10 11 11 11 11 11 11 11 11 </a:t>
            </a:r>
          </a:p>
          <a:p>
            <a:r>
              <a:rPr lang="zh-CN" altLang="en-US" sz="1200"/>
              <a:t>12 12 12 12 12 12 12 12 13 13 13 13 13 13 13 13 14 14 14 14 14 14 14 14 15 15 15 15 15 15 15 15 </a:t>
            </a:r>
          </a:p>
          <a:p>
            <a:r>
              <a:rPr lang="zh-CN" altLang="en-US" sz="1200"/>
              <a:t>16 16 16 16 16 16 16 16 17 17 17 17 17 17 17 17 18 18 18 18 18 18 18 18 19 19 19 19 19 19 19 19 </a:t>
            </a:r>
          </a:p>
          <a:p>
            <a:r>
              <a:rPr lang="zh-CN" altLang="en-US" sz="1200"/>
              <a:t>20 20 20 20 20 20 20 20 21 21 21 21 21 21 21 21 22 22 22 22 22 22 22 22 23 23 23 23 23 23 23 23 </a:t>
            </a:r>
          </a:p>
          <a:p>
            <a:r>
              <a:rPr lang="zh-CN" altLang="en-US" sz="1200"/>
              <a:t>24 24 24 24 24 24 24 24 25 25 25 25 25 25 25 25 26 26 26 26 26 26 26 26 27 27 27 27 27 27 27 27 </a:t>
            </a:r>
          </a:p>
          <a:p>
            <a:r>
              <a:rPr lang="zh-CN" altLang="en-US" sz="1200"/>
              <a:t>28 28 28 28 28 28 28 28 29 29 29 29 29 29 29 29 30 30 30 30 30 30 30 30 31 31 31 31 31 31 31 31 </a:t>
            </a:r>
          </a:p>
        </p:txBody>
      </p:sp>
    </p:spTree>
    <p:extLst>
      <p:ext uri="{BB962C8B-B14F-4D97-AF65-F5344CB8AC3E}">
        <p14:creationId xmlns:p14="http://schemas.microsoft.com/office/powerpoint/2010/main" val="350324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F87806-0EE4-8BC0-3F5D-8B5FA626FDD9}"/>
              </a:ext>
            </a:extLst>
          </p:cNvPr>
          <p:cNvSpPr txBox="1"/>
          <p:nvPr/>
        </p:nvSpPr>
        <p:spPr>
          <a:xfrm>
            <a:off x="132080" y="418655"/>
            <a:ext cx="10993120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  <a:p>
            <a:r>
              <a:rPr lang="zh-CN" altLang="en-US" sz="1000"/>
              <a:t>00 00 00 00 00 00 00 00 01 01 01 01 01 01 01 01 02 02 02 02 02 02 02 02 03 03 03 03 03 03 03 03 04 04 04 04 04 04 04 04 05 05 05 05 05 05 05 05 06 06 06 06 06 06 06 06 07 07 07 07 07 07 07 07 </a:t>
            </a:r>
          </a:p>
          <a:p>
            <a:r>
              <a:rPr lang="zh-CN" altLang="en-US" sz="1000"/>
              <a:t>08 08 08 08 08 08 08 08 09 09 09 09 09 09 09 09 10 10 10 10 10 10 10 10 11 11 11 11 11 11 11 11 12 12 12 12 12 12 12 12 13 13 13 13 13 13 13 13 14 14 14 14 14 14 14 14 15 15 15 15 15 15 15 15 </a:t>
            </a:r>
          </a:p>
          <a:p>
            <a:r>
              <a:rPr lang="zh-CN" altLang="en-US" sz="1000"/>
              <a:t>16 16 16 16 16 16 16 16 17 17 17 17 17 17 17 17 18 18 18 18 18 18 18 18 19 19 19 19 19 19 19 19 20 20 20 20 20 20 20 20 21 21 21 21 21 21 21 21 22 22 22 22 22 22 22 22 23 23 23 23 23 23 23 23 </a:t>
            </a:r>
          </a:p>
          <a:p>
            <a:r>
              <a:rPr lang="zh-CN" altLang="en-US" sz="1000"/>
              <a:t>24 24 24 24 24 24 24 24 25 25 25 25 25 25 25 25 26 26 26 26 26 26 26 26 27 27 27 27 27 27 27 27 28 28 28 28 28 28 28 28 29 29 29 29 29 29 29 29 30 30 30 30 30 30 30 30 31 31 31 31 31 31 31 31 </a:t>
            </a:r>
          </a:p>
        </p:txBody>
      </p:sp>
    </p:spTree>
    <p:extLst>
      <p:ext uri="{BB962C8B-B14F-4D97-AF65-F5344CB8AC3E}">
        <p14:creationId xmlns:p14="http://schemas.microsoft.com/office/powerpoint/2010/main" val="23255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78710F-0FD6-092D-ED6F-54BABA3FB0A0}"/>
              </a:ext>
            </a:extLst>
          </p:cNvPr>
          <p:cNvSpPr txBox="1"/>
          <p:nvPr/>
        </p:nvSpPr>
        <p:spPr>
          <a:xfrm>
            <a:off x="892016" y="-639255"/>
            <a:ext cx="920908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/>
              <a:t>1 0 0 0 1 0 0 0 0 0 0 0 0 0 0 0 0 0 0 0 0 0 0 0 0 0 0 0 0 0 0 0 0 0 0 0 0 0 0 0 0 0 0 0 0 0 0 0 0 0 0 0 0 0 0 0 0 0 0 0 0 0 0 0 </a:t>
            </a:r>
          </a:p>
          <a:p>
            <a:r>
              <a:rPr lang="zh-CN" altLang="en-US" sz="700"/>
              <a:t>0 1 0 0 0 1 0 0 0 0 0 0 0 0 0 0 0 0 0 0 0 0 0 0 0 0 0 0 0 0 0 0 0 0 0 0 0 0 0 0 0 0 0 0 0 0 0 0 0 0 0 0 0 0 0 0 0 0 0 0 0 0 0 0 </a:t>
            </a:r>
          </a:p>
          <a:p>
            <a:r>
              <a:rPr lang="zh-CN" altLang="en-US" sz="700"/>
              <a:t>0 0 1 0 0 0 1 0 0 0 0 0 0 0 0 0 0 0 0 0 0 0 0 0 0 0 0 0 0 0 0 0 0 0 0 0 0 0 0 0 0 0 0 0 0 0 0 0 0 0 0 0 0 0 0 0 0 0 0 0 0 0 0 0 </a:t>
            </a:r>
          </a:p>
          <a:p>
            <a:r>
              <a:rPr lang="zh-CN" altLang="en-US" sz="700"/>
              <a:t>0 0 0 1 0 0 0 1 0 0 0 0 0 0 0 0 0 0 0 0 0 0 0 0 0 0 0 0 0 0 0 0 0 0 0 0 0 0 0 0 0 0 0 0 0 0 0 0 0 0 0 0 0 0 0 0 0 0 0 0 0 0 0 0 </a:t>
            </a:r>
          </a:p>
          <a:p>
            <a:r>
              <a:rPr lang="zh-CN" altLang="en-US" sz="700"/>
              <a:t>1 0 0 0 1 0 0 0 0 0 0 0 0 0 0 0 0 0 0 0 0 0 0 0 0 0 0 0 0 0 0 0 0 0 0 0 0 0 0 0 0 0 0 0 0 0 0 0 0 0 0 0 0 0 0 0 0 0 0 0 0 0 0 0 </a:t>
            </a:r>
          </a:p>
          <a:p>
            <a:r>
              <a:rPr lang="zh-CN" altLang="en-US" sz="700"/>
              <a:t>0 1 0 0 0 1 0 0 0 0 0 0 0 0 0 0 0 0 0 0 0 0 0 0 0 0 0 0 0 0 0 0 0 0 0 0 0 0 0 0 0 0 0 0 0 0 0 0 0 0 0 0 0 0 0 0 0 0 0 0 0 0 0 0 </a:t>
            </a:r>
          </a:p>
          <a:p>
            <a:r>
              <a:rPr lang="zh-CN" altLang="en-US" sz="700"/>
              <a:t>0 0 1 0 0 0 1 0 0 0 0 0 0 0 0 0 0 0 0 0 0 0 0 0 0 0 0 0 0 0 0 0 0 0 0 0 0 0 0 0 0 0 0 0 0 0 0 0 0 0 0 0 0 0 0 0 0 0 0 0 0 0 0 0 </a:t>
            </a:r>
          </a:p>
          <a:p>
            <a:r>
              <a:rPr lang="zh-CN" altLang="en-US" sz="700"/>
              <a:t>0 0 0 1 0 0 0 1 0 0 0 0 0 0 0 0 0 0 0 0 0 0 0 0 0 0 0 0 0 0 0 0 0 0 0 0 0 0 0 0 0 0 0 0 0 0 0 0 0 0 0 0 0 0 0 0 0 0 0 0 0 0 0 0 </a:t>
            </a:r>
          </a:p>
          <a:p>
            <a:r>
              <a:rPr lang="zh-CN" altLang="en-US" sz="700"/>
              <a:t>0 0 0 0 0 0 0 0 1 0 0 0 1 0 0 0 0 0 0 0 0 0 0 0 0 0 0 0 0 0 0 0 0 0 0 0 0 0 0 0 0 0 0 0 0 0 0 0 0 0 0 0 0 0 0 0 0 0 0 0 0 0 0 0 </a:t>
            </a:r>
          </a:p>
          <a:p>
            <a:r>
              <a:rPr lang="zh-CN" altLang="en-US" sz="700"/>
              <a:t>0 0 0 0 0 0 0 0 0 1 0 0 0 1 0 0 0 0 0 0 0 0 0 0 0 0 0 0 0 0 0 0 0 0 0 0 0 0 0 0 0 0 0 0 0 0 0 0 0 0 0 0 0 0 0 0 0 0 0 0 0 0 0 0 </a:t>
            </a:r>
          </a:p>
          <a:p>
            <a:r>
              <a:rPr lang="zh-CN" altLang="en-US" sz="700"/>
              <a:t>0 0 0 0 0 0 0 0 0 0 1 0 0 0 1 0 0 0 0 0 0 0 0 0 0 0 0 0 0 0 0 0 0 0 0 0 0 0 0 0 0 0 0 0 0 0 0 0 0 0 0 0 0 0 0 0 0 0 0 0 0 0 0 0 </a:t>
            </a:r>
          </a:p>
          <a:p>
            <a:r>
              <a:rPr lang="zh-CN" altLang="en-US" sz="700"/>
              <a:t>0 0 0 0 0 0 0 0 0 0 0 1 0 0 0 1 0 0 0 0 0 0 0 0 0 0 0 0 0 0 0 0 0 0 0 0 0 0 0 0 0 0 0 0 0 0 0 0 0 0 0 0 0 0 0 0 0 0 0 0 0 0 0 0 </a:t>
            </a:r>
          </a:p>
          <a:p>
            <a:r>
              <a:rPr lang="zh-CN" altLang="en-US" sz="700"/>
              <a:t>0 0 0 0 0 0 0 0 1 0 0 0 1 0 0 0 0 0 0 0 0 0 0 0 0 0 0 0 0 0 0 0 0 0 0 0 0 0 0 0 0 0 0 0 0 0 0 0 0 0 0 0 0 0 0 0 0 0 0 0 0 0 0 0 </a:t>
            </a:r>
          </a:p>
          <a:p>
            <a:r>
              <a:rPr lang="zh-CN" altLang="en-US" sz="700"/>
              <a:t>0 0 0 0 0 0 0 0 0 1 0 0 0 1 0 0 0 0 0 0 0 0 0 0 0 0 0 0 0 0 0 0 0 0 0 0 0 0 0 0 0 0 0 0 0 0 0 0 0 0 0 0 0 0 0 0 0 0 0 0 0 0 0 0 </a:t>
            </a:r>
          </a:p>
          <a:p>
            <a:r>
              <a:rPr lang="zh-CN" altLang="en-US" sz="700"/>
              <a:t>0 0 0 0 0 0 0 0 0 0 1 0 0 0 1 0 0 0 0 0 0 0 0 0 0 0 0 0 0 0 0 0 0 0 0 0 0 0 0 0 0 0 0 0 0 0 0 0 0 0 0 0 0 0 0 0 0 0 0 0 0 0 0 0 </a:t>
            </a:r>
          </a:p>
          <a:p>
            <a:r>
              <a:rPr lang="zh-CN" altLang="en-US" sz="700"/>
              <a:t>0 0 0 0 0 0 0 0 0 0 0 1 0 0 0 1 0 0 0 0 0 0 0 0 0 0 0 0 0 0 0 0 0 0 0 0 0 0 0 0 0 0 0 0 0 0 0 0 0 0 0 0 0 0 0 0 0 0 0 0 0 0 0 0 </a:t>
            </a:r>
          </a:p>
          <a:p>
            <a:r>
              <a:rPr lang="zh-CN" altLang="en-US" sz="700"/>
              <a:t>0 0 0 0 0 0 0 0 0 0 0 0 0 0 0 0 1 0 0 0 1 0 0 0 0 0 0 0 0 0 0 0 0 0 0 0 0 0 0 0 0 0 0 0 0 0 0 0 0 0 0 0 0 0 0 0 0 0 0 0 0 0 0 0 </a:t>
            </a:r>
          </a:p>
          <a:p>
            <a:r>
              <a:rPr lang="zh-CN" altLang="en-US" sz="700"/>
              <a:t>0 0 0 0 0 0 0 0 0 0 0 0 0 0 0 0 0 1 0 0 0 1 0 0 0 0 0 0 0 0 0 0 0 0 0 0 0 0 0 0 0 0 0 0 0 0 0 0 0 0 0 0 0 0 0 0 0 0 0 0 0 0 0 0 </a:t>
            </a:r>
          </a:p>
          <a:p>
            <a:r>
              <a:rPr lang="zh-CN" altLang="en-US" sz="700"/>
              <a:t>0 0 0 0 0 0 0 0 0 0 0 0 0 0 0 0 0 0 1 0 0 0 1 0 0 0 0 0 0 0 0 0 0 0 0 0 0 0 0 0 0 0 0 0 0 0 0 0 0 0 0 0 0 0 0 0 0 0 0 0 0 0 0 0 </a:t>
            </a:r>
          </a:p>
          <a:p>
            <a:r>
              <a:rPr lang="zh-CN" altLang="en-US" sz="700"/>
              <a:t>0 0 0 0 0 0 0 0 0 0 0 0 0 0 0 0 0 0 0 1 0 0 0 1 0 0 0 0 0 0 0 0 0 0 0 0 0 0 0 0 0 0 0 0 0 0 0 0 0 0 0 0 0 0 0 0 0 0 0 0 0 0 0 0 </a:t>
            </a:r>
          </a:p>
          <a:p>
            <a:r>
              <a:rPr lang="zh-CN" altLang="en-US" sz="700"/>
              <a:t>0 0 0 0 0 0 0 0 0 0 0 0 0 0 0 0 1 0 0 0 1 0 0 0 0 0 0 0 0 0 0 0 0 0 0 0 0 0 0 0 0 0 0 0 0 0 0 0 0 0 0 0 0 0 0 0 0 0 0 0 0 0 0 0 </a:t>
            </a:r>
          </a:p>
          <a:p>
            <a:r>
              <a:rPr lang="zh-CN" altLang="en-US" sz="700"/>
              <a:t>0 0 0 0 0 0 0 0 0 0 0 0 0 0 0 0 0 1 0 0 0 1 0 0 0 0 0 0 0 0 0 0 0 0 0 0 0 0 0 0 0 0 0 0 0 0 0 0 0 0 0 0 0 0 0 0 0 0 0 0 0 0 0 0 </a:t>
            </a:r>
          </a:p>
          <a:p>
            <a:r>
              <a:rPr lang="zh-CN" altLang="en-US" sz="700"/>
              <a:t>0 0 0 0 0 0 0 0 0 0 0 0 0 0 0 0 0 0 1 0 0 0 1 0 0 0 0 0 0 0 0 0 0 0 0 0 0 0 0 0 0 0 0 0 0 0 0 0 0 0 0 0 0 0 0 0 0 0 0 0 0 0 0 0 </a:t>
            </a:r>
          </a:p>
          <a:p>
            <a:r>
              <a:rPr lang="zh-CN" altLang="en-US" sz="700"/>
              <a:t>0 0 0 0 0 0 0 0 0 0 0 0 0 0 0 0 0 0 0 1 0 0 0 1 0 0 0 0 0 0 0 0 0 0 0 0 0 0 0 0 0 0 0 0 0 0 0 0 0 0 0 0 0 0 0 0 0 0 0 0 0 0 0 0 </a:t>
            </a:r>
          </a:p>
          <a:p>
            <a:r>
              <a:rPr lang="zh-CN" altLang="en-US" sz="700"/>
              <a:t>0 0 0 0 0 0 0 0 0 0 0 0 0 0 0 0 0 0 0 0 0 0 0 0 1 0 0 0 1 0 0 0 0 0 0 0 0 0 0 0 0 0 0 0 0 0 0 0 0 0 0 0 0 0 0 0 0 0 0 0 0 0 0 0 </a:t>
            </a:r>
          </a:p>
          <a:p>
            <a:r>
              <a:rPr lang="zh-CN" altLang="en-US" sz="700"/>
              <a:t>0 0 0 0 0 0 0 0 0 0 0 0 0 0 0 0 0 0 0 0 0 0 0 0 0 1 0 0 0 1 0 0 0 0 0 0 0 0 0 0 0 0 0 0 0 0 0 0 0 0 0 0 0 0 0 0 0 0 0 0 0 0 0 0 </a:t>
            </a:r>
          </a:p>
          <a:p>
            <a:r>
              <a:rPr lang="zh-CN" altLang="en-US" sz="700"/>
              <a:t>0 0 0 0 0 0 0 0 0 0 0 0 0 0 0 0 0 0 0 0 0 0 0 0 0 0 1 0 0 0 1 0 0 0 0 0 0 0 0 0 0 0 0 0 0 0 0 0 0 0 0 0 0 0 0 0 0 0 0 0 0 0 0 0 </a:t>
            </a:r>
          </a:p>
          <a:p>
            <a:r>
              <a:rPr lang="zh-CN" altLang="en-US" sz="700"/>
              <a:t>0 0 0 0 0 0 0 0 0 0 0 0 0 0 0 0 0 0 0 0 0 0 0 0 0 0 0 1 0 0 0 1 0 0 0 0 0 0 0 0 0 0 0 0 0 0 0 0 0 0 0 0 0 0 0 0 0 0 0 0 0 0 0 0 </a:t>
            </a:r>
          </a:p>
          <a:p>
            <a:r>
              <a:rPr lang="zh-CN" altLang="en-US" sz="700"/>
              <a:t>0 0 0 0 0 0 0 0 0 0 0 0 0 0 0 0 0 0 0 0 0 0 0 0 1 0 0 0 1 0 0 0 0 0 0 0 0 0 0 0 0 0 0 0 0 0 0 0 0 0 0 0 0 0 0 0 0 0 0 0 0 0 0 0 </a:t>
            </a:r>
          </a:p>
          <a:p>
            <a:r>
              <a:rPr lang="zh-CN" altLang="en-US" sz="700"/>
              <a:t>0 0 0 0 0 0 0 0 0 0 0 0 0 0 0 0 0 0 0 0 0 0 0 0 0 1 0 0 0 1 0 0 0 0 0 0 0 0 0 0 0 0 0 0 0 0 0 0 0 0 0 0 0 0 0 0 0 0 0 0 0 0 0 0 </a:t>
            </a:r>
          </a:p>
          <a:p>
            <a:r>
              <a:rPr lang="zh-CN" altLang="en-US" sz="700"/>
              <a:t>0 0 0 0 0 0 0 0 0 0 0 0 0 0 0 0 0 0 0 0 0 0 0 0 0 0 1 0 0 0 1 0 0 0 0 0 0 0 0 0 0 0 0 0 0 0 0 0 0 0 0 0 0 0 0 0 0 0 0 0 0 0 0 0 </a:t>
            </a:r>
          </a:p>
          <a:p>
            <a:r>
              <a:rPr lang="zh-CN" altLang="en-US" sz="700"/>
              <a:t>0 0 0 0 0 0 0 0 0 0 0 0 0 0 0 0 0 0 0 0 0 0 0 0 0 0 0 1 0 0 0 1 0 0 0 0 0 0 0 0 0 0 0 0 0 0 0 0 0 0 0 0 0 0 0 0 0 0 0 0 0 0 0 0 </a:t>
            </a:r>
          </a:p>
          <a:p>
            <a:r>
              <a:rPr lang="zh-CN" altLang="en-US" sz="700"/>
              <a:t>0 0 0 0 0 0 0 0 0 0 0 0 0 0 0 0 0 0 0 0 0 0 0 0 0 0 0 0 0 0 0 0 1 0 0 0 1 0 0 0 0 0 0 0 0 0 0 0 0 0 0 0 0 0 0 0 0 0 0 0 0 0 0 0 </a:t>
            </a:r>
          </a:p>
          <a:p>
            <a:r>
              <a:rPr lang="zh-CN" altLang="en-US" sz="700"/>
              <a:t>0 0 0 0 0 0 0 0 0 0 0 0 0 0 0 0 0 0 0 0 0 0 0 0 0 0 0 0 0 0 0 0 0 1 0 0 0 1 0 0 0 0 0 0 0 0 0 0 0 0 0 0 0 0 0 0 0 0 0 0 0 0 0 0 </a:t>
            </a:r>
          </a:p>
          <a:p>
            <a:r>
              <a:rPr lang="zh-CN" altLang="en-US" sz="700"/>
              <a:t>0 0 0 0 0 0 0 0 0 0 0 0 0 0 0 0 0 0 0 0 0 0 0 0 0 0 0 0 0 0 0 0 0 0 1 0 0 0 1 0 0 0 0 0 0 0 0 0 0 0 0 0 0 0 0 0 0 0 0 0 0 0 0 0 </a:t>
            </a:r>
          </a:p>
          <a:p>
            <a:r>
              <a:rPr lang="zh-CN" altLang="en-US" sz="700"/>
              <a:t>0 0 0 0 0 0 0 0 0 0 0 0 0 0 0 0 0 0 0 0 0 0 0 0 0 0 0 0 0 0 0 0 0 0 0 1 0 0 0 1 0 0 0 0 0 0 0 0 0 0 0 0 0 0 0 0 0 0 0 0 0 0 0 0 </a:t>
            </a:r>
          </a:p>
          <a:p>
            <a:r>
              <a:rPr lang="zh-CN" altLang="en-US" sz="700"/>
              <a:t>0 0 0 0 0 0 0 0 0 0 0 0 0 0 0 0 0 0 0 0 0 0 0 0 0 0 0 0 0 0 0 0 1 0 0 0 1 0 0 0 0 0 0 0 0 0 0 0 0 0 0 0 0 0 0 0 0 0 0 0 0 0 0 0 </a:t>
            </a:r>
          </a:p>
          <a:p>
            <a:r>
              <a:rPr lang="zh-CN" altLang="en-US" sz="700"/>
              <a:t>0 0 0 0 0 0 0 0 0 0 0 0 0 0 0 0 0 0 0 0 0 0 0 0 0 0 0 0 0 0 0 0 0 1 0 0 0 1 0 0 0 0 0 0 0 0 0 0 0 0 0 0 0 0 0 0 0 0 0 0 0 0 0 0 </a:t>
            </a:r>
          </a:p>
          <a:p>
            <a:r>
              <a:rPr lang="zh-CN" altLang="en-US" sz="700"/>
              <a:t>0 0 0 0 0 0 0 0 0 0 0 0 0 0 0 0 0 0 0 0 0 0 0 0 0 0 0 0 0 0 0 0 0 0 1 0 0 0 1 0 0 0 0 0 0 0 0 0 0 0 0 0 0 0 0 0 0 0 0 0 0 0 0 0 </a:t>
            </a:r>
          </a:p>
          <a:p>
            <a:r>
              <a:rPr lang="zh-CN" altLang="en-US" sz="700"/>
              <a:t>0 0 0 0 0 0 0 0 0 0 0 0 0 0 0 0 0 0 0 0 0 0 0 0 0 0 0 0 0 0 0 0 0 0 0 1 0 0 0 1 0 0 0 0 0 0 0 0 0 0 0 0 0 0 0 0 0 0 0 0 0 0 0 0 </a:t>
            </a:r>
          </a:p>
          <a:p>
            <a:r>
              <a:rPr lang="zh-CN" altLang="en-US" sz="700"/>
              <a:t>0 0 0 0 0 0 0 0 0 0 0 0 0 0 0 0 0 0 0 0 0 0 0 0 0 0 0 0 0 0 0 0 0 0 0 0 0 0 0 0 1 0 0 0 1 0 0 0 0 0 0 0 0 0 0 0 0 0 0 0 0 0 0 0 </a:t>
            </a:r>
          </a:p>
          <a:p>
            <a:r>
              <a:rPr lang="zh-CN" altLang="en-US" sz="700"/>
              <a:t>0 0 0 0 0 0 0 0 0 0 0 0 0 0 0 0 0 0 0 0 0 0 0 0 0 0 0 0 0 0 0 0 0 0 0 0 0 0 0 0 0 1 0 0 0 1 0 0 0 0 0 0 0 0 0 0 0 0 0 0 0 0 0 0 </a:t>
            </a:r>
          </a:p>
          <a:p>
            <a:r>
              <a:rPr lang="zh-CN" altLang="en-US" sz="700"/>
              <a:t>0 0 0 0 0 0 0 0 0 0 0 0 0 0 0 0 0 0 0 0 0 0 0 0 0 0 0 0 0 0 0 0 0 0 0 0 0 0 0 0 0 0 1 0 0 0 1 0 0 0 0 0 0 0 0 0 0 0 0 0 0 0 0 0 </a:t>
            </a:r>
          </a:p>
          <a:p>
            <a:r>
              <a:rPr lang="zh-CN" altLang="en-US" sz="700"/>
              <a:t>0 0 0 0 0 0 0 0 0 0 0 0 0 0 0 0 0 0 0 0 0 0 0 0 0 0 0 0 0 0 0 0 0 0 0 0 0 0 0 0 0 0 0 1 0 0 0 1 0 0 0 0 0 0 0 0 0 0 0 0 0 0 0 0 </a:t>
            </a:r>
          </a:p>
          <a:p>
            <a:r>
              <a:rPr lang="zh-CN" altLang="en-US" sz="700"/>
              <a:t>0 0 0 0 0 0 0 0 0 0 0 0 0 0 0 0 0 0 0 0 0 0 0 0 0 0 0 0 0 0 0 0 0 0 0 0 0 0 0 0 1 0 0 0 1 0 0 0 0 0 0 0 0 0 0 0 0 0 0 0 0 0 0 0 </a:t>
            </a:r>
          </a:p>
          <a:p>
            <a:r>
              <a:rPr lang="zh-CN" altLang="en-US" sz="700"/>
              <a:t>0 0 0 0 0 0 0 0 0 0 0 0 0 0 0 0 0 0 0 0 0 0 0 0 0 0 0 0 0 0 0 0 0 0 0 0 0 0 0 0 0 1 0 0 0 1 0 0 0 0 0 0 0 0 0 0 0 0 0 0 0 0 0 0 </a:t>
            </a:r>
          </a:p>
          <a:p>
            <a:r>
              <a:rPr lang="zh-CN" altLang="en-US" sz="700"/>
              <a:t>0 0 0 0 0 0 0 0 0 0 0 0 0 0 0 0 0 0 0 0 0 0 0 0 0 0 0 0 0 0 0 0 0 0 0 0 0 0 0 0 0 0 1 0 0 0 1 0 0 0 0 0 0 0 0 0 0 0 0 0 0 0 0 0 </a:t>
            </a:r>
          </a:p>
          <a:p>
            <a:r>
              <a:rPr lang="zh-CN" altLang="en-US" sz="700"/>
              <a:t>0 0 0 0 0 0 0 0 0 0 0 0 0 0 0 0 0 0 0 0 0 0 0 0 0 0 0 0 0 0 0 0 0 0 0 0 0 0 0 0 0 0 0 1 0 0 0 1 0 0 0 0 0 0 0 0 0 0 0 0 0 0 0 0 </a:t>
            </a:r>
          </a:p>
          <a:p>
            <a:r>
              <a:rPr lang="zh-CN" altLang="en-US" sz="700"/>
              <a:t>0 0 0 0 0 0 0 0 0 0 0 0 0 0 0 0 0 0 0 0 0 0 0 0 0 0 0 0 0 0 0 0 0 0 0 0 0 0 0 0 0 0 0 0 0 0 0 0 1 0 0 0 1 0 0 0 0 0 0 0 0 0 0 0 </a:t>
            </a:r>
          </a:p>
          <a:p>
            <a:r>
              <a:rPr lang="zh-CN" altLang="en-US" sz="700"/>
              <a:t>0 0 0 0 0 0 0 0 0 0 0 0 0 0 0 0 0 0 0 0 0 0 0 0 0 0 0 0 0 0 0 0 0 0 0 0 0 0 0 0 0 0 0 0 0 0 0 0 0 1 0 0 0 1 0 0 0 0 0 0 0 0 0 0 </a:t>
            </a:r>
          </a:p>
          <a:p>
            <a:r>
              <a:rPr lang="zh-CN" altLang="en-US" sz="700"/>
              <a:t>0 0 0 0 0 0 0 0 0 0 0 0 0 0 0 0 0 0 0 0 0 0 0 0 0 0 0 0 0 0 0 0 0 0 0 0 0 0 0 0 0 0 0 0 0 0 0 0 0 0 1 0 0 0 1 0 0 0 0 0 0 0 0 0 </a:t>
            </a:r>
          </a:p>
          <a:p>
            <a:r>
              <a:rPr lang="zh-CN" altLang="en-US" sz="700"/>
              <a:t>0 0 0 0 0 0 0 0 0 0 0 0 0 0 0 0 0 0 0 0 0 0 0 0 0 0 0 0 0 0 0 0 0 0 0 0 0 0 0 0 0 0 0 0 0 0 0 0 0 0 0 1 0 0 0 1 0 0 0 0 0 0 0 0 </a:t>
            </a:r>
          </a:p>
          <a:p>
            <a:r>
              <a:rPr lang="zh-CN" altLang="en-US" sz="700"/>
              <a:t>0 0 0 0 0 0 0 0 0 0 0 0 0 0 0 0 0 0 0 0 0 0 0 0 0 0 0 0 0 0 0 0 0 0 0 0 0 0 0 0 0 0 0 0 0 0 0 0 1 0 0 0 1 0 0 0 0 0 0 0 0 0 0 0 </a:t>
            </a:r>
          </a:p>
          <a:p>
            <a:r>
              <a:rPr lang="zh-CN" altLang="en-US" sz="700"/>
              <a:t>0 0 0 0 0 0 0 0 0 0 0 0 0 0 0 0 0 0 0 0 0 0 0 0 0 0 0 0 0 0 0 0 0 0 0 0 0 0 0 0 0 0 0 0 0 0 0 0 0 1 0 0 0 1 0 0 0 0 0 0 0 0 0 0 </a:t>
            </a:r>
          </a:p>
          <a:p>
            <a:r>
              <a:rPr lang="zh-CN" altLang="en-US" sz="700"/>
              <a:t>0 0 0 0 0 0 0 0 0 0 0 0 0 0 0 0 0 0 0 0 0 0 0 0 0 0 0 0 0 0 0 0 0 0 0 0 0 0 0 0 0 0 0 0 0 0 0 0 0 0 1 0 0 0 1 0 0 0 0 0 0 0 0 0 </a:t>
            </a:r>
          </a:p>
          <a:p>
            <a:r>
              <a:rPr lang="zh-CN" altLang="en-US" sz="700"/>
              <a:t>0 0 0 0 0 0 0 0 0 0 0 0 0 0 0 0 0 0 0 0 0 0 0 0 0 0 0 0 0 0 0 0 0 0 0 0 0 0 0 0 0 0 0 0 0 0 0 0 0 0 0 1 0 0 0 1 0 0 0 0 0 0 0 0 </a:t>
            </a:r>
          </a:p>
          <a:p>
            <a:r>
              <a:rPr lang="zh-CN" altLang="en-US" sz="700"/>
              <a:t>0 0 0 0 0 0 0 0 0 0 0 0 0 0 0 0 0 0 0 0 0 0 0 0 0 0 0 0 0 0 0 0 0 0 0 0 0 0 0 0 0 0 0 0 0 0 0 0 0 0 0 0 0 0 0 0 1 0 0 0 1 0 0 0 </a:t>
            </a:r>
          </a:p>
          <a:p>
            <a:r>
              <a:rPr lang="zh-CN" altLang="en-US" sz="700"/>
              <a:t>0 0 0 0 0 0 0 0 0 0 0 0 0 0 0 0 0 0 0 0 0 0 0 0 0 0 0 0 0 0 0 0 0 0 0 0 0 0 0 0 0 0 0 0 0 0 0 0 0 0 0 0 0 0 0 0 0 1 0 0 0 1 0 0 </a:t>
            </a:r>
          </a:p>
          <a:p>
            <a:r>
              <a:rPr lang="zh-CN" altLang="en-US" sz="700"/>
              <a:t>0 0 0 0 0 0 0 0 0 0 0 0 0 0 0 0 0 0 0 0 0 0 0 0 0 0 0 0 0 0 0 0 0 0 0 0 0 0 0 0 0 0 0 0 0 0 0 0 0 0 0 0 0 0 0 0 0 0 1 0 0 0 1 0 </a:t>
            </a:r>
          </a:p>
          <a:p>
            <a:r>
              <a:rPr lang="zh-CN" altLang="en-US" sz="700"/>
              <a:t>0 0 0 0 0 0 0 0 0 0 0 0 0 0 0 0 0 0 0 0 0 0 0 0 0 0 0 0 0 0 0 0 0 0 0 0 0 0 0 0 0 0 0 0 0 0 0 0 0 0 0 0 0 0 0 0 0 0 0 1 0 0 0 1 </a:t>
            </a:r>
          </a:p>
          <a:p>
            <a:r>
              <a:rPr lang="zh-CN" altLang="en-US" sz="700"/>
              <a:t>0 0 0 0 0 0 0 0 0 0 0 0 0 0 0 0 0 0 0 0 0 0 0 0 0 0 0 0 0 0 0 0 0 0 0 0 0 0 0 0 0 0 0 0 0 0 0 0 0 0 0 0 0 0 0 0 1 0 0 0 1 0 0 0 </a:t>
            </a:r>
          </a:p>
          <a:p>
            <a:r>
              <a:rPr lang="zh-CN" altLang="en-US" sz="700"/>
              <a:t>0 0 0 0 0 0 0 0 0 0 0 0 0 0 0 0 0 0 0 0 0 0 0 0 0 0 0 0 0 0 0 0 0 0 0 0 0 0 0 0 0 0 0 0 0 0 0 0 0 0 0 0 0 0 0 0 0 1 0 0 0 1 0 0 </a:t>
            </a:r>
          </a:p>
          <a:p>
            <a:r>
              <a:rPr lang="zh-CN" altLang="en-US" sz="700"/>
              <a:t>0 0 0 0 0 0 0 0 0 0 0 0 0 0 0 0 0 0 0 0 0 0 0 0 0 0 0 0 0 0 0 0 0 0 0 0 0 0 0 0 0 0 0 0 0 0 0 0 0 0 0 0 0 0 0 0 0 0 1 0 0 0 1 0 </a:t>
            </a:r>
          </a:p>
          <a:p>
            <a:r>
              <a:rPr lang="zh-CN" altLang="en-US" sz="700"/>
              <a:t>0 0 0 0 0 0 0 0 0 0 0 0 0 0 0 0 0 0 0 0 0 0 0 0 0 0 0 0 0 0 0 0 0 0 0 0 0 0 0 0 0 0 0 0 0 0 0 0 0 0 0 0 0 0 0 0 0 0 0 1 0 0 0 1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6B2D89-2BCB-1DE6-E20A-6EA7642663EC}"/>
              </a:ext>
            </a:extLst>
          </p:cNvPr>
          <p:cNvSpPr txBox="1"/>
          <p:nvPr/>
        </p:nvSpPr>
        <p:spPr>
          <a:xfrm>
            <a:off x="6969760" y="1584960"/>
            <a:ext cx="433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M=64</a:t>
            </a:r>
            <a:r>
              <a:rPr lang="zh-CN" altLang="en-US"/>
              <a:t>时，有三个斜对角线位置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同时访问</a:t>
            </a:r>
            <a:r>
              <a:rPr lang="en-US" altLang="zh-CN"/>
              <a:t>cache</a:t>
            </a:r>
            <a:r>
              <a:rPr lang="zh-CN" altLang="en-US"/>
              <a:t>同一组</a:t>
            </a:r>
          </a:p>
        </p:txBody>
      </p:sp>
    </p:spTree>
    <p:extLst>
      <p:ext uri="{BB962C8B-B14F-4D97-AF65-F5344CB8AC3E}">
        <p14:creationId xmlns:p14="http://schemas.microsoft.com/office/powerpoint/2010/main" val="301584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6397659" y="1143000"/>
            <a:ext cx="5294492" cy="5521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6853289" y="1520070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88513B9-F3BE-4C74-A136-9DFE29006C26}"/>
              </a:ext>
            </a:extLst>
          </p:cNvPr>
          <p:cNvSpPr txBox="1"/>
          <p:nvPr/>
        </p:nvSpPr>
        <p:spPr>
          <a:xfrm>
            <a:off x="349988" y="1111422"/>
            <a:ext cx="613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M=32,N=32</a:t>
            </a:r>
            <a:r>
              <a:rPr lang="zh-CN" altLang="en-US"/>
              <a:t>时，</a:t>
            </a:r>
            <a:r>
              <a:rPr lang="en-US" altLang="zh-CN"/>
              <a:t>cache</a:t>
            </a:r>
            <a:r>
              <a:rPr lang="zh-CN" altLang="en-US"/>
              <a:t>只能存下一个矩阵的</a:t>
            </a:r>
            <a:r>
              <a:rPr lang="en-US" altLang="zh-CN"/>
              <a:t>1/4</a:t>
            </a:r>
            <a:r>
              <a:rPr lang="zh-CN" altLang="en-US"/>
              <a:t>，即</a:t>
            </a:r>
            <a:r>
              <a:rPr lang="en-US" altLang="zh-CN"/>
              <a:t>8</a:t>
            </a:r>
            <a:r>
              <a:rPr lang="zh-CN" altLang="en-US"/>
              <a:t>行</a:t>
            </a:r>
            <a:endParaRPr lang="en-US" altLang="zh-CN"/>
          </a:p>
          <a:p>
            <a:r>
              <a:rPr lang="zh-CN" altLang="en-US"/>
              <a:t>每个矩阵的一个行，需要</a:t>
            </a:r>
            <a:r>
              <a:rPr lang="en-US" altLang="zh-CN"/>
              <a:t>cache</a:t>
            </a:r>
            <a:r>
              <a:rPr lang="zh-CN" altLang="en-US"/>
              <a:t>的四个组来存储</a:t>
            </a:r>
            <a:endParaRPr lang="en-US" altLang="zh-CN"/>
          </a:p>
          <a:p>
            <a:r>
              <a:rPr lang="zh-CN" altLang="en-US"/>
              <a:t>矩阵第一行，映射到</a:t>
            </a:r>
            <a:r>
              <a:rPr lang="en-US" altLang="zh-CN"/>
              <a:t>0-3</a:t>
            </a:r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第二行</a:t>
            </a:r>
            <a:r>
              <a:rPr lang="en-US" altLang="zh-CN"/>
              <a:t>-&gt;4-7</a:t>
            </a:r>
            <a:r>
              <a:rPr lang="zh-CN" altLang="en-US"/>
              <a:t>组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即，矩阵第</a:t>
            </a:r>
            <a:r>
              <a:rPr lang="en-US" altLang="zh-CN"/>
              <a:t>i,j</a:t>
            </a:r>
            <a:r>
              <a:rPr lang="zh-CN" altLang="en-US"/>
              <a:t>处，映射到了第</a:t>
            </a:r>
            <a:r>
              <a:rPr lang="en-US" altLang="zh-CN"/>
              <a:t>(  (i%8)*4 +  j/8 )</a:t>
            </a:r>
            <a:r>
              <a:rPr lang="zh-CN" altLang="en-US"/>
              <a:t>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86C96F-83E2-0C74-E77D-B5D511B0244A}"/>
              </a:ext>
            </a:extLst>
          </p:cNvPr>
          <p:cNvCxnSpPr>
            <a:cxnSpLocks/>
          </p:cNvCxnSpPr>
          <p:nvPr/>
        </p:nvCxnSpPr>
        <p:spPr>
          <a:xfrm>
            <a:off x="6853289" y="1681896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22BA12-43C3-F3A0-831B-6341E3FAFC0F}"/>
              </a:ext>
            </a:extLst>
          </p:cNvPr>
          <p:cNvCxnSpPr>
            <a:cxnSpLocks/>
          </p:cNvCxnSpPr>
          <p:nvPr/>
        </p:nvCxnSpPr>
        <p:spPr>
          <a:xfrm>
            <a:off x="6853289" y="1843723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4926D0-B761-6EA1-2BEE-4679EC89B361}"/>
              </a:ext>
            </a:extLst>
          </p:cNvPr>
          <p:cNvCxnSpPr>
            <a:cxnSpLocks/>
          </p:cNvCxnSpPr>
          <p:nvPr/>
        </p:nvCxnSpPr>
        <p:spPr>
          <a:xfrm>
            <a:off x="6853289" y="2014976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889B9A-48BC-C104-839C-2B58FA1A4ECA}"/>
              </a:ext>
            </a:extLst>
          </p:cNvPr>
          <p:cNvCxnSpPr>
            <a:cxnSpLocks/>
          </p:cNvCxnSpPr>
          <p:nvPr/>
        </p:nvCxnSpPr>
        <p:spPr>
          <a:xfrm>
            <a:off x="6853289" y="2162664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4F8555-F15A-FDA1-49DE-93101FFD737B}"/>
              </a:ext>
            </a:extLst>
          </p:cNvPr>
          <p:cNvCxnSpPr>
            <a:cxnSpLocks/>
          </p:cNvCxnSpPr>
          <p:nvPr/>
        </p:nvCxnSpPr>
        <p:spPr>
          <a:xfrm>
            <a:off x="6853289" y="2324490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6C177A-EE51-32D8-5A8B-B0F8C1F9A69E}"/>
              </a:ext>
            </a:extLst>
          </p:cNvPr>
          <p:cNvCxnSpPr>
            <a:cxnSpLocks/>
          </p:cNvCxnSpPr>
          <p:nvPr/>
        </p:nvCxnSpPr>
        <p:spPr>
          <a:xfrm>
            <a:off x="6853289" y="2486317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CB6310F-497B-C78E-2147-BF101A77A3E1}"/>
              </a:ext>
            </a:extLst>
          </p:cNvPr>
          <p:cNvCxnSpPr>
            <a:cxnSpLocks/>
          </p:cNvCxnSpPr>
          <p:nvPr/>
        </p:nvCxnSpPr>
        <p:spPr>
          <a:xfrm>
            <a:off x="6853289" y="2638717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6561057" y="1243812"/>
            <a:ext cx="5092463" cy="16002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6721312" y="1388096"/>
            <a:ext cx="1101888" cy="13731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/>
          <p:nvPr/>
        </p:nvCxnSpPr>
        <p:spPr>
          <a:xfrm>
            <a:off x="6561057" y="895546"/>
            <a:ext cx="815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6128619" y="2077763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/>
          <p:nvPr/>
        </p:nvCxnSpPr>
        <p:spPr>
          <a:xfrm>
            <a:off x="6207660" y="1265548"/>
            <a:ext cx="0" cy="7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7570697" y="669960"/>
            <a:ext cx="14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4BFC6C-763C-D310-5DF9-6D40346AB686}"/>
              </a:ext>
            </a:extLst>
          </p:cNvPr>
          <p:cNvSpPr/>
          <p:nvPr/>
        </p:nvSpPr>
        <p:spPr>
          <a:xfrm>
            <a:off x="7924691" y="1379068"/>
            <a:ext cx="1090972" cy="13731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CF0769-F391-2B18-6154-EDF9D667EF1E}"/>
              </a:ext>
            </a:extLst>
          </p:cNvPr>
          <p:cNvSpPr/>
          <p:nvPr/>
        </p:nvSpPr>
        <p:spPr>
          <a:xfrm>
            <a:off x="9078014" y="1357332"/>
            <a:ext cx="1090972" cy="13731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02A87C8-3D1A-EBBB-6E26-B70CB59C376D}"/>
              </a:ext>
            </a:extLst>
          </p:cNvPr>
          <p:cNvSpPr/>
          <p:nvPr/>
        </p:nvSpPr>
        <p:spPr>
          <a:xfrm>
            <a:off x="10321644" y="1357332"/>
            <a:ext cx="1090972" cy="13731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E72D41C-463F-9790-B412-80F92F1312F8}"/>
              </a:ext>
            </a:extLst>
          </p:cNvPr>
          <p:cNvSpPr/>
          <p:nvPr/>
        </p:nvSpPr>
        <p:spPr>
          <a:xfrm>
            <a:off x="6721312" y="2871547"/>
            <a:ext cx="1101888" cy="112070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0304AA-43CA-FE10-2A8A-AFF0AD424856}"/>
              </a:ext>
            </a:extLst>
          </p:cNvPr>
          <p:cNvSpPr/>
          <p:nvPr/>
        </p:nvSpPr>
        <p:spPr>
          <a:xfrm>
            <a:off x="6721312" y="4089379"/>
            <a:ext cx="1101888" cy="112070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5D6467C-5D23-2BD0-DE0C-24FC415547E7}"/>
              </a:ext>
            </a:extLst>
          </p:cNvPr>
          <p:cNvSpPr/>
          <p:nvPr/>
        </p:nvSpPr>
        <p:spPr>
          <a:xfrm>
            <a:off x="6721312" y="5337930"/>
            <a:ext cx="1101888" cy="112070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4B8AA4D-B23F-A577-3EF8-07C46FB3E724}"/>
              </a:ext>
            </a:extLst>
          </p:cNvPr>
          <p:cNvSpPr txBox="1"/>
          <p:nvPr/>
        </p:nvSpPr>
        <p:spPr>
          <a:xfrm>
            <a:off x="7017713" y="1782709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0</a:t>
            </a:r>
            <a:endParaRPr lang="zh-CN" altLang="en-US" sz="3600" b="1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1DF39C-610F-3ED0-BEF5-434916E1A717}"/>
              </a:ext>
            </a:extLst>
          </p:cNvPr>
          <p:cNvSpPr txBox="1"/>
          <p:nvPr/>
        </p:nvSpPr>
        <p:spPr>
          <a:xfrm>
            <a:off x="8256728" y="1739174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1</a:t>
            </a:r>
            <a:endParaRPr lang="zh-CN" altLang="en-US" sz="3600" b="1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CB2CD1B-088D-B26C-E982-0760E25193B2}"/>
              </a:ext>
            </a:extLst>
          </p:cNvPr>
          <p:cNvSpPr txBox="1"/>
          <p:nvPr/>
        </p:nvSpPr>
        <p:spPr>
          <a:xfrm>
            <a:off x="9460536" y="1751510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2</a:t>
            </a:r>
            <a:endParaRPr lang="zh-CN" altLang="en-US" sz="3600" b="1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AEB08F-FF1D-71D9-D052-A20F40984D94}"/>
              </a:ext>
            </a:extLst>
          </p:cNvPr>
          <p:cNvSpPr txBox="1"/>
          <p:nvPr/>
        </p:nvSpPr>
        <p:spPr>
          <a:xfrm>
            <a:off x="10610592" y="1739915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5736C23-B6E1-0327-A4AC-F18E38FB6596}"/>
              </a:ext>
            </a:extLst>
          </p:cNvPr>
          <p:cNvSpPr txBox="1"/>
          <p:nvPr/>
        </p:nvSpPr>
        <p:spPr>
          <a:xfrm>
            <a:off x="10572899" y="1764642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3</a:t>
            </a:r>
            <a:endParaRPr lang="zh-CN" altLang="en-US" sz="3600" b="1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9D68FC-E314-8588-1FAB-B17EFAE60AA1}"/>
              </a:ext>
            </a:extLst>
          </p:cNvPr>
          <p:cNvSpPr txBox="1"/>
          <p:nvPr/>
        </p:nvSpPr>
        <p:spPr>
          <a:xfrm>
            <a:off x="7017713" y="3105834"/>
            <a:ext cx="5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4</a:t>
            </a:r>
            <a:endParaRPr lang="zh-CN" altLang="en-US" sz="3600" b="1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1A8B47-BD09-7E57-03D2-F75AFCA71F4A}"/>
              </a:ext>
            </a:extLst>
          </p:cNvPr>
          <p:cNvSpPr txBox="1"/>
          <p:nvPr/>
        </p:nvSpPr>
        <p:spPr>
          <a:xfrm>
            <a:off x="203679" y="4823248"/>
            <a:ext cx="577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将其分为</a:t>
            </a:r>
            <a:r>
              <a:rPr lang="en-US" altLang="zh-CN"/>
              <a:t>8*8</a:t>
            </a:r>
            <a:r>
              <a:rPr lang="zh-CN" altLang="en-US"/>
              <a:t>的分块，处理每个分块时，</a:t>
            </a:r>
            <a:r>
              <a:rPr lang="en-US" altLang="zh-CN"/>
              <a:t>A</a:t>
            </a:r>
            <a:r>
              <a:rPr lang="zh-CN" altLang="en-US"/>
              <a:t>矩阵在第一次进入</a:t>
            </a:r>
            <a:r>
              <a:rPr lang="en-US" altLang="zh-CN"/>
              <a:t>cache</a:t>
            </a:r>
            <a:r>
              <a:rPr lang="zh-CN" altLang="en-US"/>
              <a:t>时会</a:t>
            </a:r>
            <a:r>
              <a:rPr lang="en-US" altLang="zh-CN"/>
              <a:t>miss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同理。</a:t>
            </a:r>
            <a:endParaRPr lang="en-US" altLang="zh-CN"/>
          </a:p>
          <a:p>
            <a:r>
              <a:rPr lang="zh-CN" altLang="en-US"/>
              <a:t>则</a:t>
            </a:r>
            <a:r>
              <a:rPr lang="en-US" altLang="zh-CN"/>
              <a:t>miss</a:t>
            </a:r>
            <a:r>
              <a:rPr lang="zh-CN" altLang="en-US"/>
              <a:t>次数应为 </a:t>
            </a:r>
            <a:r>
              <a:rPr lang="en-US" altLang="zh-CN"/>
              <a:t>32/8*32+32*32/8=256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F75183-FE7A-B39B-340F-93B43981CC7B}"/>
              </a:ext>
            </a:extLst>
          </p:cNvPr>
          <p:cNvSpPr txBox="1"/>
          <p:nvPr/>
        </p:nvSpPr>
        <p:spPr>
          <a:xfrm>
            <a:off x="8405191" y="401398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3…</a:t>
            </a:r>
            <a:r>
              <a:rPr lang="zh-CN" altLang="en-US"/>
              <a:t>为分块处理顺序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E092214-5E87-D61B-BF3E-7B89A6B95C3D}"/>
              </a:ext>
            </a:extLst>
          </p:cNvPr>
          <p:cNvSpPr txBox="1"/>
          <p:nvPr/>
        </p:nvSpPr>
        <p:spPr>
          <a:xfrm>
            <a:off x="254989" y="433805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采用</a:t>
            </a:r>
            <a:r>
              <a:rPr lang="en-US" altLang="zh-CN"/>
              <a:t>ij bi bj</a:t>
            </a:r>
            <a:r>
              <a:rPr lang="zh-CN" altLang="en-US"/>
              <a:t>循环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FC33D9B-ADDD-53A9-D6D5-489965609D2D}"/>
              </a:ext>
            </a:extLst>
          </p:cNvPr>
          <p:cNvSpPr txBox="1"/>
          <p:nvPr/>
        </p:nvSpPr>
        <p:spPr>
          <a:xfrm>
            <a:off x="254989" y="3023241"/>
            <a:ext cx="6667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当访问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(i,j)</a:t>
            </a:r>
            <a:r>
              <a:rPr lang="zh-CN" altLang="en-US"/>
              <a:t>元素时，需将其存入</a:t>
            </a:r>
            <a:r>
              <a:rPr lang="en-US" altLang="zh-CN"/>
              <a:t>B</a:t>
            </a:r>
            <a:r>
              <a:rPr lang="zh-CN" altLang="en-US"/>
              <a:t>的（</a:t>
            </a:r>
            <a:r>
              <a:rPr lang="en-US" altLang="zh-CN"/>
              <a:t>j,i)</a:t>
            </a:r>
            <a:r>
              <a:rPr lang="zh-CN" altLang="en-US"/>
              <a:t>位置，</a:t>
            </a:r>
            <a:endParaRPr lang="en-US" altLang="zh-CN"/>
          </a:p>
          <a:p>
            <a:r>
              <a:rPr lang="zh-CN" altLang="en-US"/>
              <a:t>可验证，当</a:t>
            </a:r>
            <a:r>
              <a:rPr lang="en-US" altLang="zh-CN"/>
              <a:t>i</a:t>
            </a:r>
            <a:r>
              <a:rPr lang="zh-CN" altLang="en-US"/>
              <a:t>≠</a:t>
            </a:r>
            <a:r>
              <a:rPr lang="en-US" altLang="zh-CN"/>
              <a:t>j</a:t>
            </a:r>
            <a:r>
              <a:rPr lang="zh-CN" altLang="en-US"/>
              <a:t>时，其所处</a:t>
            </a:r>
            <a:r>
              <a:rPr lang="en-US" altLang="zh-CN"/>
              <a:t>cache</a:t>
            </a:r>
            <a:r>
              <a:rPr lang="zh-CN" altLang="en-US"/>
              <a:t>的组也不同，</a:t>
            </a:r>
            <a:endParaRPr lang="en-US" altLang="zh-CN"/>
          </a:p>
          <a:p>
            <a:r>
              <a:rPr lang="zh-CN" altLang="en-US"/>
              <a:t>因此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不会分组冲突，只在对角线会冲突</a:t>
            </a:r>
          </a:p>
        </p:txBody>
      </p:sp>
    </p:spTree>
    <p:extLst>
      <p:ext uri="{BB962C8B-B14F-4D97-AF65-F5344CB8AC3E}">
        <p14:creationId xmlns:p14="http://schemas.microsoft.com/office/powerpoint/2010/main" val="183254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6397659" y="1143000"/>
            <a:ext cx="5536676" cy="5081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6853289" y="1520070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88513B9-F3BE-4C74-A136-9DFE29006C26}"/>
              </a:ext>
            </a:extLst>
          </p:cNvPr>
          <p:cNvSpPr txBox="1"/>
          <p:nvPr/>
        </p:nvSpPr>
        <p:spPr>
          <a:xfrm>
            <a:off x="349988" y="1111422"/>
            <a:ext cx="6136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M=64,N=64</a:t>
            </a:r>
            <a:r>
              <a:rPr lang="zh-CN" altLang="en-US"/>
              <a:t>时，</a:t>
            </a:r>
            <a:r>
              <a:rPr lang="en-US" altLang="zh-CN"/>
              <a:t>64*64/32/8=16</a:t>
            </a:r>
          </a:p>
          <a:p>
            <a:r>
              <a:rPr lang="en-US" altLang="zh-CN"/>
              <a:t>cache</a:t>
            </a:r>
            <a:r>
              <a:rPr lang="zh-CN" altLang="en-US"/>
              <a:t>只能存下一个矩阵的</a:t>
            </a:r>
            <a:r>
              <a:rPr lang="en-US" altLang="zh-CN"/>
              <a:t>1/16</a:t>
            </a:r>
            <a:r>
              <a:rPr lang="zh-CN" altLang="en-US"/>
              <a:t>，即</a:t>
            </a:r>
            <a:r>
              <a:rPr lang="en-US" altLang="zh-CN"/>
              <a:t>4</a:t>
            </a:r>
            <a:r>
              <a:rPr lang="zh-CN" altLang="en-US"/>
              <a:t>行</a:t>
            </a:r>
            <a:endParaRPr lang="en-US" altLang="zh-CN"/>
          </a:p>
          <a:p>
            <a:r>
              <a:rPr lang="zh-CN" altLang="en-US"/>
              <a:t>每个矩阵的一个行，需要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个组来存储</a:t>
            </a:r>
            <a:endParaRPr lang="en-US" altLang="zh-CN"/>
          </a:p>
          <a:p>
            <a:r>
              <a:rPr lang="zh-CN" altLang="en-US"/>
              <a:t>矩阵第一行，映射到</a:t>
            </a:r>
            <a:r>
              <a:rPr lang="en-US" altLang="zh-CN"/>
              <a:t>0-7</a:t>
            </a:r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第二行</a:t>
            </a:r>
            <a:r>
              <a:rPr lang="en-US" altLang="zh-CN"/>
              <a:t>-&gt;8-15</a:t>
            </a:r>
            <a:r>
              <a:rPr lang="zh-CN" altLang="en-US"/>
              <a:t>组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即，矩阵第</a:t>
            </a:r>
            <a:r>
              <a:rPr lang="en-US" altLang="zh-CN"/>
              <a:t>i,j</a:t>
            </a:r>
            <a:r>
              <a:rPr lang="zh-CN" altLang="en-US"/>
              <a:t>处，映射到了第</a:t>
            </a:r>
            <a:r>
              <a:rPr lang="en-US" altLang="zh-CN"/>
              <a:t>(  (i%4)*8 +  j/8 )</a:t>
            </a:r>
            <a:r>
              <a:rPr lang="zh-CN" altLang="en-US"/>
              <a:t>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86C96F-83E2-0C74-E77D-B5D511B0244A}"/>
              </a:ext>
            </a:extLst>
          </p:cNvPr>
          <p:cNvCxnSpPr>
            <a:cxnSpLocks/>
          </p:cNvCxnSpPr>
          <p:nvPr/>
        </p:nvCxnSpPr>
        <p:spPr>
          <a:xfrm>
            <a:off x="6853289" y="1681896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22BA12-43C3-F3A0-831B-6341E3FAFC0F}"/>
              </a:ext>
            </a:extLst>
          </p:cNvPr>
          <p:cNvCxnSpPr>
            <a:cxnSpLocks/>
          </p:cNvCxnSpPr>
          <p:nvPr/>
        </p:nvCxnSpPr>
        <p:spPr>
          <a:xfrm>
            <a:off x="6853289" y="1843723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4926D0-B761-6EA1-2BEE-4679EC89B361}"/>
              </a:ext>
            </a:extLst>
          </p:cNvPr>
          <p:cNvCxnSpPr>
            <a:cxnSpLocks/>
          </p:cNvCxnSpPr>
          <p:nvPr/>
        </p:nvCxnSpPr>
        <p:spPr>
          <a:xfrm>
            <a:off x="6853289" y="2014976"/>
            <a:ext cx="4449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6561057" y="1265549"/>
            <a:ext cx="5180406" cy="98997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6721312" y="1388097"/>
            <a:ext cx="655163" cy="76582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/>
          <p:nvPr/>
        </p:nvCxnSpPr>
        <p:spPr>
          <a:xfrm>
            <a:off x="6561057" y="895546"/>
            <a:ext cx="815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6128619" y="2077763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/>
          <p:nvPr/>
        </p:nvCxnSpPr>
        <p:spPr>
          <a:xfrm>
            <a:off x="6207660" y="1265548"/>
            <a:ext cx="0" cy="7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7570697" y="669960"/>
            <a:ext cx="14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445F7C-6705-6F37-618B-E3E1CD89CBEF}"/>
              </a:ext>
            </a:extLst>
          </p:cNvPr>
          <p:cNvSpPr txBox="1"/>
          <p:nvPr/>
        </p:nvSpPr>
        <p:spPr>
          <a:xfrm>
            <a:off x="326856" y="4409440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考虑</a:t>
            </a:r>
            <a:r>
              <a:rPr lang="en-US" altLang="zh-CN"/>
              <a:t>4*4</a:t>
            </a:r>
            <a:r>
              <a:rPr lang="zh-CN" altLang="en-US"/>
              <a:t>的分块，</a:t>
            </a:r>
            <a:r>
              <a:rPr lang="en-US" altLang="zh-CN"/>
              <a:t>miss=1891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26EFE0-7533-9FDE-733E-ABFF40A2163D}"/>
              </a:ext>
            </a:extLst>
          </p:cNvPr>
          <p:cNvSpPr txBox="1"/>
          <p:nvPr/>
        </p:nvSpPr>
        <p:spPr>
          <a:xfrm>
            <a:off x="349988" y="3305608"/>
            <a:ext cx="433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M=64</a:t>
            </a:r>
            <a:r>
              <a:rPr lang="zh-CN" altLang="en-US"/>
              <a:t>时，有三个斜对角线位置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同时访问</a:t>
            </a:r>
            <a:r>
              <a:rPr lang="en-US" altLang="zh-CN"/>
              <a:t>cache</a:t>
            </a:r>
            <a:r>
              <a:rPr lang="zh-CN" altLang="en-US"/>
              <a:t>同一组</a:t>
            </a:r>
          </a:p>
        </p:txBody>
      </p:sp>
    </p:spTree>
    <p:extLst>
      <p:ext uri="{BB962C8B-B14F-4D97-AF65-F5344CB8AC3E}">
        <p14:creationId xmlns:p14="http://schemas.microsoft.com/office/powerpoint/2010/main" val="128472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055156-0B7F-6EA9-1B53-3EDD5F00918A}"/>
              </a:ext>
            </a:extLst>
          </p:cNvPr>
          <p:cNvCxnSpPr>
            <a:cxnSpLocks/>
          </p:cNvCxnSpPr>
          <p:nvPr/>
        </p:nvCxnSpPr>
        <p:spPr>
          <a:xfrm>
            <a:off x="1001129" y="3809237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552FF7F-C8EC-3008-C881-4F7BD7EB9A6F}"/>
              </a:ext>
            </a:extLst>
          </p:cNvPr>
          <p:cNvCxnSpPr>
            <a:cxnSpLocks/>
          </p:cNvCxnSpPr>
          <p:nvPr/>
        </p:nvCxnSpPr>
        <p:spPr>
          <a:xfrm>
            <a:off x="1001129" y="3953509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F629D79-5798-E29B-8E6A-5F0025B2413D}"/>
              </a:ext>
            </a:extLst>
          </p:cNvPr>
          <p:cNvCxnSpPr>
            <a:cxnSpLocks/>
          </p:cNvCxnSpPr>
          <p:nvPr/>
        </p:nvCxnSpPr>
        <p:spPr>
          <a:xfrm>
            <a:off x="1001129" y="4081525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F13AB1-A151-B109-A54D-06C8744AEA4B}"/>
              </a:ext>
            </a:extLst>
          </p:cNvPr>
          <p:cNvCxnSpPr>
            <a:cxnSpLocks/>
          </p:cNvCxnSpPr>
          <p:nvPr/>
        </p:nvCxnSpPr>
        <p:spPr>
          <a:xfrm>
            <a:off x="1001129" y="4195317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6E9EFE9-7BCC-EB46-7F74-15421CFC68E7}"/>
              </a:ext>
            </a:extLst>
          </p:cNvPr>
          <p:cNvCxnSpPr>
            <a:cxnSpLocks/>
          </p:cNvCxnSpPr>
          <p:nvPr/>
        </p:nvCxnSpPr>
        <p:spPr>
          <a:xfrm>
            <a:off x="1782644" y="3803141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A535DC9-6030-735D-4D73-EB0EC92C830E}"/>
              </a:ext>
            </a:extLst>
          </p:cNvPr>
          <p:cNvCxnSpPr>
            <a:cxnSpLocks/>
          </p:cNvCxnSpPr>
          <p:nvPr/>
        </p:nvCxnSpPr>
        <p:spPr>
          <a:xfrm>
            <a:off x="1782644" y="3947413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DEA5974-B349-0552-254F-CA35BCAF59B5}"/>
              </a:ext>
            </a:extLst>
          </p:cNvPr>
          <p:cNvCxnSpPr>
            <a:cxnSpLocks/>
          </p:cNvCxnSpPr>
          <p:nvPr/>
        </p:nvCxnSpPr>
        <p:spPr>
          <a:xfrm>
            <a:off x="1782644" y="4075429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585E31B-1F65-72E2-9595-735C18AD3429}"/>
              </a:ext>
            </a:extLst>
          </p:cNvPr>
          <p:cNvCxnSpPr>
            <a:cxnSpLocks/>
          </p:cNvCxnSpPr>
          <p:nvPr/>
        </p:nvCxnSpPr>
        <p:spPr>
          <a:xfrm>
            <a:off x="1782644" y="4189221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08863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232911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36092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47471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8470172" y="1050753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031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055156-0B7F-6EA9-1B53-3EDD5F00918A}"/>
              </a:ext>
            </a:extLst>
          </p:cNvPr>
          <p:cNvCxnSpPr>
            <a:cxnSpLocks/>
          </p:cNvCxnSpPr>
          <p:nvPr/>
        </p:nvCxnSpPr>
        <p:spPr>
          <a:xfrm>
            <a:off x="1001129" y="3809237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552FF7F-C8EC-3008-C881-4F7BD7EB9A6F}"/>
              </a:ext>
            </a:extLst>
          </p:cNvPr>
          <p:cNvCxnSpPr>
            <a:cxnSpLocks/>
          </p:cNvCxnSpPr>
          <p:nvPr/>
        </p:nvCxnSpPr>
        <p:spPr>
          <a:xfrm>
            <a:off x="1001129" y="3953509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F629D79-5798-E29B-8E6A-5F0025B2413D}"/>
              </a:ext>
            </a:extLst>
          </p:cNvPr>
          <p:cNvCxnSpPr>
            <a:cxnSpLocks/>
          </p:cNvCxnSpPr>
          <p:nvPr/>
        </p:nvCxnSpPr>
        <p:spPr>
          <a:xfrm>
            <a:off x="1001129" y="4081525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F13AB1-A151-B109-A54D-06C8744AEA4B}"/>
              </a:ext>
            </a:extLst>
          </p:cNvPr>
          <p:cNvCxnSpPr>
            <a:cxnSpLocks/>
          </p:cNvCxnSpPr>
          <p:nvPr/>
        </p:nvCxnSpPr>
        <p:spPr>
          <a:xfrm>
            <a:off x="1001129" y="4195317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6E9EFE9-7BCC-EB46-7F74-15421CFC68E7}"/>
              </a:ext>
            </a:extLst>
          </p:cNvPr>
          <p:cNvCxnSpPr>
            <a:cxnSpLocks/>
          </p:cNvCxnSpPr>
          <p:nvPr/>
        </p:nvCxnSpPr>
        <p:spPr>
          <a:xfrm>
            <a:off x="1782644" y="3803141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A535DC9-6030-735D-4D73-EB0EC92C830E}"/>
              </a:ext>
            </a:extLst>
          </p:cNvPr>
          <p:cNvCxnSpPr>
            <a:cxnSpLocks/>
          </p:cNvCxnSpPr>
          <p:nvPr/>
        </p:nvCxnSpPr>
        <p:spPr>
          <a:xfrm>
            <a:off x="1782644" y="3947413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DEA5974-B349-0552-254F-CA35BCAF59B5}"/>
              </a:ext>
            </a:extLst>
          </p:cNvPr>
          <p:cNvCxnSpPr>
            <a:cxnSpLocks/>
          </p:cNvCxnSpPr>
          <p:nvPr/>
        </p:nvCxnSpPr>
        <p:spPr>
          <a:xfrm>
            <a:off x="1782644" y="4075429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585E31B-1F65-72E2-9595-735C18AD3429}"/>
              </a:ext>
            </a:extLst>
          </p:cNvPr>
          <p:cNvCxnSpPr>
            <a:cxnSpLocks/>
          </p:cNvCxnSpPr>
          <p:nvPr/>
        </p:nvCxnSpPr>
        <p:spPr>
          <a:xfrm>
            <a:off x="1782644" y="4189221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08863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232911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36092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47471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8470172" y="1050753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B52F899-719A-58FE-24A9-31BA97B270D1}"/>
              </a:ext>
            </a:extLst>
          </p:cNvPr>
          <p:cNvSpPr txBox="1"/>
          <p:nvPr/>
        </p:nvSpPr>
        <p:spPr>
          <a:xfrm>
            <a:off x="3582185" y="254801"/>
            <a:ext cx="657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步骤</a:t>
            </a:r>
            <a:r>
              <a:rPr lang="en-US" altLang="zh-CN" sz="2000" b="1"/>
              <a:t>1</a:t>
            </a:r>
            <a:r>
              <a:rPr lang="zh-CN" altLang="en-US" sz="2000" b="1"/>
              <a:t>，矩阵</a:t>
            </a:r>
            <a:r>
              <a:rPr lang="en-US" altLang="zh-CN" sz="2000" b="1"/>
              <a:t>A</a:t>
            </a:r>
            <a:r>
              <a:rPr lang="zh-CN" altLang="en-US" sz="2000" b="1"/>
              <a:t>的小块</a:t>
            </a:r>
            <a:r>
              <a:rPr lang="en-US" altLang="zh-CN" sz="2000" b="1"/>
              <a:t>1</a:t>
            </a:r>
            <a:r>
              <a:rPr lang="zh-CN" altLang="en-US" sz="2000" b="1"/>
              <a:t>，</a:t>
            </a:r>
            <a:r>
              <a:rPr lang="en-US" altLang="zh-CN" sz="2000" b="1"/>
              <a:t>2</a:t>
            </a:r>
            <a:r>
              <a:rPr lang="zh-CN" altLang="en-US" sz="2000" b="1"/>
              <a:t>转置后写到矩阵</a:t>
            </a:r>
            <a:r>
              <a:rPr lang="en-US" altLang="zh-CN" sz="2000" b="1"/>
              <a:t>B</a:t>
            </a:r>
            <a:r>
              <a:rPr lang="zh-CN" altLang="en-US" sz="2000" b="1"/>
              <a:t>的</a:t>
            </a:r>
            <a:r>
              <a:rPr lang="en-US" altLang="zh-CN" sz="2000" b="1"/>
              <a:t>1</a:t>
            </a:r>
            <a:r>
              <a:rPr lang="zh-CN" altLang="en-US" sz="2000" b="1"/>
              <a:t>，</a:t>
            </a:r>
            <a:r>
              <a:rPr lang="en-US" altLang="zh-CN" sz="2000" b="1"/>
              <a:t>2</a:t>
            </a:r>
            <a:r>
              <a:rPr lang="zh-CN" altLang="en-US" sz="2000" b="1"/>
              <a:t>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AF913F-3796-F157-A304-90B3FE06C7EB}"/>
              </a:ext>
            </a:extLst>
          </p:cNvPr>
          <p:cNvSpPr txBox="1"/>
          <p:nvPr/>
        </p:nvSpPr>
        <p:spPr>
          <a:xfrm>
            <a:off x="1038477" y="3767870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37F658-5A9A-C5CA-3DB1-1B20493EB6AE}"/>
              </a:ext>
            </a:extLst>
          </p:cNvPr>
          <p:cNvSpPr txBox="1"/>
          <p:nvPr/>
        </p:nvSpPr>
        <p:spPr>
          <a:xfrm>
            <a:off x="1861338" y="3767870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4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3824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08863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232911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36092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47471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8440827" y="1013737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CE2A84-84A8-D728-D825-D63C1854694A}"/>
              </a:ext>
            </a:extLst>
          </p:cNvPr>
          <p:cNvCxnSpPr>
            <a:cxnSpLocks/>
          </p:cNvCxnSpPr>
          <p:nvPr/>
        </p:nvCxnSpPr>
        <p:spPr>
          <a:xfrm>
            <a:off x="8392291" y="1075082"/>
            <a:ext cx="53230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130978-F79F-2F9A-3DC6-820C1A9F38F0}"/>
              </a:ext>
            </a:extLst>
          </p:cNvPr>
          <p:cNvCxnSpPr>
            <a:cxnSpLocks/>
          </p:cNvCxnSpPr>
          <p:nvPr/>
        </p:nvCxnSpPr>
        <p:spPr>
          <a:xfrm flipV="1">
            <a:off x="8646298" y="811479"/>
            <a:ext cx="808786" cy="26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32B60-6979-641A-3C01-425D0A2028EB}"/>
              </a:ext>
            </a:extLst>
          </p:cNvPr>
          <p:cNvSpPr txBox="1"/>
          <p:nvPr/>
        </p:nvSpPr>
        <p:spPr>
          <a:xfrm>
            <a:off x="9490741" y="612946"/>
            <a:ext cx="253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利用局部变量保存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5491D0F-31B2-FE19-5144-F42B57EF40E9}"/>
              </a:ext>
            </a:extLst>
          </p:cNvPr>
          <p:cNvCxnSpPr/>
          <p:nvPr/>
        </p:nvCxnSpPr>
        <p:spPr>
          <a:xfrm rot="10800000" flipV="1">
            <a:off x="8131696" y="1081117"/>
            <a:ext cx="2305347" cy="753298"/>
          </a:xfrm>
          <a:prstGeom prst="curvedConnector3">
            <a:avLst>
              <a:gd name="adj1" fmla="val -158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2B71DC6-8103-B0FE-FDF7-53AFB6EBC165}"/>
              </a:ext>
            </a:extLst>
          </p:cNvPr>
          <p:cNvSpPr txBox="1"/>
          <p:nvPr/>
        </p:nvSpPr>
        <p:spPr>
          <a:xfrm>
            <a:off x="9966247" y="1498179"/>
            <a:ext cx="188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之后会写到这里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C724256-75B5-6ABD-9E4E-ACE24B778A91}"/>
              </a:ext>
            </a:extLst>
          </p:cNvPr>
          <p:cNvCxnSpPr>
            <a:cxnSpLocks/>
          </p:cNvCxnSpPr>
          <p:nvPr/>
        </p:nvCxnSpPr>
        <p:spPr>
          <a:xfrm>
            <a:off x="7692431" y="1845840"/>
            <a:ext cx="43926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A139106-D85A-0DBF-69D8-3E58C7B13B91}"/>
              </a:ext>
            </a:extLst>
          </p:cNvPr>
          <p:cNvSpPr txBox="1"/>
          <p:nvPr/>
        </p:nvSpPr>
        <p:spPr>
          <a:xfrm>
            <a:off x="1324123" y="37527"/>
            <a:ext cx="1099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步骤</a:t>
            </a:r>
            <a:r>
              <a:rPr lang="en-US" altLang="zh-CN" sz="2000" b="1"/>
              <a:t>2</a:t>
            </a:r>
            <a:r>
              <a:rPr lang="zh-CN" altLang="en-US" sz="2000" b="1"/>
              <a:t>，使用</a:t>
            </a:r>
            <a:r>
              <a:rPr lang="en-US" altLang="zh-CN" sz="2000" b="1"/>
              <a:t>4</a:t>
            </a:r>
            <a:r>
              <a:rPr lang="zh-CN" altLang="en-US" sz="2000" b="1"/>
              <a:t>个局部变量，逐行保存矩阵</a:t>
            </a:r>
            <a:r>
              <a:rPr lang="en-US" altLang="zh-CN" sz="2000" b="1"/>
              <a:t>B</a:t>
            </a:r>
            <a:r>
              <a:rPr lang="zh-CN" altLang="en-US" sz="2000" b="1"/>
              <a:t>的小块</a:t>
            </a:r>
            <a:r>
              <a:rPr lang="en-US" altLang="zh-CN" sz="2000" b="1"/>
              <a:t>2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56217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08863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232911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36092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47471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8440827" y="1013737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CE2A84-84A8-D728-D825-D63C1854694A}"/>
              </a:ext>
            </a:extLst>
          </p:cNvPr>
          <p:cNvCxnSpPr>
            <a:cxnSpLocks/>
          </p:cNvCxnSpPr>
          <p:nvPr/>
        </p:nvCxnSpPr>
        <p:spPr>
          <a:xfrm>
            <a:off x="8392291" y="1075082"/>
            <a:ext cx="53230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C724256-75B5-6ABD-9E4E-ACE24B778A91}"/>
              </a:ext>
            </a:extLst>
          </p:cNvPr>
          <p:cNvCxnSpPr>
            <a:cxnSpLocks/>
          </p:cNvCxnSpPr>
          <p:nvPr/>
        </p:nvCxnSpPr>
        <p:spPr>
          <a:xfrm>
            <a:off x="7692431" y="1845840"/>
            <a:ext cx="43926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269385-2585-1F02-D0B3-4D8D4E980763}"/>
              </a:ext>
            </a:extLst>
          </p:cNvPr>
          <p:cNvSpPr txBox="1"/>
          <p:nvPr/>
        </p:nvSpPr>
        <p:spPr>
          <a:xfrm>
            <a:off x="2660975" y="123796"/>
            <a:ext cx="7168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步骤</a:t>
            </a:r>
            <a:r>
              <a:rPr lang="en-US" altLang="zh-CN" sz="2000" b="1"/>
              <a:t>3</a:t>
            </a:r>
            <a:r>
              <a:rPr lang="zh-CN" altLang="en-US" sz="2000" b="1"/>
              <a:t>，矩阵</a:t>
            </a:r>
            <a:r>
              <a:rPr lang="en-US" altLang="zh-CN" sz="2000" b="1"/>
              <a:t>A</a:t>
            </a:r>
            <a:r>
              <a:rPr lang="zh-CN" altLang="en-US" sz="2000" b="1"/>
              <a:t>的小块</a:t>
            </a:r>
            <a:r>
              <a:rPr lang="en-US" altLang="zh-CN" sz="2000" b="1"/>
              <a:t>3</a:t>
            </a:r>
            <a:r>
              <a:rPr lang="zh-CN" altLang="en-US" sz="2000" b="1"/>
              <a:t>按列写道矩阵</a:t>
            </a:r>
            <a:r>
              <a:rPr lang="en-US" altLang="zh-CN" sz="2000" b="1"/>
              <a:t>B</a:t>
            </a:r>
            <a:r>
              <a:rPr lang="zh-CN" altLang="en-US" sz="2000" b="1"/>
              <a:t>的右上角小块对应行， 并将局部变量写到矩阵</a:t>
            </a:r>
            <a:r>
              <a:rPr lang="en-US" altLang="zh-CN" sz="2000" b="1"/>
              <a:t>B</a:t>
            </a:r>
            <a:r>
              <a:rPr lang="zh-CN" altLang="en-US" sz="2000" b="1"/>
              <a:t>的左下角</a:t>
            </a:r>
            <a:r>
              <a:rPr lang="en-US" altLang="zh-CN" sz="2000" b="1"/>
              <a:t>(</a:t>
            </a:r>
            <a:r>
              <a:rPr lang="zh-CN" altLang="en-US" sz="2000" b="1"/>
              <a:t>必须逐行，因为会替换）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344C1C8-6BFF-1568-599C-C38F8F98C57C}"/>
              </a:ext>
            </a:extLst>
          </p:cNvPr>
          <p:cNvCxnSpPr>
            <a:cxnSpLocks/>
          </p:cNvCxnSpPr>
          <p:nvPr/>
        </p:nvCxnSpPr>
        <p:spPr>
          <a:xfrm>
            <a:off x="1063824" y="3776535"/>
            <a:ext cx="0" cy="4373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898DF67-D37C-5A4E-728A-540E2A493E51}"/>
              </a:ext>
            </a:extLst>
          </p:cNvPr>
          <p:cNvSpPr txBox="1"/>
          <p:nvPr/>
        </p:nvSpPr>
        <p:spPr>
          <a:xfrm>
            <a:off x="1048152" y="3767870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BE6979-793D-7560-18D5-1299BB2EEF84}"/>
              </a:ext>
            </a:extLst>
          </p:cNvPr>
          <p:cNvCxnSpPr>
            <a:cxnSpLocks/>
          </p:cNvCxnSpPr>
          <p:nvPr/>
        </p:nvCxnSpPr>
        <p:spPr>
          <a:xfrm flipV="1">
            <a:off x="1118652" y="1075082"/>
            <a:ext cx="7321495" cy="3081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36E4AC9-BD0F-B263-E12B-8ED2A3BFAF84}"/>
              </a:ext>
            </a:extLst>
          </p:cNvPr>
          <p:cNvSpPr txBox="1"/>
          <p:nvPr/>
        </p:nvSpPr>
        <p:spPr>
          <a:xfrm>
            <a:off x="5882640" y="2615646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矩阵</a:t>
            </a:r>
            <a:r>
              <a:rPr lang="en-US" altLang="zh-CN"/>
              <a:t>A</a:t>
            </a:r>
            <a:r>
              <a:rPr lang="zh-CN" altLang="en-US"/>
              <a:t>块</a:t>
            </a:r>
            <a:r>
              <a:rPr lang="en-US" altLang="zh-CN"/>
              <a:t>3</a:t>
            </a:r>
            <a:r>
              <a:rPr lang="zh-CN" altLang="en-US"/>
              <a:t>的列写到矩阵</a:t>
            </a:r>
            <a:r>
              <a:rPr lang="en-US" altLang="zh-CN"/>
              <a:t>B</a:t>
            </a:r>
            <a:r>
              <a:rPr lang="zh-CN" altLang="en-US"/>
              <a:t>块</a:t>
            </a:r>
            <a:r>
              <a:rPr lang="en-US" altLang="zh-CN"/>
              <a:t>2</a:t>
            </a:r>
            <a:r>
              <a:rPr lang="zh-CN" altLang="en-US"/>
              <a:t>对应的行</a:t>
            </a:r>
          </a:p>
        </p:txBody>
      </p:sp>
    </p:spTree>
    <p:extLst>
      <p:ext uri="{BB962C8B-B14F-4D97-AF65-F5344CB8AC3E}">
        <p14:creationId xmlns:p14="http://schemas.microsoft.com/office/powerpoint/2010/main" val="361991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C97CDC2-3442-C9DC-2C7C-B62CAD08EC65}"/>
              </a:ext>
            </a:extLst>
          </p:cNvPr>
          <p:cNvCxnSpPr>
            <a:cxnSpLocks/>
          </p:cNvCxnSpPr>
          <p:nvPr/>
        </p:nvCxnSpPr>
        <p:spPr>
          <a:xfrm rot="5400000">
            <a:off x="8567486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E5B803E-9D34-4B36-53CA-E399E0073D9A}"/>
              </a:ext>
            </a:extLst>
          </p:cNvPr>
          <p:cNvCxnSpPr>
            <a:cxnSpLocks/>
          </p:cNvCxnSpPr>
          <p:nvPr/>
        </p:nvCxnSpPr>
        <p:spPr>
          <a:xfrm rot="5400000">
            <a:off x="8423214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B2E36D6-4EEB-52B3-6689-1F8EFA4675A3}"/>
              </a:ext>
            </a:extLst>
          </p:cNvPr>
          <p:cNvCxnSpPr>
            <a:cxnSpLocks/>
          </p:cNvCxnSpPr>
          <p:nvPr/>
        </p:nvCxnSpPr>
        <p:spPr>
          <a:xfrm rot="5400000">
            <a:off x="8295198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D66D6D0-2594-18D4-DB93-7CAD15B0C444}"/>
              </a:ext>
            </a:extLst>
          </p:cNvPr>
          <p:cNvCxnSpPr>
            <a:cxnSpLocks/>
          </p:cNvCxnSpPr>
          <p:nvPr/>
        </p:nvCxnSpPr>
        <p:spPr>
          <a:xfrm rot="5400000">
            <a:off x="8181406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D41417-403A-0F9A-5940-1A9AE6B5571E}"/>
              </a:ext>
            </a:extLst>
          </p:cNvPr>
          <p:cNvCxnSpPr>
            <a:cxnSpLocks/>
          </p:cNvCxnSpPr>
          <p:nvPr/>
        </p:nvCxnSpPr>
        <p:spPr>
          <a:xfrm>
            <a:off x="1001129" y="37841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721E2E-DAE7-A3D1-EE38-EE8DD769E9A3}"/>
              </a:ext>
            </a:extLst>
          </p:cNvPr>
          <p:cNvCxnSpPr>
            <a:cxnSpLocks/>
          </p:cNvCxnSpPr>
          <p:nvPr/>
        </p:nvCxnSpPr>
        <p:spPr>
          <a:xfrm>
            <a:off x="1001129" y="39283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3937FA-55B8-5649-908D-D9ADF7133E5E}"/>
              </a:ext>
            </a:extLst>
          </p:cNvPr>
          <p:cNvCxnSpPr>
            <a:cxnSpLocks/>
          </p:cNvCxnSpPr>
          <p:nvPr/>
        </p:nvCxnSpPr>
        <p:spPr>
          <a:xfrm>
            <a:off x="1001129" y="405640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F19232-33C4-893F-BA61-E39AEA516057}"/>
              </a:ext>
            </a:extLst>
          </p:cNvPr>
          <p:cNvCxnSpPr>
            <a:cxnSpLocks/>
          </p:cNvCxnSpPr>
          <p:nvPr/>
        </p:nvCxnSpPr>
        <p:spPr>
          <a:xfrm>
            <a:off x="1001129" y="417019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377718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392145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4049475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416326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7705810" y="178704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69385-2585-1F02-D0B3-4D8D4E980763}"/>
              </a:ext>
            </a:extLst>
          </p:cNvPr>
          <p:cNvSpPr txBox="1"/>
          <p:nvPr/>
        </p:nvSpPr>
        <p:spPr>
          <a:xfrm>
            <a:off x="3507740" y="266753"/>
            <a:ext cx="489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多次进行步骤</a:t>
            </a:r>
            <a:r>
              <a:rPr lang="en-US" altLang="zh-CN" sz="2000" b="1"/>
              <a:t>3</a:t>
            </a:r>
            <a:r>
              <a:rPr lang="zh-CN" altLang="en-US" sz="2000" b="1"/>
              <a:t>，最终达成下面结果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6E4AC9-BD0F-B263-E12B-8ED2A3BFAF84}"/>
              </a:ext>
            </a:extLst>
          </p:cNvPr>
          <p:cNvSpPr txBox="1"/>
          <p:nvPr/>
        </p:nvSpPr>
        <p:spPr>
          <a:xfrm>
            <a:off x="5882640" y="2615646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矩阵</a:t>
            </a:r>
            <a:r>
              <a:rPr lang="en-US" altLang="zh-CN"/>
              <a:t>A</a:t>
            </a:r>
            <a:r>
              <a:rPr lang="zh-CN" altLang="en-US"/>
              <a:t>块</a:t>
            </a:r>
            <a:r>
              <a:rPr lang="en-US" altLang="zh-CN"/>
              <a:t>3</a:t>
            </a:r>
            <a:r>
              <a:rPr lang="zh-CN" altLang="en-US"/>
              <a:t>的列写到矩阵</a:t>
            </a:r>
            <a:r>
              <a:rPr lang="en-US" altLang="zh-CN"/>
              <a:t>B</a:t>
            </a:r>
            <a:r>
              <a:rPr lang="zh-CN" altLang="en-US"/>
              <a:t>块</a:t>
            </a:r>
            <a:r>
              <a:rPr lang="en-US" altLang="zh-CN"/>
              <a:t>2</a:t>
            </a:r>
            <a:r>
              <a:rPr lang="zh-CN" altLang="en-US"/>
              <a:t>对应的行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98DF67-D37C-5A4E-728A-540E2A493E51}"/>
              </a:ext>
            </a:extLst>
          </p:cNvPr>
          <p:cNvSpPr txBox="1"/>
          <p:nvPr/>
        </p:nvSpPr>
        <p:spPr>
          <a:xfrm>
            <a:off x="8504745" y="1048377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F20C89-BBE8-71D0-CE25-172C5D5ECE97}"/>
              </a:ext>
            </a:extLst>
          </p:cNvPr>
          <p:cNvSpPr txBox="1"/>
          <p:nvPr/>
        </p:nvSpPr>
        <p:spPr>
          <a:xfrm>
            <a:off x="1042339" y="3755821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7502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C94EB97-B361-C979-7042-5954DA1D7622}"/>
              </a:ext>
            </a:extLst>
          </p:cNvPr>
          <p:cNvCxnSpPr>
            <a:cxnSpLocks/>
          </p:cNvCxnSpPr>
          <p:nvPr/>
        </p:nvCxnSpPr>
        <p:spPr>
          <a:xfrm rot="5400000">
            <a:off x="8567005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503D9D8-DA71-286C-6810-FEE8082C7B55}"/>
              </a:ext>
            </a:extLst>
          </p:cNvPr>
          <p:cNvCxnSpPr>
            <a:cxnSpLocks/>
          </p:cNvCxnSpPr>
          <p:nvPr/>
        </p:nvCxnSpPr>
        <p:spPr>
          <a:xfrm rot="5400000">
            <a:off x="8422733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85D1A54-73AC-E18B-2DB4-70EA33970860}"/>
              </a:ext>
            </a:extLst>
          </p:cNvPr>
          <p:cNvCxnSpPr>
            <a:cxnSpLocks/>
          </p:cNvCxnSpPr>
          <p:nvPr/>
        </p:nvCxnSpPr>
        <p:spPr>
          <a:xfrm rot="5400000">
            <a:off x="8294717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EAE4EB4-6632-6357-C0F0-21D65D5A8438}"/>
              </a:ext>
            </a:extLst>
          </p:cNvPr>
          <p:cNvCxnSpPr>
            <a:cxnSpLocks/>
          </p:cNvCxnSpPr>
          <p:nvPr/>
        </p:nvCxnSpPr>
        <p:spPr>
          <a:xfrm rot="5400000">
            <a:off x="8180925" y="124843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55EFF6-3AA1-2795-344E-B5D27681B464}"/>
              </a:ext>
            </a:extLst>
          </p:cNvPr>
          <p:cNvCxnSpPr>
            <a:cxnSpLocks/>
          </p:cNvCxnSpPr>
          <p:nvPr/>
        </p:nvCxnSpPr>
        <p:spPr>
          <a:xfrm>
            <a:off x="1779494" y="37946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95A624F-8DFD-F345-C6AB-B9180D0518E3}"/>
              </a:ext>
            </a:extLst>
          </p:cNvPr>
          <p:cNvCxnSpPr>
            <a:cxnSpLocks/>
          </p:cNvCxnSpPr>
          <p:nvPr/>
        </p:nvCxnSpPr>
        <p:spPr>
          <a:xfrm>
            <a:off x="1779494" y="393896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5988276-4198-40D0-2FDA-B0FE587D289F}"/>
              </a:ext>
            </a:extLst>
          </p:cNvPr>
          <p:cNvCxnSpPr>
            <a:cxnSpLocks/>
          </p:cNvCxnSpPr>
          <p:nvPr/>
        </p:nvCxnSpPr>
        <p:spPr>
          <a:xfrm>
            <a:off x="1779494" y="406697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E2BEDF8-0433-467C-A6FC-77E85B83B8DA}"/>
              </a:ext>
            </a:extLst>
          </p:cNvPr>
          <p:cNvCxnSpPr>
            <a:cxnSpLocks/>
          </p:cNvCxnSpPr>
          <p:nvPr/>
        </p:nvCxnSpPr>
        <p:spPr>
          <a:xfrm>
            <a:off x="1779494" y="418077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D41417-403A-0F9A-5940-1A9AE6B5571E}"/>
              </a:ext>
            </a:extLst>
          </p:cNvPr>
          <p:cNvCxnSpPr>
            <a:cxnSpLocks/>
          </p:cNvCxnSpPr>
          <p:nvPr/>
        </p:nvCxnSpPr>
        <p:spPr>
          <a:xfrm>
            <a:off x="1001129" y="37841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721E2E-DAE7-A3D1-EE38-EE8DD769E9A3}"/>
              </a:ext>
            </a:extLst>
          </p:cNvPr>
          <p:cNvCxnSpPr>
            <a:cxnSpLocks/>
          </p:cNvCxnSpPr>
          <p:nvPr/>
        </p:nvCxnSpPr>
        <p:spPr>
          <a:xfrm>
            <a:off x="1001129" y="39283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3937FA-55B8-5649-908D-D9ADF7133E5E}"/>
              </a:ext>
            </a:extLst>
          </p:cNvPr>
          <p:cNvCxnSpPr>
            <a:cxnSpLocks/>
          </p:cNvCxnSpPr>
          <p:nvPr/>
        </p:nvCxnSpPr>
        <p:spPr>
          <a:xfrm>
            <a:off x="1001129" y="405640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F19232-33C4-893F-BA61-E39AEA516057}"/>
              </a:ext>
            </a:extLst>
          </p:cNvPr>
          <p:cNvCxnSpPr>
            <a:cxnSpLocks/>
          </p:cNvCxnSpPr>
          <p:nvPr/>
        </p:nvCxnSpPr>
        <p:spPr>
          <a:xfrm>
            <a:off x="1001129" y="417019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BD66107-8763-C12C-7629-3B96E822F8DA}"/>
              </a:ext>
            </a:extLst>
          </p:cNvPr>
          <p:cNvSpPr/>
          <p:nvPr/>
        </p:nvSpPr>
        <p:spPr>
          <a:xfrm>
            <a:off x="758859" y="888477"/>
            <a:ext cx="5048052" cy="489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73A82D-B850-CA62-12E2-750A0CC60DF8}"/>
              </a:ext>
            </a:extLst>
          </p:cNvPr>
          <p:cNvCxnSpPr>
            <a:cxnSpLocks/>
          </p:cNvCxnSpPr>
          <p:nvPr/>
        </p:nvCxnSpPr>
        <p:spPr>
          <a:xfrm>
            <a:off x="1001129" y="309434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671FD6A-C6BF-0CF2-EA44-BD6257554E33}"/>
              </a:ext>
            </a:extLst>
          </p:cNvPr>
          <p:cNvSpPr/>
          <p:nvPr/>
        </p:nvSpPr>
        <p:spPr>
          <a:xfrm>
            <a:off x="915594" y="2908862"/>
            <a:ext cx="4723224" cy="65895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628A45-504E-50C9-3DB0-4E2F1692BF0E}"/>
              </a:ext>
            </a:extLst>
          </p:cNvPr>
          <p:cNvSpPr/>
          <p:nvPr/>
        </p:nvSpPr>
        <p:spPr>
          <a:xfrm>
            <a:off x="965462" y="2980945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F44B8-D2A7-0BDC-FAAA-3DC88D912C62}"/>
              </a:ext>
            </a:extLst>
          </p:cNvPr>
          <p:cNvCxnSpPr>
            <a:cxnSpLocks/>
          </p:cNvCxnSpPr>
          <p:nvPr/>
        </p:nvCxnSpPr>
        <p:spPr>
          <a:xfrm>
            <a:off x="922257" y="641022"/>
            <a:ext cx="74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EEF880-50C2-2FF8-4341-2B5E92E3C0E0}"/>
              </a:ext>
            </a:extLst>
          </p:cNvPr>
          <p:cNvSpPr txBox="1"/>
          <p:nvPr/>
        </p:nvSpPr>
        <p:spPr>
          <a:xfrm>
            <a:off x="489820" y="1823239"/>
            <a:ext cx="65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296EE8-F6D6-0BAB-58BF-04789FA8E53E}"/>
              </a:ext>
            </a:extLst>
          </p:cNvPr>
          <p:cNvCxnSpPr>
            <a:cxnSpLocks/>
          </p:cNvCxnSpPr>
          <p:nvPr/>
        </p:nvCxnSpPr>
        <p:spPr>
          <a:xfrm>
            <a:off x="568860" y="1011024"/>
            <a:ext cx="0" cy="7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DD6-57C1-F838-CD85-05A5BA6E71A6}"/>
              </a:ext>
            </a:extLst>
          </p:cNvPr>
          <p:cNvSpPr txBox="1"/>
          <p:nvPr/>
        </p:nvSpPr>
        <p:spPr>
          <a:xfrm>
            <a:off x="1830297" y="453158"/>
            <a:ext cx="1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8B97A8B-B5DA-17C2-0BA3-042D60CF415F}"/>
              </a:ext>
            </a:extLst>
          </p:cNvPr>
          <p:cNvCxnSpPr>
            <a:cxnSpLocks/>
          </p:cNvCxnSpPr>
          <p:nvPr/>
        </p:nvCxnSpPr>
        <p:spPr>
          <a:xfrm>
            <a:off x="1001129" y="323861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A3C062-0FF0-BE10-3F27-F2A2EED90C65}"/>
              </a:ext>
            </a:extLst>
          </p:cNvPr>
          <p:cNvCxnSpPr>
            <a:cxnSpLocks/>
          </p:cNvCxnSpPr>
          <p:nvPr/>
        </p:nvCxnSpPr>
        <p:spPr>
          <a:xfrm>
            <a:off x="1001129" y="3366634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3E639C-902F-2C37-079A-8CE94DE5A09C}"/>
              </a:ext>
            </a:extLst>
          </p:cNvPr>
          <p:cNvCxnSpPr>
            <a:cxnSpLocks/>
          </p:cNvCxnSpPr>
          <p:nvPr/>
        </p:nvCxnSpPr>
        <p:spPr>
          <a:xfrm>
            <a:off x="1001129" y="3480426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3861A3-60D4-666B-9BCB-AF716040A688}"/>
              </a:ext>
            </a:extLst>
          </p:cNvPr>
          <p:cNvCxnSpPr>
            <a:cxnSpLocks/>
          </p:cNvCxnSpPr>
          <p:nvPr/>
        </p:nvCxnSpPr>
        <p:spPr>
          <a:xfrm>
            <a:off x="1773342" y="308825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1B0DC4F-5FD9-4876-662E-877C7BCD3AAE}"/>
              </a:ext>
            </a:extLst>
          </p:cNvPr>
          <p:cNvSpPr/>
          <p:nvPr/>
        </p:nvSpPr>
        <p:spPr>
          <a:xfrm>
            <a:off x="1737675" y="2974849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58CBC2-E90D-1302-2CC9-7C724678326C}"/>
              </a:ext>
            </a:extLst>
          </p:cNvPr>
          <p:cNvCxnSpPr>
            <a:cxnSpLocks/>
          </p:cNvCxnSpPr>
          <p:nvPr/>
        </p:nvCxnSpPr>
        <p:spPr>
          <a:xfrm>
            <a:off x="1773342" y="3232522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D3A8CC-79FA-B9E4-3A23-E2B7AB1912EA}"/>
              </a:ext>
            </a:extLst>
          </p:cNvPr>
          <p:cNvCxnSpPr>
            <a:cxnSpLocks/>
          </p:cNvCxnSpPr>
          <p:nvPr/>
        </p:nvCxnSpPr>
        <p:spPr>
          <a:xfrm>
            <a:off x="1773342" y="3360538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91FDED-063A-AAA0-CFCF-C45C0DB8928E}"/>
              </a:ext>
            </a:extLst>
          </p:cNvPr>
          <p:cNvCxnSpPr>
            <a:cxnSpLocks/>
          </p:cNvCxnSpPr>
          <p:nvPr/>
        </p:nvCxnSpPr>
        <p:spPr>
          <a:xfrm>
            <a:off x="1773342" y="347433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7F900FA-0258-F0CE-EB2B-98AE1AA5C3B1}"/>
              </a:ext>
            </a:extLst>
          </p:cNvPr>
          <p:cNvSpPr/>
          <p:nvPr/>
        </p:nvSpPr>
        <p:spPr>
          <a:xfrm>
            <a:off x="965462" y="3695836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C5864-8B10-7A85-1CF1-403C81FB9374}"/>
              </a:ext>
            </a:extLst>
          </p:cNvPr>
          <p:cNvSpPr/>
          <p:nvPr/>
        </p:nvSpPr>
        <p:spPr>
          <a:xfrm>
            <a:off x="1746977" y="3689740"/>
            <a:ext cx="597343" cy="5819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291FC5-0A09-F55B-5053-12C94872C1AD}"/>
              </a:ext>
            </a:extLst>
          </p:cNvPr>
          <p:cNvGrpSpPr/>
          <p:nvPr/>
        </p:nvGrpSpPr>
        <p:grpSpPr>
          <a:xfrm rot="5400000">
            <a:off x="6136648" y="892612"/>
            <a:ext cx="4891314" cy="4899582"/>
            <a:chOff x="6578713" y="882770"/>
            <a:chExt cx="4891314" cy="4899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715BAF-8B2D-1B3C-03BE-18A69AA92E71}"/>
                </a:ext>
              </a:extLst>
            </p:cNvPr>
            <p:cNvSpPr/>
            <p:nvPr/>
          </p:nvSpPr>
          <p:spPr>
            <a:xfrm>
              <a:off x="6585373" y="882770"/>
              <a:ext cx="4884654" cy="489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BD61C76-F358-5C90-0941-C3F714E6E7AC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377718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E9C7A68-6663-2926-1754-FD16BC957774}"/>
                </a:ext>
              </a:extLst>
            </p:cNvPr>
            <p:cNvSpPr/>
            <p:nvPr/>
          </p:nvSpPr>
          <p:spPr>
            <a:xfrm>
              <a:off x="6578713" y="1005318"/>
              <a:ext cx="750119" cy="469937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A909F2D-893C-DC0F-3A41-34BE76723BC2}"/>
                </a:ext>
              </a:extLst>
            </p:cNvPr>
            <p:cNvSpPr/>
            <p:nvPr/>
          </p:nvSpPr>
          <p:spPr>
            <a:xfrm>
              <a:off x="6628578" y="2975238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66D53CD-85F4-202F-5D87-EB72C27758D8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3921459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320367-F435-F512-BC2A-1A7CC7A30E6A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4049475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E522108-9AB2-51A6-A3C5-BFA4DA140E9A}"/>
                </a:ext>
              </a:extLst>
            </p:cNvPr>
            <p:cNvCxnSpPr>
              <a:cxnSpLocks/>
            </p:cNvCxnSpPr>
            <p:nvPr/>
          </p:nvCxnSpPr>
          <p:spPr>
            <a:xfrm>
              <a:off x="7434102" y="4163267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980FE8-8D0D-F97A-8D9D-DBBBB7E131F7}"/>
                </a:ext>
              </a:extLst>
            </p:cNvPr>
            <p:cNvSpPr/>
            <p:nvPr/>
          </p:nvSpPr>
          <p:spPr>
            <a:xfrm>
              <a:off x="7400791" y="2969142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9003390-D2AA-C10D-37DA-E4D3295E1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80353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07C8D1-473D-82B4-B204-05D816A4E347}"/>
                </a:ext>
              </a:extLst>
            </p:cNvPr>
            <p:cNvSpPr/>
            <p:nvPr/>
          </p:nvSpPr>
          <p:spPr>
            <a:xfrm>
              <a:off x="6628578" y="3690129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98F4F7B-DF13-0B6D-9177-31F9F5ED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3947802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5CE2671-F7A5-8D7D-9BC5-906C352FE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075818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956EA70-3457-0EDA-C5B6-0D27C4713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4245" y="4189610"/>
              <a:ext cx="53230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C73DC23-744A-9F61-6B6F-683B9502CD08}"/>
                </a:ext>
              </a:extLst>
            </p:cNvPr>
            <p:cNvSpPr/>
            <p:nvPr/>
          </p:nvSpPr>
          <p:spPr>
            <a:xfrm>
              <a:off x="7410093" y="3684033"/>
              <a:ext cx="597343" cy="5819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EF4591C-5203-360B-E043-42F76EC167D4}"/>
              </a:ext>
            </a:extLst>
          </p:cNvPr>
          <p:cNvCxnSpPr/>
          <p:nvPr/>
        </p:nvCxnSpPr>
        <p:spPr>
          <a:xfrm>
            <a:off x="758859" y="888477"/>
            <a:ext cx="5048052" cy="48995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3FD44C2-B263-4C39-9771-848CF5E158CA}"/>
              </a:ext>
            </a:extLst>
          </p:cNvPr>
          <p:cNvCxnSpPr>
            <a:cxnSpLocks/>
          </p:cNvCxnSpPr>
          <p:nvPr/>
        </p:nvCxnSpPr>
        <p:spPr>
          <a:xfrm>
            <a:off x="6132514" y="903406"/>
            <a:ext cx="4899582" cy="488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FC5CA39-7B67-F679-80F0-3641068A650B}"/>
              </a:ext>
            </a:extLst>
          </p:cNvPr>
          <p:cNvSpPr txBox="1"/>
          <p:nvPr/>
        </p:nvSpPr>
        <p:spPr>
          <a:xfrm>
            <a:off x="1118652" y="311802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97E9A0D-4AF2-BB15-CBAA-7DEA474F4FCF}"/>
              </a:ext>
            </a:extLst>
          </p:cNvPr>
          <p:cNvSpPr txBox="1"/>
          <p:nvPr/>
        </p:nvSpPr>
        <p:spPr>
          <a:xfrm>
            <a:off x="1010190" y="4519144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8*8 block</a:t>
            </a:r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C7E0369-5EE5-2A19-BAB4-3D0B7496C1B9}"/>
              </a:ext>
            </a:extLst>
          </p:cNvPr>
          <p:cNvSpPr txBox="1"/>
          <p:nvPr/>
        </p:nvSpPr>
        <p:spPr>
          <a:xfrm>
            <a:off x="3949830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D5CF36-8A90-E096-5779-E871748EB393}"/>
              </a:ext>
            </a:extLst>
          </p:cNvPr>
          <p:cNvSpPr txBox="1"/>
          <p:nvPr/>
        </p:nvSpPr>
        <p:spPr>
          <a:xfrm>
            <a:off x="9220985" y="5137608"/>
            <a:ext cx="121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矩阵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E1DE4F5-EA86-F186-B89E-6CD10DDF9E23}"/>
              </a:ext>
            </a:extLst>
          </p:cNvPr>
          <p:cNvSpPr txBox="1"/>
          <p:nvPr/>
        </p:nvSpPr>
        <p:spPr>
          <a:xfrm rot="16200000">
            <a:off x="7745125" y="1015829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5412674-F751-0361-172B-333235F047A9}"/>
              </a:ext>
            </a:extLst>
          </p:cNvPr>
          <p:cNvSpPr txBox="1"/>
          <p:nvPr/>
        </p:nvSpPr>
        <p:spPr>
          <a:xfrm>
            <a:off x="1849526" y="3071865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DABD5CD-4E02-EA71-1FC4-AC24352B768E}"/>
              </a:ext>
            </a:extLst>
          </p:cNvPr>
          <p:cNvSpPr txBox="1"/>
          <p:nvPr/>
        </p:nvSpPr>
        <p:spPr>
          <a:xfrm rot="16200000">
            <a:off x="7705810" y="1787044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69385-2585-1F02-D0B3-4D8D4E980763}"/>
              </a:ext>
            </a:extLst>
          </p:cNvPr>
          <p:cNvSpPr txBox="1"/>
          <p:nvPr/>
        </p:nvSpPr>
        <p:spPr>
          <a:xfrm>
            <a:off x="3197258" y="273749"/>
            <a:ext cx="704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步骤</a:t>
            </a:r>
            <a:r>
              <a:rPr lang="en-US" altLang="zh-CN" sz="2000" b="1"/>
              <a:t>4</a:t>
            </a:r>
            <a:r>
              <a:rPr lang="zh-CN" altLang="en-US" sz="2000" b="1"/>
              <a:t>，转置</a:t>
            </a:r>
            <a:r>
              <a:rPr lang="en-US" altLang="zh-CN" sz="2000" b="1"/>
              <a:t>A</a:t>
            </a:r>
            <a:r>
              <a:rPr lang="zh-CN" altLang="en-US" sz="2000" b="1"/>
              <a:t>的小块</a:t>
            </a:r>
            <a:r>
              <a:rPr lang="en-US" altLang="zh-CN" sz="2000" b="1"/>
              <a:t>4</a:t>
            </a:r>
            <a:r>
              <a:rPr lang="zh-CN" altLang="en-US" sz="2000" b="1"/>
              <a:t>，写到</a:t>
            </a:r>
            <a:r>
              <a:rPr lang="en-US" altLang="zh-CN" sz="2000" b="1"/>
              <a:t>B</a:t>
            </a:r>
            <a:r>
              <a:rPr lang="zh-CN" altLang="en-US" sz="2000" b="1"/>
              <a:t>的小块</a:t>
            </a:r>
            <a:r>
              <a:rPr lang="en-US" altLang="zh-CN" sz="2000" b="1"/>
              <a:t>4</a:t>
            </a:r>
            <a:r>
              <a:rPr lang="zh-CN" altLang="en-US" sz="2000" b="1"/>
              <a:t>。最终变成下图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6E4AC9-BD0F-B263-E12B-8ED2A3BFAF84}"/>
              </a:ext>
            </a:extLst>
          </p:cNvPr>
          <p:cNvSpPr txBox="1"/>
          <p:nvPr/>
        </p:nvSpPr>
        <p:spPr>
          <a:xfrm>
            <a:off x="5882640" y="2615646"/>
            <a:ext cx="134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矩阵</a:t>
            </a:r>
            <a:r>
              <a:rPr lang="en-US" altLang="zh-CN"/>
              <a:t>A</a:t>
            </a:r>
            <a:r>
              <a:rPr lang="zh-CN" altLang="en-US"/>
              <a:t>块</a:t>
            </a:r>
            <a:r>
              <a:rPr lang="en-US" altLang="zh-CN"/>
              <a:t>3</a:t>
            </a:r>
            <a:r>
              <a:rPr lang="zh-CN" altLang="en-US"/>
              <a:t>的列写到矩阵</a:t>
            </a:r>
            <a:r>
              <a:rPr lang="en-US" altLang="zh-CN"/>
              <a:t>B</a:t>
            </a:r>
            <a:r>
              <a:rPr lang="zh-CN" altLang="en-US"/>
              <a:t>块</a:t>
            </a:r>
            <a:r>
              <a:rPr lang="en-US" altLang="zh-CN"/>
              <a:t>2</a:t>
            </a:r>
            <a:r>
              <a:rPr lang="zh-CN" altLang="en-US"/>
              <a:t>对应的行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98DF67-D37C-5A4E-728A-540E2A493E51}"/>
              </a:ext>
            </a:extLst>
          </p:cNvPr>
          <p:cNvSpPr txBox="1"/>
          <p:nvPr/>
        </p:nvSpPr>
        <p:spPr>
          <a:xfrm rot="16200000">
            <a:off x="8504745" y="1048377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F20C89-BBE8-71D0-CE25-172C5D5ECE97}"/>
              </a:ext>
            </a:extLst>
          </p:cNvPr>
          <p:cNvSpPr txBox="1"/>
          <p:nvPr/>
        </p:nvSpPr>
        <p:spPr>
          <a:xfrm>
            <a:off x="1042339" y="3755821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A117D6-F091-4CA9-C2CE-2A29C377663F}"/>
              </a:ext>
            </a:extLst>
          </p:cNvPr>
          <p:cNvSpPr txBox="1"/>
          <p:nvPr/>
        </p:nvSpPr>
        <p:spPr>
          <a:xfrm>
            <a:off x="1890707" y="3780660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4</a:t>
            </a:r>
            <a:endParaRPr lang="zh-CN" altLang="en-US" sz="2000" b="1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EA8BAB9-7AAD-37C7-7D65-BD7411BA407E}"/>
              </a:ext>
            </a:extLst>
          </p:cNvPr>
          <p:cNvCxnSpPr>
            <a:cxnSpLocks/>
          </p:cNvCxnSpPr>
          <p:nvPr/>
        </p:nvCxnSpPr>
        <p:spPr>
          <a:xfrm rot="5400000">
            <a:off x="8603046" y="20182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A1FBAC-C27B-2D65-C004-796D63C77521}"/>
              </a:ext>
            </a:extLst>
          </p:cNvPr>
          <p:cNvCxnSpPr>
            <a:cxnSpLocks/>
          </p:cNvCxnSpPr>
          <p:nvPr/>
        </p:nvCxnSpPr>
        <p:spPr>
          <a:xfrm rot="5400000">
            <a:off x="8458774" y="20182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3D4907A-915D-566C-6222-8D0C35EB54C0}"/>
              </a:ext>
            </a:extLst>
          </p:cNvPr>
          <p:cNvCxnSpPr>
            <a:cxnSpLocks/>
          </p:cNvCxnSpPr>
          <p:nvPr/>
        </p:nvCxnSpPr>
        <p:spPr>
          <a:xfrm rot="5400000">
            <a:off x="8330758" y="20182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4B70087-C0D4-0CDF-537B-DDD1EB811E81}"/>
              </a:ext>
            </a:extLst>
          </p:cNvPr>
          <p:cNvCxnSpPr>
            <a:cxnSpLocks/>
          </p:cNvCxnSpPr>
          <p:nvPr/>
        </p:nvCxnSpPr>
        <p:spPr>
          <a:xfrm rot="5400000">
            <a:off x="8216966" y="2018290"/>
            <a:ext cx="5323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1083A80-E0F0-DD40-660E-082D0F0F9068}"/>
              </a:ext>
            </a:extLst>
          </p:cNvPr>
          <p:cNvSpPr txBox="1"/>
          <p:nvPr/>
        </p:nvSpPr>
        <p:spPr>
          <a:xfrm rot="16200000">
            <a:off x="8483414" y="1791481"/>
            <a:ext cx="4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4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62418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9830</Words>
  <Application>Microsoft Office PowerPoint</Application>
  <PresentationFormat>宽屏</PresentationFormat>
  <Paragraphs>269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 z</dc:creator>
  <cp:lastModifiedBy>th z</cp:lastModifiedBy>
  <cp:revision>4</cp:revision>
  <dcterms:created xsi:type="dcterms:W3CDTF">2024-08-01T08:04:18Z</dcterms:created>
  <dcterms:modified xsi:type="dcterms:W3CDTF">2024-08-12T05:34:56Z</dcterms:modified>
</cp:coreProperties>
</file>