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F3D2FC2-2B05-4167-BF0A-241772D80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Vaccination and death report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8484C54-7CF6-48E0-A8B4-1E06C3276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2023/1/30 GMT-5 19:40:45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vid Vaccination and Death report">
            <a:extLst>
              <a:ext uri="{FF2B5EF4-FFF2-40B4-BE49-F238E27FC236}">
                <a16:creationId xmlns:a16="http://schemas.microsoft.com/office/drawing/2014/main" id="{1F070F7D-B514-4494-A45B-CFB4859BC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_VaccinatedPercentage">
            <a:extLst>
              <a:ext uri="{FF2B5EF4-FFF2-40B4-BE49-F238E27FC236}">
                <a16:creationId xmlns:a16="http://schemas.microsoft.com/office/drawing/2014/main" id="{19CBAC60-347E-4301-8C43-E25F17561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757487"/>
            <a:ext cx="47815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_VaccinatedCount">
            <a:extLst>
              <a:ext uri="{FF2B5EF4-FFF2-40B4-BE49-F238E27FC236}">
                <a16:creationId xmlns:a16="http://schemas.microsoft.com/office/drawing/2014/main" id="{8C63A079-70D3-46BE-B2DD-37FEF3616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28600"/>
            <a:ext cx="105537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ercent_Vaccination">
            <a:extLst>
              <a:ext uri="{FF2B5EF4-FFF2-40B4-BE49-F238E27FC236}">
                <a16:creationId xmlns:a16="http://schemas.microsoft.com/office/drawing/2014/main" id="{EA3A6C2D-6E2F-47F6-AFD4-F18D7A1B8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71437"/>
            <a:ext cx="105632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Vaccination&amp;amp;Death">
            <a:extLst>
              <a:ext uri="{FF2B5EF4-FFF2-40B4-BE49-F238E27FC236}">
                <a16:creationId xmlns:a16="http://schemas.microsoft.com/office/drawing/2014/main" id="{2B1CDD4A-A29F-48F3-9BD9-281CB8A59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8" y="0"/>
            <a:ext cx="10533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Vaccination and death report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 and death report</dc:title>
  <dc:creator/>
  <cp:lastModifiedBy>Tianhan Ling</cp:lastModifiedBy>
  <cp:revision>1</cp:revision>
  <dcterms:created xsi:type="dcterms:W3CDTF">2023-01-31T00:40:45Z</dcterms:created>
  <dcterms:modified xsi:type="dcterms:W3CDTF">2023-01-31T00:41:15Z</dcterms:modified>
</cp:coreProperties>
</file>