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CC5BF74-10E6-4A13-96B0-35DB586E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Covid_case_death_report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6B5E3C1-5731-4364-9832-B3D62E0DD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2023/1/30 GMT-5 19:39:51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vid_Case_Death_Report">
            <a:extLst>
              <a:ext uri="{FF2B5EF4-FFF2-40B4-BE49-F238E27FC236}">
                <a16:creationId xmlns:a16="http://schemas.microsoft.com/office/drawing/2014/main" id="{EC8A5507-AC98-45F5-A133-B1019C9E5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_DeathPercentage">
            <a:extLst>
              <a:ext uri="{FF2B5EF4-FFF2-40B4-BE49-F238E27FC236}">
                <a16:creationId xmlns:a16="http://schemas.microsoft.com/office/drawing/2014/main" id="{B3B4CD90-BBF7-419E-9B4A-511A928F0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2933700"/>
            <a:ext cx="4648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_DeathCount">
            <a:extLst>
              <a:ext uri="{FF2B5EF4-FFF2-40B4-BE49-F238E27FC236}">
                <a16:creationId xmlns:a16="http://schemas.microsoft.com/office/drawing/2014/main" id="{39F1A142-22B0-469C-B059-1E2E52874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68" y="0"/>
            <a:ext cx="4367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ercent_Population_Infected">
            <a:extLst>
              <a:ext uri="{FF2B5EF4-FFF2-40B4-BE49-F238E27FC236}">
                <a16:creationId xmlns:a16="http://schemas.microsoft.com/office/drawing/2014/main" id="{85F512CC-2FCF-4CE4-BE3E-8DA2207FE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9" y="0"/>
            <a:ext cx="11150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ercent_Population_Infected_Trend">
            <a:extLst>
              <a:ext uri="{FF2B5EF4-FFF2-40B4-BE49-F238E27FC236}">
                <a16:creationId xmlns:a16="http://schemas.microsoft.com/office/drawing/2014/main" id="{90E0A0CE-37FB-4A1A-BD46-673E10A4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4" y="0"/>
            <a:ext cx="1114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Covid_case_death_report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Covid_case_death_report</dc:title>
  <dc:creator/>
  <cp:lastModifiedBy>Tianhan Ling</cp:lastModifiedBy>
  <cp:revision>1</cp:revision>
  <dcterms:created xsi:type="dcterms:W3CDTF">2023-01-31T00:39:52Z</dcterms:created>
  <dcterms:modified xsi:type="dcterms:W3CDTF">2023-01-31T00:41:07Z</dcterms:modified>
</cp:coreProperties>
</file>