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7"/>
  </p:notesMasterIdLst>
  <p:handoutMasterIdLst>
    <p:handoutMasterId r:id="rId28"/>
  </p:handoutMasterIdLst>
  <p:sldIdLst>
    <p:sldId id="355" r:id="rId7"/>
    <p:sldId id="357" r:id="rId8"/>
    <p:sldId id="388" r:id="rId9"/>
    <p:sldId id="369" r:id="rId10"/>
    <p:sldId id="370" r:id="rId11"/>
    <p:sldId id="371" r:id="rId12"/>
    <p:sldId id="389" r:id="rId13"/>
    <p:sldId id="372" r:id="rId14"/>
    <p:sldId id="373" r:id="rId15"/>
    <p:sldId id="390" r:id="rId16"/>
    <p:sldId id="374" r:id="rId17"/>
    <p:sldId id="375" r:id="rId18"/>
    <p:sldId id="391" r:id="rId19"/>
    <p:sldId id="376" r:id="rId20"/>
    <p:sldId id="377" r:id="rId21"/>
    <p:sldId id="392" r:id="rId22"/>
    <p:sldId id="378" r:id="rId23"/>
    <p:sldId id="386" r:id="rId24"/>
    <p:sldId id="384" r:id="rId25"/>
    <p:sldId id="385" r:id="rId26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7" autoAdjust="0"/>
    <p:restoredTop sz="88272" autoAdjust="0"/>
  </p:normalViewPr>
  <p:slideViewPr>
    <p:cSldViewPr snapToGrid="0">
      <p:cViewPr varScale="1">
        <p:scale>
          <a:sx n="187" d="100"/>
          <a:sy n="187" d="100"/>
        </p:scale>
        <p:origin x="376" y="17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29/01/2024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71999"/>
            <a:ext cx="8508999" cy="89397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Gammakorrektur (A208) </a:t>
            </a:r>
            <a:br>
              <a:rPr lang="de-DE" altLang="zh-CN" b="0" i="0" dirty="0">
                <a:effectLst/>
                <a:latin typeface="Arial" panose="020B0604020202020204" pitchFamily="34" charset="0"/>
              </a:rPr>
            </a:br>
            <a:r>
              <a:rPr lang="de-DE" altLang="zh-CN" b="0" i="0" dirty="0">
                <a:effectLst/>
                <a:latin typeface="Arial" panose="020B0604020202020204" pitchFamily="34" charset="0"/>
              </a:rPr>
              <a:t>Aufgabenbereich 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2141035"/>
            <a:ext cx="1294122" cy="1278672"/>
          </a:xfrm>
        </p:spPr>
        <p:txBody>
          <a:bodyPr/>
          <a:lstStyle/>
          <a:p>
            <a:r>
              <a:rPr lang="de-DE" sz="1200" dirty="0"/>
              <a:t>Team 140</a:t>
            </a:r>
          </a:p>
          <a:p>
            <a:r>
              <a:rPr lang="de-DE" sz="1200" dirty="0"/>
              <a:t>Tianhao </a:t>
            </a:r>
            <a:r>
              <a:rPr lang="de-DE" sz="1200" dirty="0" err="1"/>
              <a:t>Gu</a:t>
            </a:r>
            <a:endParaRPr lang="de-DE" sz="1200" dirty="0"/>
          </a:p>
          <a:p>
            <a:r>
              <a:rPr lang="de-DE" sz="1200" dirty="0" err="1"/>
              <a:t>Zhongfang</a:t>
            </a:r>
            <a:r>
              <a:rPr lang="de-DE" sz="1200" dirty="0"/>
              <a:t> Wang</a:t>
            </a:r>
          </a:p>
          <a:p>
            <a:r>
              <a:rPr lang="de-DE" sz="1200" dirty="0"/>
              <a:t>Julien </a:t>
            </a:r>
            <a:r>
              <a:rPr lang="de-DE" sz="1200" dirty="0" err="1"/>
              <a:t>Escaig</a:t>
            </a:r>
            <a:endParaRPr lang="de-DE" sz="1200" dirty="0"/>
          </a:p>
          <a:p>
            <a:endParaRPr lang="de-DE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F69F4-ABF5-83DF-C4F3-F3CFDFC6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D3AFF2-709F-6208-08E0-F4229FEC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Inhaltsverzeichnis(</a:t>
            </a:r>
            <a:r>
              <a:rPr lang="de-DE" dirty="0" err="1"/>
              <a:t>大致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4CE7A-D98A-7F2F-9B8A-912715A351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Was ist ein Fraktal?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Das Burning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Ship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Lösungansatz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Performanzanalyse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Mandelbrot-Fraktal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11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0BD0-4BB8-68D6-E09E-68D3F6B24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074F68-A251-E837-C221-CDB35399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xxx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CECB06-7361-B4C4-08A6-E27C3947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2D2ABA-86AC-D4E1-541C-CDC6D0DCB5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D293BD7-464E-84D1-9B71-1265DE68CD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08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EA9F-72F5-C8E7-1350-CDC8EFA0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DA3F9B-8309-AC89-F554-B966105A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xxx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73F4E9-3499-B7E0-828C-C270522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2CE71-3D60-7C2E-29DF-53301675C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F798FCB-197E-6D17-EB3C-31ED1CFF5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00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E09C2-9AE0-4CF5-E9E1-2F6B88A3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5E45740-47CC-3905-C2DD-08AA23F4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Inhaltsverzeichnis(</a:t>
            </a:r>
            <a:r>
              <a:rPr lang="de-DE" dirty="0" err="1"/>
              <a:t>大致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10E02-1F4C-8457-DB4E-5409887F11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Was ist ein Fraktal?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Das Burning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Ship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Lösungansatz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Performanzanalyse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Mandelbrot-Fraktal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03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14BA-D700-E422-8008-E6136083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1A08D3-A60A-71F1-7A3D-9E6E4DB1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xxx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927A46-5D07-3BFC-B05B-7354B378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C4A7F-DBE0-B5D1-E5BB-668328940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06A03DC-8A31-86E6-650C-46D3941F9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535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0660-D35A-9203-5AF4-234555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E432F-E225-DC00-95BE-38DC1F0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xxx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4BA022-FB2E-47BD-94C1-0B35C4E6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41C37-5556-4918-6723-97AB8A7CE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48856F5-D3DC-D1CC-5812-0C9FF3449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50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E4B89-40DD-280E-B88A-E6210AEB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FDEB66A-ADD3-126F-0A38-33915FEC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Inhaltsverzeichnis(</a:t>
            </a:r>
            <a:r>
              <a:rPr lang="de-DE" dirty="0" err="1"/>
              <a:t>大致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63AEA-C4EF-99BD-A16E-8CCBB57753C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Was ist ein Fraktal?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Das Burning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Ship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Lösungansatz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Performanzanalyse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Zusammenfassung und Mandelbrot-Fraktal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4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406B-251E-A18E-B343-15913948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E24BB17-E45F-1B64-491D-43BBCA34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xxx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7A7EDD-AE14-6CA8-16AA-6A90B1A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25084-E184-7037-8DEE-B0FACCBC5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4C5DA7-D5A2-93E5-AD0E-8A86241F7E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419BB-F85D-90BC-48B7-DC93F02BE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9EBFAC0-DB75-27E9-78A4-F75E0321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Inhaltsverzeichnis(</a:t>
            </a:r>
            <a:r>
              <a:rPr lang="de-DE" dirty="0" err="1"/>
              <a:t>大致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9A5DA-8549-788A-7FC8-15B2A3DEBF3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Was ist ein Fraktal?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Das Burning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Ship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Lösungansatz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Performanzanalyse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Mandelbrot-Fraktal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Quellenverzeichnis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4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74DE-D0A8-B8CA-59E1-8464447E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34606-4277-4303-5DD2-19F5117C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xxx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6DD556-B3A1-FCC2-28E2-A1E4BE1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A4FEE-2E0D-693A-A11E-FC62ACCB3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415BBA8-8F29-FB16-DD5A-AE4788233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25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Inhaltsverzeichnis(</a:t>
            </a:r>
            <a:r>
              <a:rPr lang="de-DE" dirty="0" err="1"/>
              <a:t>大致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Was ist ein Fraktal?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Das Burning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Ship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Lösungansatz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Performanzanalyse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Mandelbrot-Fraktal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A680-5630-6E40-3DE5-A23B32CE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56F2D-BDD7-F492-5FD8-7507A523D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54EA7E5-FA9C-11B6-2E8C-C23E658272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AA84-D5D2-6C91-EE80-2DB0D507A042}"/>
              </a:ext>
            </a:extLst>
          </p:cNvPr>
          <p:cNvSpPr txBox="1"/>
          <p:nvPr/>
        </p:nvSpPr>
        <p:spPr>
          <a:xfrm>
            <a:off x="1289713" y="2081284"/>
            <a:ext cx="6346208" cy="57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3600" b="0" i="0" dirty="0">
                <a:effectLst/>
                <a:latin typeface="Arial" panose="020B0604020202020204" pitchFamily="34" charset="0"/>
              </a:rPr>
              <a:t>Danke für Ihre Aufmerksamkeit!</a:t>
            </a:r>
            <a:endParaRPr kumimoji="1" lang="zh-CN" altLang="en-US" sz="3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4EC91-C1FF-E2BB-08A0-5923268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D894ACA-DD2D-10F5-7CFE-CC100F2D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Inhaltsverzeichnis(</a:t>
            </a:r>
            <a:r>
              <a:rPr lang="de-DE" dirty="0" err="1"/>
              <a:t>大致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22EBF-2D1C-7971-5D43-CE8C8B5219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Was ist ein Fraktal?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Das Burning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Ship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Lösungansatz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Performanzanalyse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Mandelbrot-Fraktal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图表&#10;&#10;描述已自动生成">
            <a:extLst>
              <a:ext uri="{FF2B5EF4-FFF2-40B4-BE49-F238E27FC236}">
                <a16:creationId xmlns:a16="http://schemas.microsoft.com/office/drawing/2014/main" id="{0A49357F-D869-B7DC-7199-E71AD686DE1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963636" y="1602000"/>
            <a:ext cx="3547995" cy="3095626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 Gammakorrektur?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GRA Team 140 | Tianhao </a:t>
            </a:r>
            <a:r>
              <a:rPr lang="de-DE" dirty="0" err="1"/>
              <a:t>Gu</a:t>
            </a:r>
            <a:r>
              <a:rPr lang="de-DE" dirty="0"/>
              <a:t> </a:t>
            </a:r>
            <a:r>
              <a:rPr lang="de-DE" altLang="zh-CN" dirty="0"/>
              <a:t>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dirty="0"/>
          </a:p>
        </p:txBody>
      </p:sp>
      <p:pic>
        <p:nvPicPr>
          <p:cNvPr id="21" name="内容占位符 20" descr="文本&#10;&#10;描述已自动生成">
            <a:extLst>
              <a:ext uri="{FF2B5EF4-FFF2-40B4-BE49-F238E27FC236}">
                <a16:creationId xmlns:a16="http://schemas.microsoft.com/office/drawing/2014/main" id="{5E2576DB-724A-7514-DDBC-F7B3D66DE9D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 bwMode="auto">
          <a:xfrm>
            <a:off x="632369" y="1602000"/>
            <a:ext cx="13081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E4-DA14-E78B-5CC7-17F52890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318A48-8FF0-D05B-E16D-C72764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Wie funktioniert die Gamma Koeffizient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0ED2F-2327-7CFA-DE1A-4FECF9E83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F83674F-ABFD-8EB3-6627-801E736E93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5" name="图片 4" descr="正方形&#10;&#10;中度可信度描述已自动生成">
            <a:extLst>
              <a:ext uri="{FF2B5EF4-FFF2-40B4-BE49-F238E27FC236}">
                <a16:creationId xmlns:a16="http://schemas.microsoft.com/office/drawing/2014/main" id="{2E594934-817A-6A24-AF19-876AC0F1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473325"/>
            <a:ext cx="2811463" cy="1349375"/>
          </a:xfrm>
          <a:prstGeom prst="rect">
            <a:avLst/>
          </a:prstGeom>
        </p:spPr>
      </p:pic>
      <p:pic>
        <p:nvPicPr>
          <p:cNvPr id="6" name="图片 5" descr="图片包含 形状&#10;&#10;描述已自动生成">
            <a:extLst>
              <a:ext uri="{FF2B5EF4-FFF2-40B4-BE49-F238E27FC236}">
                <a16:creationId xmlns:a16="http://schemas.microsoft.com/office/drawing/2014/main" id="{1992A2DD-9C2F-96AA-AFB3-8ACB546B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38" y="2473325"/>
            <a:ext cx="2776538" cy="1349375"/>
          </a:xfrm>
          <a:prstGeom prst="rect">
            <a:avLst/>
          </a:prstGeom>
        </p:spPr>
      </p:pic>
      <p:pic>
        <p:nvPicPr>
          <p:cNvPr id="8" name="内容占位符 5" descr="图片包含 Teams&#10;&#10;描述已自动生成">
            <a:extLst>
              <a:ext uri="{FF2B5EF4-FFF2-40B4-BE49-F238E27FC236}">
                <a16:creationId xmlns:a16="http://schemas.microsoft.com/office/drawing/2014/main" id="{1E855C54-A873-115B-9AD4-E1A4FAA3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075" y="2473325"/>
            <a:ext cx="2767013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A031F3-44E7-7CF4-6E12-900AAD9672D5}"/>
              </a:ext>
            </a:extLst>
          </p:cNvPr>
          <p:cNvSpPr txBox="1"/>
          <p:nvPr/>
        </p:nvSpPr>
        <p:spPr>
          <a:xfrm>
            <a:off x="907575" y="3991970"/>
            <a:ext cx="109182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Gamma = 1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6A4DD2-162E-6918-D136-3180CFFDBECF}"/>
              </a:ext>
            </a:extLst>
          </p:cNvPr>
          <p:cNvSpPr txBox="1"/>
          <p:nvPr/>
        </p:nvSpPr>
        <p:spPr>
          <a:xfrm>
            <a:off x="3630304" y="3981860"/>
            <a:ext cx="138524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Gamma = 10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24B41-B70A-0455-BCD8-CA003A4565A1}"/>
              </a:ext>
            </a:extLst>
          </p:cNvPr>
          <p:cNvSpPr txBox="1"/>
          <p:nvPr/>
        </p:nvSpPr>
        <p:spPr>
          <a:xfrm>
            <a:off x="6646459" y="3991970"/>
            <a:ext cx="158996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Gamma = 0.1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858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9B6E1-9EE9-A3CE-ED6A-FF120AA1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矩形&#10;&#10;描述已自动生成">
            <a:extLst>
              <a:ext uri="{FF2B5EF4-FFF2-40B4-BE49-F238E27FC236}">
                <a16:creationId xmlns:a16="http://schemas.microsoft.com/office/drawing/2014/main" id="{5AB5352B-49C5-305F-E760-10636501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963"/>
            <a:ext cx="9144000" cy="2606038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949CDF6-83E0-BB1A-7BC6-32BBE5EB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Noch ein paar Beispiel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C77D2B-A6E8-7FFD-91F0-ACEAECEABB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56AB0EE-6611-E101-325F-5C97AFB3C6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9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1209B-CB96-2FAD-2C79-4FD349275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E2B241-4F89-BB4C-1D29-4DB0C43E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Inhaltsverzeichnis(</a:t>
            </a:r>
            <a:r>
              <a:rPr lang="de-DE" dirty="0" err="1"/>
              <a:t>大致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33DA4-2651-7775-17DE-12A6307BE0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Was ist ein Fraktal?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Das Burning </a:t>
            </a:r>
            <a:r>
              <a:rPr lang="de-DE" altLang="zh-C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Ship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Lösungansatz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 err="1">
                <a:effectLst/>
                <a:latin typeface="Arial" panose="020B0604020202020204" pitchFamily="34" charset="0"/>
              </a:rPr>
              <a:t>Performanzanalyse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Mandelbrot-Fraktal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14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6EC368F-285F-825E-EE8D-224E4378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xxx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196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F6684-CDF0-7C35-9665-81D9BFCB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C1CBA-09D0-2140-7C55-AE3D2644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xxx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61D0F0-156A-5742-568D-42D60F94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681EF8-2B90-A5B7-0660-3A1F4D78D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1061764-3815-46E6-6918-668B91EBB5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44443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88</TotalTime>
  <Words>425</Words>
  <Application>Microsoft Macintosh PowerPoint</Application>
  <PresentationFormat>全屏显示(16:9)</PresentationFormat>
  <Paragraphs>67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Gammakorrektur (A208)  Aufgabenbereich Bildverarbeitung</vt:lpstr>
      <vt:lpstr>Inhaltsverzeichnis(大致)</vt:lpstr>
      <vt:lpstr>Inhaltsverzeichnis(大致)</vt:lpstr>
      <vt:lpstr>Was ist Gammakorrektur? </vt:lpstr>
      <vt:lpstr>Wie funktioniert die Gamma Koeffizient</vt:lpstr>
      <vt:lpstr>Noch ein paar Beispiel</vt:lpstr>
      <vt:lpstr>Inhaltsverzeichnis(大致)</vt:lpstr>
      <vt:lpstr>Was ist</vt:lpstr>
      <vt:lpstr>Was ist</vt:lpstr>
      <vt:lpstr>Inhaltsverzeichnis(大致)</vt:lpstr>
      <vt:lpstr>Was ist</vt:lpstr>
      <vt:lpstr>Was ist</vt:lpstr>
      <vt:lpstr>Inhaltsverzeichnis(大致)</vt:lpstr>
      <vt:lpstr>Was ist</vt:lpstr>
      <vt:lpstr>Was ist</vt:lpstr>
      <vt:lpstr>Inhaltsverzeichnis(大致)</vt:lpstr>
      <vt:lpstr>Was ist</vt:lpstr>
      <vt:lpstr>Inhaltsverzeichnis(大致)</vt:lpstr>
      <vt:lpstr>Quellenverzeichnis</vt:lpstr>
      <vt:lpstr>PowerPoint 演示文稿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Gammakorrektur (A208)  Aufgabenbereich Bildverarbeitung</dc:title>
  <dc:creator>Tianhao Gu</dc:creator>
  <cp:lastModifiedBy>Tianhao Gu</cp:lastModifiedBy>
  <cp:revision>2</cp:revision>
  <cp:lastPrinted>2015-07-30T14:04:45Z</cp:lastPrinted>
  <dcterms:created xsi:type="dcterms:W3CDTF">2024-01-29T14:55:34Z</dcterms:created>
  <dcterms:modified xsi:type="dcterms:W3CDTF">2024-01-29T21:44:09Z</dcterms:modified>
</cp:coreProperties>
</file>