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8272" autoAdjust="0"/>
  </p:normalViewPr>
  <p:slideViewPr>
    <p:cSldViewPr snapToGrid="0">
      <p:cViewPr varScale="1">
        <p:scale>
          <a:sx n="187" d="100"/>
          <a:sy n="187" d="100"/>
        </p:scale>
        <p:origin x="584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Mit dem menschlichen Auge nicht zu unterscheiden. Auf Datenebene aber kleine Abweichungen!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8" name="图片 7" descr="湖边的建筑和树&#10;&#10;描述已自动生成">
            <a:extLst>
              <a:ext uri="{FF2B5EF4-FFF2-40B4-BE49-F238E27FC236}">
                <a16:creationId xmlns:a16="http://schemas.microsoft.com/office/drawing/2014/main" id="{5DBB29A9-995A-6DE8-5329-7D92A221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6" y="1948188"/>
            <a:ext cx="1842568" cy="1842568"/>
          </a:xfrm>
          <a:prstGeom prst="rect">
            <a:avLst/>
          </a:prstGeom>
        </p:spPr>
      </p:pic>
      <p:pic>
        <p:nvPicPr>
          <p:cNvPr id="11" name="图片 10" descr="湖边的建筑和树&#10;&#10;描述已自动生成">
            <a:extLst>
              <a:ext uri="{FF2B5EF4-FFF2-40B4-BE49-F238E27FC236}">
                <a16:creationId xmlns:a16="http://schemas.microsoft.com/office/drawing/2014/main" id="{6E14FDD8-257E-0CC8-0B36-FC6FB0FC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40" y="1948189"/>
            <a:ext cx="1842568" cy="1842568"/>
          </a:xfrm>
          <a:prstGeom prst="rect">
            <a:avLst/>
          </a:prstGeom>
        </p:spPr>
      </p:pic>
      <p:pic>
        <p:nvPicPr>
          <p:cNvPr id="13" name="图片 12" descr="湖边的建筑和树&#10;&#10;描述已自动生成">
            <a:extLst>
              <a:ext uri="{FF2B5EF4-FFF2-40B4-BE49-F238E27FC236}">
                <a16:creationId xmlns:a16="http://schemas.microsoft.com/office/drawing/2014/main" id="{866B1C5C-2CF1-CAF8-528E-90D4A5B3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07" y="1948188"/>
            <a:ext cx="1853891" cy="18538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de-DE" altLang="zh-CN" dirty="0"/>
              <a:t>Pic </a:t>
            </a:r>
            <a:r>
              <a:rPr kumimoji="1" lang="de-DE" altLang="zh-CN" dirty="0" err="1"/>
              <a:t>by</a:t>
            </a:r>
            <a:r>
              <a:rPr kumimoji="1" lang="de-DE" altLang="zh-CN" dirty="0"/>
              <a:t> </a:t>
            </a:r>
            <a:r>
              <a:rPr kumimoji="1" lang="de-DE" altLang="zh-CN"/>
              <a:t>zhongfang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蓝色眼睛的猴子&#10;&#10;描述已自动生成">
            <a:extLst>
              <a:ext uri="{FF2B5EF4-FFF2-40B4-BE49-F238E27FC236}">
                <a16:creationId xmlns:a16="http://schemas.microsoft.com/office/drawing/2014/main" id="{1BECB43B-4543-D478-D18C-3B0EC057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8" y="1483263"/>
            <a:ext cx="3132610" cy="3112630"/>
          </a:xfrm>
          <a:prstGeom prst="rect">
            <a:avLst/>
          </a:prstGeom>
        </p:spPr>
      </p:pic>
      <p:pic>
        <p:nvPicPr>
          <p:cNvPr id="6" name="内容占位符 5" descr="猴子的脸&#10;&#10;描述已自动生成">
            <a:extLst>
              <a:ext uri="{FF2B5EF4-FFF2-40B4-BE49-F238E27FC236}">
                <a16:creationId xmlns:a16="http://schemas.microsoft.com/office/drawing/2014/main" id="{95A6830A-9B59-1A29-3059-9888A471D5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179131" y="1470852"/>
            <a:ext cx="3132610" cy="312116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5A22EE3-0BFF-40CF-8245-902D28CFE346}"/>
              </a:ext>
            </a:extLst>
          </p:cNvPr>
          <p:cNvSpPr/>
          <p:nvPr/>
        </p:nvSpPr>
        <p:spPr>
          <a:xfrm>
            <a:off x="4184822" y="3056238"/>
            <a:ext cx="45719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CFFDC19D-725B-9F74-A748-22C57D14593B}"/>
              </a:ext>
            </a:extLst>
          </p:cNvPr>
          <p:cNvSpPr/>
          <p:nvPr/>
        </p:nvSpPr>
        <p:spPr>
          <a:xfrm flipV="1">
            <a:off x="4184822" y="2831909"/>
            <a:ext cx="799206" cy="511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42343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200</TotalTime>
  <Words>607</Words>
  <Application>Microsoft Macintosh PowerPoint</Application>
  <PresentationFormat>全屏显示(16:9)</PresentationFormat>
  <Paragraphs>105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Pic by zhongfang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13</cp:revision>
  <cp:lastPrinted>2015-07-30T14:04:45Z</cp:lastPrinted>
  <dcterms:created xsi:type="dcterms:W3CDTF">2024-01-29T14:55:34Z</dcterms:created>
  <dcterms:modified xsi:type="dcterms:W3CDTF">2024-02-03T23:00:08Z</dcterms:modified>
</cp:coreProperties>
</file>