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8" autoAdjust="0"/>
  </p:normalViewPr>
  <p:slideViewPr>
    <p:cSldViewPr>
      <p:cViewPr varScale="1">
        <p:scale>
          <a:sx n="93" d="100"/>
          <a:sy n="93" d="100"/>
        </p:scale>
        <p:origin x="3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6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F486-7768-41DE-A410-770852343366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9A03-5C3D-4EAE-BF8B-D0135C2C8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jychen@bupt.edu.cn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mailto:cuihy@bupt.edu.cn" TargetMode="External"/><Relationship Id="rId10" Type="http://schemas.openxmlformats.org/officeDocument/2006/relationships/image" Target="../media/image6.jpeg"/><Relationship Id="rId4" Type="http://schemas.openxmlformats.org/officeDocument/2006/relationships/hyperlink" Target="mailto:wang@bupt.edu.cn" TargetMode="Externa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32"/>
          <p:cNvCxnSpPr>
            <a:cxnSpLocks noChangeShapeType="1"/>
          </p:cNvCxnSpPr>
          <p:nvPr/>
        </p:nvCxnSpPr>
        <p:spPr bwMode="auto">
          <a:xfrm>
            <a:off x="179512" y="771550"/>
            <a:ext cx="8784976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a14:hiddenEffects>
            </a:ext>
          </a:extLst>
        </p:spPr>
      </p:cxnSp>
      <p:pic>
        <p:nvPicPr>
          <p:cNvPr id="9" name="图片 23" descr="北京邮电大学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470"/>
            <a:ext cx="396044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WordArt 23"/>
          <p:cNvSpPr>
            <a:spLocks noChangeArrowheads="1" noChangeShapeType="1" noTextEdit="1"/>
          </p:cNvSpPr>
          <p:nvPr/>
        </p:nvSpPr>
        <p:spPr bwMode="auto">
          <a:xfrm>
            <a:off x="4335461" y="62684"/>
            <a:ext cx="4608512" cy="62564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/>
                <a:ea typeface="隶书"/>
              </a:rPr>
              <a:t>网络体系构建与融合北京市重点实验室</a:t>
            </a:r>
          </a:p>
        </p:txBody>
      </p:sp>
      <p:graphicFrame>
        <p:nvGraphicFramePr>
          <p:cNvPr id="11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748757"/>
              </p:ext>
            </p:extLst>
          </p:nvPr>
        </p:nvGraphicFramePr>
        <p:xfrm>
          <a:off x="1043608" y="858218"/>
          <a:ext cx="4968552" cy="416180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姓名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职称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研究方向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33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李书芳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教授，博导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无线射频新技术和标准研究，数据挖掘与分析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E-mail: 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lisf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3"/>
                        </a:rPr>
                        <a:t>@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3"/>
                        </a:rPr>
                        <a:t>bupt.edu.cn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9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洪卫军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香港科技大学访问学者，博士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物联网、电磁超材料、无线通信与电磁兼容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E-mail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: 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hongwj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3"/>
                        </a:rPr>
                        <a:t>@bup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3"/>
                        </a:rPr>
                        <a:t>t.edu.cn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44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尹斯星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香港科技大学访问学者，博士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认知无线电技术、数据挖掘、优化理论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E-mail: 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yinsixing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4"/>
                        </a:rPr>
                        <a:t>@bupt.edu.cn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尹良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香港科技大学访问学者，博士</a:t>
                      </a: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认知通信系统、未来无线通信网络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E-mail: 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YinL</a:t>
                      </a:r>
                      <a:r>
                        <a:rPr kumimoji="0" lang="en-US" altLang="zh-CN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5"/>
                        </a:rPr>
                        <a:t>@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hlinkClick r:id="rId5"/>
                        </a:rPr>
                        <a:t>bupt.edu.cn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59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邓力</a:t>
                      </a:r>
                    </a:p>
                  </a:txBody>
                  <a:tcPr marL="91439" marR="9143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香港城市大学访问学者，博士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+mn-cs"/>
                        </a:rPr>
                        <a:t>电磁超材料与无线通信射频新技术交叉领域的科学研究</a:t>
                      </a:r>
                      <a:endParaRPr kumimoji="0" lang="en-US" altLang="zh-CN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+mn-cs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E-mail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dengl@bupt.edu.cn</a:t>
                      </a: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" y="2550931"/>
            <a:ext cx="720141" cy="75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8" descr="修改版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3335061"/>
            <a:ext cx="720201" cy="8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9" descr="DSC_8610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858218"/>
            <a:ext cx="720201" cy="8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F:\本人资料\黑西装证件照-无眼镜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707654"/>
            <a:ext cx="726201" cy="81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00192" y="1571184"/>
            <a:ext cx="2699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zh-CN" altLang="en-US" sz="1100" dirty="0" smtClean="0">
                <a:latin typeface="+mn-ea"/>
              </a:rPr>
              <a:t>年清华大学电机系博士毕业，师从前清华大学正校长，两院院士高景德；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1999</a:t>
            </a:r>
            <a:r>
              <a:rPr lang="zh-CN" altLang="en-US" sz="1100" dirty="0" smtClean="0">
                <a:latin typeface="+mn-ea"/>
              </a:rPr>
              <a:t>年获国际无线电科学联盟（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URSI</a:t>
            </a:r>
            <a:r>
              <a:rPr lang="zh-CN" altLang="en-US" sz="1100" dirty="0" smtClean="0">
                <a:latin typeface="+mn-ea"/>
              </a:rPr>
              <a:t>）青年科学家奖；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zh-CN" altLang="en-US" sz="1100" dirty="0" smtClean="0">
                <a:latin typeface="+mn-ea"/>
              </a:rPr>
              <a:t>高级会员；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>
                <a:latin typeface="+mn-ea"/>
              </a:rPr>
              <a:t>中国通信学会</a:t>
            </a:r>
            <a:r>
              <a:rPr lang="zh-CN" altLang="en-US" sz="1100" dirty="0" smtClean="0">
                <a:latin typeface="+mn-ea"/>
              </a:rPr>
              <a:t>无线</a:t>
            </a:r>
            <a:r>
              <a:rPr lang="zh-CN" altLang="en-US" sz="1100" dirty="0" smtClean="0">
                <a:latin typeface="+mn-ea"/>
              </a:rPr>
              <a:t>及移动通信委员会副主任委员；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latin typeface="+mn-ea"/>
              </a:rPr>
              <a:t>中国通信学会高级会员（编号</a:t>
            </a:r>
            <a:r>
              <a:rPr lang="zh-CN" altLang="en-US" sz="1100" dirty="0">
                <a:latin typeface="+mn-ea"/>
              </a:rPr>
              <a:t>：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E21.0000.365S</a:t>
            </a:r>
            <a:r>
              <a:rPr lang="zh-CN" altLang="en-US" sz="1100" dirty="0" smtClean="0">
                <a:latin typeface="+mn-ea"/>
              </a:rPr>
              <a:t>）；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latin typeface="+mn-ea"/>
              </a:rPr>
              <a:t>北京通信信息协会高级会员（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072</a:t>
            </a:r>
            <a:r>
              <a:rPr lang="zh-CN" altLang="en-US" sz="1100" dirty="0" smtClean="0">
                <a:latin typeface="+mn-ea"/>
              </a:rPr>
              <a:t>）；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latin typeface="+mn-ea"/>
              </a:rPr>
              <a:t>中国电子学会电磁兼容分会辐射干扰专业委员会委员；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latin typeface="+mn-ea"/>
              </a:rPr>
              <a:t>全国能源基础与管理标准化技术委员会合理用电分技术委员会（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SAC/TC20/SC4</a:t>
            </a:r>
            <a:r>
              <a:rPr lang="zh-CN" altLang="en-US" sz="1100" dirty="0" smtClean="0">
                <a:latin typeface="+mn-ea"/>
              </a:rPr>
              <a:t>）委员；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latin typeface="+mn-ea"/>
              </a:rPr>
              <a:t>北京节能环保中心专家顾问，</a:t>
            </a:r>
            <a:r>
              <a:rPr lang="en-US" altLang="zh-CN" sz="1100" dirty="0" smtClean="0">
                <a:latin typeface="+mn-ea"/>
              </a:rPr>
              <a:t>《</a:t>
            </a:r>
            <a:r>
              <a:rPr lang="zh-CN" altLang="en-US" sz="1100" dirty="0" smtClean="0">
                <a:latin typeface="+mn-ea"/>
              </a:rPr>
              <a:t>电子测量技术</a:t>
            </a:r>
            <a:r>
              <a:rPr lang="en-US" altLang="zh-CN" sz="1100" dirty="0" smtClean="0">
                <a:latin typeface="+mn-ea"/>
              </a:rPr>
              <a:t>》</a:t>
            </a:r>
            <a:r>
              <a:rPr lang="zh-CN" altLang="en-US" sz="1100" dirty="0" smtClean="0">
                <a:latin typeface="+mn-ea"/>
              </a:rPr>
              <a:t>专家编辑委员会编委等。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10595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李书芳 教授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9" name="AutoShape 32"/>
          <p:cNvCxnSpPr>
            <a:cxnSpLocks noChangeShapeType="1"/>
          </p:cNvCxnSpPr>
          <p:nvPr/>
        </p:nvCxnSpPr>
        <p:spPr bwMode="auto">
          <a:xfrm>
            <a:off x="6300192" y="1491630"/>
            <a:ext cx="2643781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a14:hiddenEffects>
            </a:ext>
          </a:extLst>
        </p:spPr>
      </p:cxnSp>
      <p:pic>
        <p:nvPicPr>
          <p:cNvPr id="16" name="图片 3" descr="邓力.jpg"/>
          <p:cNvPicPr>
            <a:picLocks noChangeAspect="1"/>
          </p:cNvPicPr>
          <p:nvPr/>
        </p:nvPicPr>
        <p:blipFill rotWithShape="1">
          <a:blip r:embed="rId10"/>
          <a:srcRect b="16105"/>
          <a:stretch/>
        </p:blipFill>
        <p:spPr>
          <a:xfrm>
            <a:off x="159258" y="4150477"/>
            <a:ext cx="740334" cy="8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214</Words>
  <Application>Microsoft Office PowerPoint</Application>
  <PresentationFormat>On-screen Show (16:9)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黑体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zhengfm</dc:creator>
  <cp:lastModifiedBy>vinson_hong</cp:lastModifiedBy>
  <cp:revision>4</cp:revision>
  <dcterms:created xsi:type="dcterms:W3CDTF">2016-10-19T10:21:05Z</dcterms:created>
  <dcterms:modified xsi:type="dcterms:W3CDTF">2016-10-19T11:56:16Z</dcterms:modified>
</cp:coreProperties>
</file>