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"/>
  </p:notesMasterIdLst>
  <p:sldIdLst>
    <p:sldId id="461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760" autoAdjust="0"/>
    <p:restoredTop sz="84500" autoAdjust="0"/>
  </p:normalViewPr>
  <p:slideViewPr>
    <p:cSldViewPr>
      <p:cViewPr>
        <p:scale>
          <a:sx n="100" d="100"/>
          <a:sy n="100" d="100"/>
        </p:scale>
        <p:origin x="-318" y="11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4F46464-6B16-4B39-901B-0E670E76B6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92050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36EB6-3A5E-4F18-B08C-1990BDA282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24688" y="533400"/>
            <a:ext cx="2011362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881688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86564-154E-4308-A3BA-A181D9FF6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8450" y="533400"/>
            <a:ext cx="7467600" cy="6445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90600" y="1447800"/>
            <a:ext cx="386715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0150" y="1447800"/>
            <a:ext cx="3868738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E3BBF-2218-44F8-8CAB-A931B1485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1475" y="0"/>
            <a:ext cx="7467600" cy="1177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90600" y="1268413"/>
            <a:ext cx="8153400" cy="55895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F7D6C-5D6D-4417-952E-E634E3D44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9D0F3-B75C-4A85-9571-7F4D39247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86715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0150" y="1447800"/>
            <a:ext cx="3868738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F7F44-0006-441D-BAE2-5A01E8CB2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2EF6D-BA7A-409E-A9FD-3304D2803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9F24D-F823-4216-8788-1544D025E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B5AAF-08F0-41D0-859A-F6B91EE5F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12B9E-C16A-4CFD-B5D0-49035613D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C76E4-69FE-4CDD-9480-6B4718E5C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106F9-52C6-4E3C-81D4-AD08239FC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641475" y="0"/>
            <a:ext cx="7467600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68413"/>
            <a:ext cx="8153400" cy="558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  <a:p>
            <a:pPr lvl="2"/>
            <a:r>
              <a:rPr lang="en-US" smtClean="0"/>
              <a:t>第三级</a:t>
            </a:r>
          </a:p>
          <a:p>
            <a:pPr lvl="3"/>
            <a:r>
              <a:rPr lang="en-US" smtClean="0"/>
              <a:t>第四级</a:t>
            </a:r>
          </a:p>
          <a:p>
            <a:pPr lvl="4"/>
            <a:r>
              <a:rPr lang="en-US" smtClean="0"/>
              <a:t>第五级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4075" y="62849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86E6B119-C266-4610-B092-7825DB323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0" fontAlgn="base" hangingPunct="0">
        <a:spcBef>
          <a:spcPct val="5000"/>
        </a:spcBef>
        <a:spcAft>
          <a:spcPct val="10000"/>
        </a:spcAft>
        <a:defRPr sz="4400" b="1">
          <a:solidFill>
            <a:schemeClr val="tx2"/>
          </a:solidFill>
          <a:latin typeface="Times New Roman" pitchFamily="18" charset="0"/>
          <a:ea typeface="黑体" pitchFamily="2" charset="-122"/>
          <a:cs typeface="+mj-cs"/>
        </a:defRPr>
      </a:lvl1pPr>
      <a:lvl2pPr algn="l" rtl="0" eaLnBrk="0" fontAlgn="base" hangingPunct="0">
        <a:spcBef>
          <a:spcPct val="5000"/>
        </a:spcBef>
        <a:spcAft>
          <a:spcPct val="10000"/>
        </a:spcAft>
        <a:defRPr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5000"/>
        </a:spcBef>
        <a:spcAft>
          <a:spcPct val="10000"/>
        </a:spcAft>
        <a:defRPr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5000"/>
        </a:spcBef>
        <a:spcAft>
          <a:spcPct val="10000"/>
        </a:spcAft>
        <a:defRPr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5000"/>
        </a:spcBef>
        <a:spcAft>
          <a:spcPct val="10000"/>
        </a:spcAft>
        <a:defRPr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34925" y="-357214"/>
            <a:ext cx="9109075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认知通信系统研究</a:t>
            </a:r>
            <a:r>
              <a:rPr kumimoji="0" lang="en-US" altLang="zh-CN" sz="60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	</a:t>
            </a:r>
            <a:endParaRPr kumimoji="0" lang="zh-CN" altLang="en-US" sz="6000" b="1" i="0" u="none" strike="noStrike" kern="0" cap="none" spc="0" normalizeH="0" baseline="-25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j-cs"/>
            </a:endParaRPr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0" y="571480"/>
            <a:ext cx="5072066" cy="18573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/>
              <a:t>研究方向：</a:t>
            </a:r>
            <a:endParaRPr lang="en-US" altLang="zh-CN" sz="1600" dirty="0" smtClean="0"/>
          </a:p>
          <a:p>
            <a:r>
              <a:rPr lang="zh-CN" altLang="en-US" sz="1600" b="0" dirty="0" smtClean="0"/>
              <a:t>        以软件无线电（</a:t>
            </a:r>
            <a:r>
              <a:rPr lang="en-US" altLang="zh-CN" sz="1600" b="0" dirty="0" smtClean="0"/>
              <a:t>SDR</a:t>
            </a:r>
            <a:r>
              <a:rPr lang="zh-CN" altLang="en-US" sz="1600" b="0" dirty="0" smtClean="0"/>
              <a:t>）为硬件平台，研究基于数字信号处理和机器学习算法的未来移动通信、动态</a:t>
            </a:r>
            <a:r>
              <a:rPr lang="zh-CN" altLang="en-US" sz="1600" b="0" dirty="0" smtClean="0"/>
              <a:t>频谱接入、信号识别</a:t>
            </a:r>
            <a:r>
              <a:rPr lang="zh-CN" altLang="en-US" sz="1600" b="0" dirty="0" smtClean="0"/>
              <a:t>、大规模阵列无线系统，主要是物理层</a:t>
            </a:r>
            <a:r>
              <a:rPr lang="zh-CN" altLang="en-US" sz="1600" b="0" dirty="0" smtClean="0"/>
              <a:t>算法仿真和</a:t>
            </a:r>
            <a:r>
              <a:rPr lang="en-US" altLang="zh-CN" sz="1600" b="0" dirty="0" smtClean="0"/>
              <a:t>SDR</a:t>
            </a:r>
            <a:r>
              <a:rPr lang="zh-CN" altLang="en-US" sz="1600" b="0" dirty="0" smtClean="0"/>
              <a:t>系统原型</a:t>
            </a:r>
            <a:r>
              <a:rPr lang="zh-CN" altLang="en-US" sz="1600" b="0" dirty="0" smtClean="0"/>
              <a:t>搭建。多次赴美国、新加坡、香港等国家和地区</a:t>
            </a:r>
            <a:r>
              <a:rPr lang="zh-CN" altLang="en-US" sz="1600" b="0" dirty="0" smtClean="0"/>
              <a:t>参加国际</a:t>
            </a:r>
            <a:r>
              <a:rPr lang="zh-CN" altLang="en-US" sz="1600" b="0" dirty="0" smtClean="0"/>
              <a:t>学术会议，发表</a:t>
            </a:r>
            <a:r>
              <a:rPr lang="zh-CN" altLang="en-US" sz="1600" b="0" dirty="0" smtClean="0"/>
              <a:t>论文</a:t>
            </a:r>
            <a:r>
              <a:rPr lang="zh-CN" altLang="en-US" sz="1600" b="0" dirty="0" smtClean="0"/>
              <a:t>数十</a:t>
            </a:r>
            <a:r>
              <a:rPr lang="zh-CN" altLang="en-US" sz="1600" b="0" dirty="0" smtClean="0"/>
              <a:t>篇。</a:t>
            </a:r>
            <a:endParaRPr lang="en-US" altLang="zh-CN" sz="1600" b="0" dirty="0" smtClean="0"/>
          </a:p>
          <a:p>
            <a:r>
              <a:rPr lang="zh-CN" altLang="en-US" sz="1600" dirty="0" smtClean="0"/>
              <a:t>     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142976" y="2714620"/>
            <a:ext cx="3929090" cy="128588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导师介绍 ：</a:t>
            </a:r>
            <a:r>
              <a:rPr kumimoji="0" lang="zh-CN" alt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尹良</a:t>
            </a:r>
            <a:r>
              <a:rPr lang="zh-CN" altLang="en-US" sz="1100" dirty="0" smtClean="0"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1100" dirty="0" smtClean="0">
                <a:latin typeface="Arial" pitchFamily="34" charset="0"/>
                <a:ea typeface="宋体" pitchFamily="2" charset="-122"/>
              </a:rPr>
              <a:t>YinL@bupt.edu.cn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2006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年本科</a:t>
            </a:r>
            <a:r>
              <a:rPr lang="zh-CN" altLang="en-US" sz="1000" b="0" dirty="0" smtClean="0">
                <a:latin typeface="Arial" pitchFamily="34" charset="0"/>
                <a:ea typeface="宋体" pitchFamily="2" charset="-122"/>
              </a:rPr>
              <a:t>毕业于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北京邮电大学电子工程学院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2013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年博士毕业于北京邮电大学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信息与通信工程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学院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2011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年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-2012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年，香港科技大学计算机科学与工程系，</a:t>
            </a:r>
            <a:r>
              <a:rPr lang="zh-CN" altLang="en-US" sz="1000" b="0" dirty="0" smtClean="0">
                <a:latin typeface="Arial" pitchFamily="34" charset="0"/>
                <a:ea typeface="宋体" pitchFamily="2" charset="-122"/>
              </a:rPr>
              <a:t>访问学者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0" dirty="0" smtClean="0">
                <a:latin typeface="Arial" pitchFamily="34" charset="0"/>
                <a:ea typeface="宋体" pitchFamily="2" charset="-122"/>
              </a:rPr>
              <a:t>2013</a:t>
            </a:r>
            <a:r>
              <a:rPr lang="zh-CN" altLang="en-US" sz="1000" b="0" dirty="0" smtClean="0">
                <a:latin typeface="Arial" pitchFamily="34" charset="0"/>
                <a:ea typeface="宋体" pitchFamily="2" charset="-122"/>
              </a:rPr>
              <a:t>年</a:t>
            </a:r>
            <a:r>
              <a:rPr lang="en-US" altLang="zh-CN" sz="1000" b="0" dirty="0" smtClean="0">
                <a:latin typeface="Arial" pitchFamily="34" charset="0"/>
                <a:ea typeface="宋体" pitchFamily="2" charset="-122"/>
              </a:rPr>
              <a:t>-</a:t>
            </a:r>
            <a:r>
              <a:rPr lang="zh-CN" altLang="en-US" sz="1000" b="0" dirty="0" smtClean="0">
                <a:latin typeface="Arial" pitchFamily="34" charset="0"/>
                <a:ea typeface="宋体" pitchFamily="2" charset="-122"/>
              </a:rPr>
              <a:t>至今</a:t>
            </a:r>
            <a:r>
              <a:rPr lang="zh-CN" altLang="en-US" sz="1000" b="0" dirty="0" smtClean="0">
                <a:latin typeface="Arial" pitchFamily="34" charset="0"/>
                <a:ea typeface="宋体" pitchFamily="2" charset="-122"/>
              </a:rPr>
              <a:t>，北京邮电大学</a:t>
            </a:r>
            <a:r>
              <a:rPr lang="zh-CN" altLang="en-US" sz="1000" b="0" dirty="0" smtClean="0">
                <a:latin typeface="Arial" pitchFamily="34" charset="0"/>
                <a:ea typeface="宋体" pitchFamily="2" charset="-122"/>
              </a:rPr>
              <a:t>信息与通信工程</a:t>
            </a:r>
            <a:r>
              <a:rPr lang="zh-CN" altLang="en-US" sz="1000" b="0" dirty="0" smtClean="0">
                <a:latin typeface="Arial" pitchFamily="34" charset="0"/>
                <a:ea typeface="宋体" pitchFamily="2" charset="-122"/>
              </a:rPr>
              <a:t>学院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3" name="图片 2" descr="修改版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5" y="2643182"/>
            <a:ext cx="1017991" cy="1357322"/>
          </a:xfrm>
          <a:prstGeom prst="rect">
            <a:avLst/>
          </a:prstGeom>
        </p:spPr>
      </p:pic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0" y="4286256"/>
            <a:ext cx="5214942" cy="22860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100" dirty="0" smtClean="0"/>
              <a:t>项目：</a:t>
            </a:r>
            <a:endParaRPr lang="en-US" altLang="zh-CN" sz="11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100" b="0" dirty="0" smtClean="0"/>
              <a:t>LTE</a:t>
            </a:r>
            <a:r>
              <a:rPr lang="zh-CN" altLang="en-US" sz="1100" b="0" dirty="0" smtClean="0"/>
              <a:t>、雷达等无线电系统电磁兼容分析半实物仿真开发软件研发，</a:t>
            </a:r>
            <a:r>
              <a:rPr lang="zh-CN" altLang="en-US" sz="1100" dirty="0" smtClean="0"/>
              <a:t>企业委托</a:t>
            </a:r>
            <a:endParaRPr lang="en-US" altLang="zh-CN" sz="11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100" b="0" dirty="0" smtClean="0"/>
              <a:t>同步多通道宽带信道测量系统</a:t>
            </a:r>
            <a:r>
              <a:rPr lang="zh-CN" altLang="en-US" sz="1100" dirty="0" smtClean="0"/>
              <a:t>， 国家自然科学</a:t>
            </a:r>
            <a:r>
              <a:rPr lang="zh-CN" altLang="en-US" sz="1100" dirty="0" smtClean="0"/>
              <a:t>基金</a:t>
            </a:r>
            <a:endParaRPr lang="en-US" altLang="zh-CN" sz="11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100" b="0" dirty="0" smtClean="0"/>
              <a:t>TD-LTE</a:t>
            </a:r>
            <a:r>
              <a:rPr lang="zh-CN" altLang="en-US" sz="1100" b="0" dirty="0" smtClean="0"/>
              <a:t>系统中的认知无线电技术研究与验证</a:t>
            </a:r>
            <a:r>
              <a:rPr lang="zh-CN" altLang="en-US" sz="1100" b="0" dirty="0" smtClean="0"/>
              <a:t>，</a:t>
            </a:r>
            <a:r>
              <a:rPr lang="zh-CN" altLang="en-US" sz="1100" dirty="0" smtClean="0"/>
              <a:t>国家</a:t>
            </a:r>
            <a:r>
              <a:rPr lang="zh-CN" altLang="en-US" sz="1100" dirty="0" smtClean="0"/>
              <a:t>科技重大</a:t>
            </a:r>
            <a:r>
              <a:rPr lang="zh-CN" altLang="en-US" sz="1100" dirty="0" smtClean="0"/>
              <a:t>专项</a:t>
            </a:r>
            <a:endParaRPr lang="zh-CN" altLang="en-US" sz="11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100" b="0" dirty="0" smtClean="0"/>
              <a:t>TD-LTE</a:t>
            </a:r>
            <a:r>
              <a:rPr lang="zh-CN" altLang="en-US" sz="1100" b="0" dirty="0" smtClean="0"/>
              <a:t>射频一致性测试系统</a:t>
            </a:r>
            <a:r>
              <a:rPr lang="zh-CN" altLang="en-US" sz="1100" b="0" dirty="0" smtClean="0"/>
              <a:t>，</a:t>
            </a:r>
            <a:r>
              <a:rPr lang="zh-CN" altLang="en-US" sz="1100" dirty="0" smtClean="0"/>
              <a:t>国家</a:t>
            </a:r>
            <a:r>
              <a:rPr lang="zh-CN" altLang="en-US" sz="1100" dirty="0" smtClean="0"/>
              <a:t>科技重大专项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100" b="0" dirty="0" smtClean="0"/>
              <a:t>TD-SCDMA</a:t>
            </a:r>
            <a:r>
              <a:rPr lang="zh-CN" altLang="en-US" sz="1100" b="0" dirty="0" smtClean="0"/>
              <a:t>网络性能仿真与实测评估</a:t>
            </a:r>
            <a:r>
              <a:rPr lang="zh-CN" altLang="en-US" sz="1100" b="0" dirty="0" smtClean="0"/>
              <a:t>，</a:t>
            </a:r>
            <a:r>
              <a:rPr lang="zh-CN" altLang="en-US" sz="1100" dirty="0" smtClean="0"/>
              <a:t>国家</a:t>
            </a:r>
            <a:r>
              <a:rPr lang="zh-CN" altLang="en-US" sz="1100" dirty="0" smtClean="0"/>
              <a:t>科技重大专项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1100" b="0" dirty="0" smtClean="0"/>
              <a:t>利用飞机散射信号定位地面干扰源的方法与装备研究，</a:t>
            </a:r>
            <a:r>
              <a:rPr lang="zh-CN" altLang="en-US" sz="1100" dirty="0" smtClean="0"/>
              <a:t>国家自然科学</a:t>
            </a:r>
            <a:r>
              <a:rPr lang="zh-CN" altLang="en-US" sz="1100" dirty="0" smtClean="0"/>
              <a:t>基金</a:t>
            </a:r>
            <a:endParaRPr lang="zh-CN" altLang="en-US" sz="11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100" b="0" dirty="0" smtClean="0"/>
              <a:t>射频识别应用中的通信测试技术研究，</a:t>
            </a:r>
            <a:r>
              <a:rPr lang="zh-CN" altLang="en-US" sz="1100" dirty="0" smtClean="0"/>
              <a:t>国家“</a:t>
            </a:r>
            <a:r>
              <a:rPr lang="en-US" altLang="zh-CN" sz="1100" dirty="0" smtClean="0"/>
              <a:t>863”</a:t>
            </a:r>
            <a:r>
              <a:rPr lang="zh-CN" altLang="en-US" sz="1100" dirty="0" smtClean="0"/>
              <a:t>重大项目</a:t>
            </a:r>
            <a:endParaRPr lang="en-US" altLang="zh-CN" sz="11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100" b="0" dirty="0" smtClean="0"/>
              <a:t>基于民用通信网络构建军事应急通信系统平台技术研究， </a:t>
            </a:r>
            <a:r>
              <a:rPr lang="zh-CN" altLang="en-US" sz="1100" dirty="0" smtClean="0"/>
              <a:t>“十一五”航天支撑技术专题 </a:t>
            </a:r>
            <a:endParaRPr lang="en-US" altLang="zh-CN" sz="11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100" b="0" dirty="0" smtClean="0"/>
              <a:t>认知无线电中频谱测量、频谱行为挖掘学习关键技术研究，</a:t>
            </a:r>
            <a:r>
              <a:rPr lang="zh-CN" altLang="en-US" sz="1100" dirty="0" smtClean="0"/>
              <a:t>罗德施瓦茨</a:t>
            </a:r>
            <a:r>
              <a:rPr lang="en-US" altLang="zh-CN" sz="1100" dirty="0" smtClean="0"/>
              <a:t>-</a:t>
            </a:r>
            <a:r>
              <a:rPr lang="zh-CN" altLang="en-US" sz="1100" dirty="0" smtClean="0"/>
              <a:t>北京邮电大学创新</a:t>
            </a:r>
            <a:r>
              <a:rPr lang="zh-CN" altLang="en-US" sz="1100" dirty="0" smtClean="0"/>
              <a:t>基金</a:t>
            </a:r>
          </a:p>
          <a:p>
            <a:pPr>
              <a:buFont typeface="Wingdings" pitchFamily="2" charset="2"/>
              <a:buChar char="Ø"/>
            </a:pPr>
            <a:endParaRPr lang="zh-CN" altLang="en-US" sz="1100" dirty="0" smtClean="0"/>
          </a:p>
          <a:p>
            <a:endParaRPr lang="en-US" altLang="zh-CN" sz="1100" dirty="0" smtClean="0"/>
          </a:p>
          <a:p>
            <a:endParaRPr lang="zh-CN" altLang="en-US" sz="1100" dirty="0"/>
          </a:p>
        </p:txBody>
      </p:sp>
      <p:sp>
        <p:nvSpPr>
          <p:cNvPr id="17" name="圆角矩形 16"/>
          <p:cNvSpPr/>
          <p:nvPr/>
        </p:nvSpPr>
        <p:spPr bwMode="auto">
          <a:xfrm>
            <a:off x="5286380" y="2643182"/>
            <a:ext cx="3643338" cy="20002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5286380" y="4714908"/>
            <a:ext cx="3714776" cy="20002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0760" y="6429396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0" dirty="0" smtClean="0"/>
              <a:t>大规模阵列天线波束赋形收发系统研究</a:t>
            </a:r>
            <a:endParaRPr lang="zh-CN" altLang="en-US" sz="1100" b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4763466"/>
            <a:ext cx="3143272" cy="166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712944"/>
            <a:ext cx="2835025" cy="164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32" y="2688611"/>
            <a:ext cx="3143272" cy="18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圆角矩形 20"/>
          <p:cNvSpPr/>
          <p:nvPr/>
        </p:nvSpPr>
        <p:spPr bwMode="auto">
          <a:xfrm>
            <a:off x="5286380" y="571480"/>
            <a:ext cx="3643338" cy="20002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4651" y="4453274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0" dirty="0" smtClean="0"/>
              <a:t>通信系统半实物仿真研究</a:t>
            </a:r>
            <a:endParaRPr lang="zh-CN" altLang="en-US" sz="1100" b="0" dirty="0"/>
          </a:p>
        </p:txBody>
      </p:sp>
      <p:sp>
        <p:nvSpPr>
          <p:cNvPr id="23" name="TextBox 22"/>
          <p:cNvSpPr txBox="1"/>
          <p:nvPr/>
        </p:nvSpPr>
        <p:spPr>
          <a:xfrm>
            <a:off x="6541345" y="231013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0" dirty="0" smtClean="0"/>
              <a:t>研究设备条件</a:t>
            </a:r>
            <a:endParaRPr lang="zh-CN" altLang="en-US" sz="11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CSN-lab">
  <a:themeElements>
    <a:clrScheme name="1_WCSN-lab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WCSN-lab">
      <a:majorFont>
        <a:latin typeface="Tahoma"/>
        <a:ea typeface="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WCSN-lab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CSN-lab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CSN-lab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CSN-lab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CSN-lab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CSN-lab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CSN-lab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3028</TotalTime>
  <Words>262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1_WCSN-lab</vt:lpstr>
      <vt:lpstr>幻灯片 1</vt:lpstr>
    </vt:vector>
  </TitlesOfParts>
  <Company>bupt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danny</dc:creator>
  <cp:lastModifiedBy>YL</cp:lastModifiedBy>
  <cp:revision>333</cp:revision>
  <dcterms:created xsi:type="dcterms:W3CDTF">2008-03-16T11:47:42Z</dcterms:created>
  <dcterms:modified xsi:type="dcterms:W3CDTF">2016-10-19T06:27:58Z</dcterms:modified>
</cp:coreProperties>
</file>