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62" r:id="rId6"/>
    <p:sldId id="259" r:id="rId7"/>
    <p:sldId id="260" r:id="rId8"/>
    <p:sldId id="263" r:id="rId9"/>
    <p:sldId id="265" r:id="rId10"/>
    <p:sldId id="264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75" autoAdjust="0"/>
    <p:restoredTop sz="94660"/>
  </p:normalViewPr>
  <p:slideViewPr>
    <p:cSldViewPr>
      <p:cViewPr varScale="1">
        <p:scale>
          <a:sx n="73" d="100"/>
          <a:sy n="73" d="100"/>
        </p:scale>
        <p:origin x="-98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Tianyu</a:t>
            </a:r>
            <a:r>
              <a:rPr lang="en-US" dirty="0" smtClean="0"/>
              <a:t> Huang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FREE-FORM DEFORMATION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2270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FFD Concept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4343400" cy="4114800"/>
          </a:xfrm>
        </p:spPr>
        <p:txBody>
          <a:bodyPr/>
          <a:lstStyle/>
          <a:p>
            <a:r>
              <a:rPr lang="en-US" dirty="0" smtClean="0"/>
              <a:t>Move </a:t>
            </a:r>
            <a:r>
              <a:rPr lang="en-US" dirty="0"/>
              <a:t>the control points around</a:t>
            </a:r>
          </a:p>
          <a:p>
            <a:endParaRPr lang="en-US" dirty="0" smtClean="0"/>
          </a:p>
          <a:p>
            <a:r>
              <a:rPr lang="en-US" dirty="0" smtClean="0"/>
              <a:t>Evaluate </a:t>
            </a:r>
            <a:r>
              <a:rPr lang="en-US" dirty="0"/>
              <a:t>new position of model point based on </a:t>
            </a:r>
            <a:r>
              <a:rPr lang="en-US" dirty="0" err="1"/>
              <a:t>Trivariate</a:t>
            </a:r>
            <a:r>
              <a:rPr lang="en-US" dirty="0"/>
              <a:t> Bernstein Polynomials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1928" y="3507192"/>
            <a:ext cx="2962072" cy="221447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7" descr="D:\xiao\cs260\project\presentation\formula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070" y="3664301"/>
            <a:ext cx="4876800" cy="657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6870" y="605034"/>
            <a:ext cx="2869191" cy="249462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9" name="Straight Arrow Connector 8"/>
          <p:cNvCxnSpPr/>
          <p:nvPr/>
        </p:nvCxnSpPr>
        <p:spPr>
          <a:xfrm flipV="1">
            <a:off x="6967262" y="1992499"/>
            <a:ext cx="1752600" cy="1295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5519462" y="1525778"/>
            <a:ext cx="1447800" cy="17621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6967262" y="127079"/>
            <a:ext cx="568408" cy="31608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343951" y="1522823"/>
            <a:ext cx="264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768315" y="1931275"/>
            <a:ext cx="272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561339" y="107844"/>
            <a:ext cx="255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807581" y="3113911"/>
            <a:ext cx="443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Xo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519462" y="2129842"/>
            <a:ext cx="815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l=3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254145" y="605034"/>
            <a:ext cx="878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</a:t>
            </a:r>
            <a:r>
              <a:rPr lang="en-US" dirty="0" smtClean="0"/>
              <a:t>=3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8072067" y="2300607"/>
            <a:ext cx="705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n=3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726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191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What is Free-Form Deformation (FFD)</a:t>
            </a:r>
          </a:p>
          <a:p>
            <a:r>
              <a:rPr lang="en-US" dirty="0" smtClean="0"/>
              <a:t>Applications of FFD</a:t>
            </a:r>
          </a:p>
          <a:p>
            <a:r>
              <a:rPr lang="en-US" dirty="0" smtClean="0"/>
              <a:t>Main concept of FFD</a:t>
            </a:r>
          </a:p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93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Free-Form Deformation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A technique for deforming solid geometric models in a free-form </a:t>
            </a:r>
            <a:r>
              <a:rPr lang="en-US" dirty="0" smtClean="0"/>
              <a:t>manner</a:t>
            </a:r>
          </a:p>
          <a:p>
            <a:r>
              <a:rPr lang="en-US" dirty="0"/>
              <a:t>Uses </a:t>
            </a:r>
            <a:r>
              <a:rPr lang="en-US" dirty="0" smtClean="0"/>
              <a:t>parametric surfaces</a:t>
            </a:r>
            <a:endParaRPr lang="en-US" dirty="0"/>
          </a:p>
          <a:p>
            <a:r>
              <a:rPr lang="en-US" dirty="0"/>
              <a:t>Can be used with any solid modeling </a:t>
            </a:r>
            <a:r>
              <a:rPr lang="en-US" dirty="0" smtClean="0"/>
              <a:t>system</a:t>
            </a:r>
          </a:p>
          <a:p>
            <a:endParaRPr lang="en-US" dirty="0"/>
          </a:p>
          <a:p>
            <a:endParaRPr lang="en-US" dirty="0" smtClean="0"/>
          </a:p>
          <a:p>
            <a:pPr lvl="4">
              <a:buFont typeface="Wingdings" pitchFamily="2" charset="2"/>
              <a:buChar char="Ø"/>
            </a:pPr>
            <a:r>
              <a:rPr lang="en-US" dirty="0"/>
              <a:t>Idea proposed by Thomas W. </a:t>
            </a:r>
            <a:r>
              <a:rPr lang="en-US" dirty="0" err="1" smtClean="0"/>
              <a:t>Sederberg</a:t>
            </a:r>
            <a:r>
              <a:rPr lang="en-US" dirty="0" smtClean="0"/>
              <a:t>, Scott </a:t>
            </a:r>
            <a:r>
              <a:rPr lang="en-US" dirty="0"/>
              <a:t>R. </a:t>
            </a:r>
            <a:r>
              <a:rPr lang="en-US" dirty="0" smtClean="0"/>
              <a:t>Parry</a:t>
            </a:r>
          </a:p>
          <a:p>
            <a:pPr lvl="4">
              <a:buFont typeface="Wingdings" pitchFamily="2" charset="2"/>
              <a:buChar char="Ø"/>
            </a:pPr>
            <a:r>
              <a:rPr lang="en-US" dirty="0" smtClean="0"/>
              <a:t>Published by SIGGRAPH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862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FFD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704703"/>
            <a:ext cx="6263695" cy="38862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68851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FFD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069" y="1752600"/>
            <a:ext cx="5892800" cy="37973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01959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FFD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178564"/>
            <a:ext cx="5441950" cy="2767569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7775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FFD Application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682931"/>
            <a:ext cx="4953000" cy="371475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81140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FFD Concept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4343400" cy="4114800"/>
          </a:xfrm>
        </p:spPr>
        <p:txBody>
          <a:bodyPr>
            <a:normAutofit/>
          </a:bodyPr>
          <a:lstStyle/>
          <a:p>
            <a:r>
              <a:rPr lang="en-US" dirty="0" smtClean="0"/>
              <a:t>Impose </a:t>
            </a:r>
            <a:r>
              <a:rPr lang="en-US" dirty="0"/>
              <a:t>a local coordinate system on </a:t>
            </a:r>
            <a:r>
              <a:rPr lang="en-US" dirty="0" smtClean="0"/>
              <a:t>a parallelepiped</a:t>
            </a:r>
          </a:p>
          <a:p>
            <a:endParaRPr lang="en-US" dirty="0"/>
          </a:p>
          <a:p>
            <a:r>
              <a:rPr lang="en-US" dirty="0"/>
              <a:t>Compute the (s</a:t>
            </a:r>
            <a:r>
              <a:rPr lang="en-US" dirty="0" smtClean="0"/>
              <a:t>, t, u</a:t>
            </a:r>
            <a:r>
              <a:rPr lang="en-US" dirty="0"/>
              <a:t>) coordinates of </a:t>
            </a:r>
            <a:r>
              <a:rPr lang="en-US" dirty="0" smtClean="0"/>
              <a:t>the model </a:t>
            </a:r>
            <a:r>
              <a:rPr lang="en-US" dirty="0"/>
              <a:t>points in the </a:t>
            </a:r>
            <a:r>
              <a:rPr lang="en-US" dirty="0" smtClean="0"/>
              <a:t>region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1371600"/>
            <a:ext cx="3124200" cy="302895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V="1">
            <a:off x="6858000" y="3276600"/>
            <a:ext cx="1752600" cy="1295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 flipV="1">
            <a:off x="5410200" y="2809875"/>
            <a:ext cx="1447800" cy="17621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6858000" y="1411180"/>
            <a:ext cx="568408" cy="31608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214285" y="280692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518278" y="3288268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434218" y="118693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649449" y="4577137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Xo</a:t>
            </a:r>
            <a:endParaRPr lang="en-US" dirty="0"/>
          </a:p>
        </p:txBody>
      </p:sp>
      <p:pic>
        <p:nvPicPr>
          <p:cNvPr id="26" name="Picture 6" descr="D:\xiao\cs260\project\presentation\formula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483" y="3780922"/>
            <a:ext cx="4343400" cy="1239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5782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FFD Concept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4343400" cy="4114800"/>
          </a:xfrm>
        </p:spPr>
        <p:txBody>
          <a:bodyPr>
            <a:normAutofit/>
          </a:bodyPr>
          <a:lstStyle/>
          <a:p>
            <a:r>
              <a:rPr lang="en-US" dirty="0"/>
              <a:t>Impose a (l, m, n) grid of control points on the parallelepiped</a:t>
            </a:r>
          </a:p>
          <a:p>
            <a:endParaRPr lang="en-US" dirty="0" smtClean="0"/>
          </a:p>
          <a:p>
            <a:r>
              <a:rPr lang="en-US" dirty="0" smtClean="0"/>
              <a:t>Computer coordinates for control points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1371600"/>
            <a:ext cx="3124200" cy="302895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V="1">
            <a:off x="6858000" y="3276600"/>
            <a:ext cx="1752600" cy="1295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 flipV="1">
            <a:off x="5410200" y="2809875"/>
            <a:ext cx="1447800" cy="17621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6858000" y="1411180"/>
            <a:ext cx="568408" cy="31608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214285" y="280692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518278" y="3288268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434218" y="118693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649449" y="4577137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Xo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715000" y="3593068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l=3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7145313" y="2594729"/>
            <a:ext cx="558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  <a:r>
              <a:rPr lang="en-US" dirty="0" smtClean="0"/>
              <a:t>=3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7696200" y="3810000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n=3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654093"/>
            <a:ext cx="4047682" cy="7771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29757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orizon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568</TotalTime>
  <Words>156</Words>
  <Application>Microsoft Office PowerPoint</Application>
  <PresentationFormat>On-screen Show (4:3)</PresentationFormat>
  <Paragraphs>51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Horizon</vt:lpstr>
      <vt:lpstr>FREE-FORM DEFORMATION</vt:lpstr>
      <vt:lpstr>Overview</vt:lpstr>
      <vt:lpstr>What is Free-Form Deformation</vt:lpstr>
      <vt:lpstr>FFD Application</vt:lpstr>
      <vt:lpstr>FFD Application</vt:lpstr>
      <vt:lpstr>FFD Application</vt:lpstr>
      <vt:lpstr>FFD Application</vt:lpstr>
      <vt:lpstr>FFD Concept</vt:lpstr>
      <vt:lpstr>FFD Concept</vt:lpstr>
      <vt:lpstr>FFD Concept</vt:lpstr>
      <vt:lpstr>Demo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FREE FORM DEFORMATION</dc:title>
  <dc:creator>Microsoft</dc:creator>
  <cp:lastModifiedBy>Microsoft</cp:lastModifiedBy>
  <cp:revision>53</cp:revision>
  <dcterms:created xsi:type="dcterms:W3CDTF">2006-08-16T00:00:00Z</dcterms:created>
  <dcterms:modified xsi:type="dcterms:W3CDTF">2011-05-19T20:29:25Z</dcterms:modified>
</cp:coreProperties>
</file>