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9" r:id="rId6"/>
    <p:sldId id="262" r:id="rId7"/>
    <p:sldId id="271" r:id="rId8"/>
    <p:sldId id="27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57217-773F-1C97-881E-72AE58D88D0A}" v="315" dt="2023-02-13T11:27:21.235"/>
    <p1510:client id="{A2E74C2F-F0BB-864B-29C3-1195A650CBA8}" v="4" dt="2023-02-13T11:29:11.398"/>
    <p1510:client id="{E2B3579C-0888-3922-C509-CADB7CCF0652}" v="53" dt="2023-02-10T16:12:16.529"/>
    <p1510:client id="{F669BFE5-BB46-8FA7-31C0-4DCBB4635393}" v="2261" dt="2023-01-16T11:59:42.176"/>
    <p1510:client id="{FD335A4A-8721-D4C7-73C5-36D449642106}" v="264" dt="2023-02-08T14:52:16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De Pauw" userId="S::llcdm@leeds.ac.uk::efc02776-f889-4aa9-93d8-c2ad3415d9f6" providerId="AD" clId="Web-{E2B3579C-0888-3922-C509-CADB7CCF0652}"/>
    <pc:docChg chg="modSld">
      <pc:chgData name="Denise De Pauw" userId="S::llcdm@leeds.ac.uk::efc02776-f889-4aa9-93d8-c2ad3415d9f6" providerId="AD" clId="Web-{E2B3579C-0888-3922-C509-CADB7CCF0652}" dt="2023-02-10T16:12:16.529" v="52" actId="20577"/>
      <pc:docMkLst>
        <pc:docMk/>
      </pc:docMkLst>
      <pc:sldChg chg="modSp">
        <pc:chgData name="Denise De Pauw" userId="S::llcdm@leeds.ac.uk::efc02776-f889-4aa9-93d8-c2ad3415d9f6" providerId="AD" clId="Web-{E2B3579C-0888-3922-C509-CADB7CCF0652}" dt="2023-02-10T15:25:12.869" v="2" actId="14100"/>
        <pc:sldMkLst>
          <pc:docMk/>
          <pc:sldMk cId="3388042997" sldId="262"/>
        </pc:sldMkLst>
        <pc:spChg chg="mod">
          <ac:chgData name="Denise De Pauw" userId="S::llcdm@leeds.ac.uk::efc02776-f889-4aa9-93d8-c2ad3415d9f6" providerId="AD" clId="Web-{E2B3579C-0888-3922-C509-CADB7CCF0652}" dt="2023-02-10T15:25:12.869" v="2" actId="14100"/>
          <ac:spMkLst>
            <pc:docMk/>
            <pc:sldMk cId="3388042997" sldId="262"/>
            <ac:spMk id="3" creationId="{7F1FF065-190D-2111-EA62-D68A6368B272}"/>
          </ac:spMkLst>
        </pc:spChg>
        <pc:spChg chg="mod">
          <ac:chgData name="Denise De Pauw" userId="S::llcdm@leeds.ac.uk::efc02776-f889-4aa9-93d8-c2ad3415d9f6" providerId="AD" clId="Web-{E2B3579C-0888-3922-C509-CADB7CCF0652}" dt="2023-02-10T15:24:59.415" v="1" actId="1076"/>
          <ac:spMkLst>
            <pc:docMk/>
            <pc:sldMk cId="3388042997" sldId="262"/>
            <ac:spMk id="4" creationId="{2E4AF205-03B6-BF68-6DB8-8BA1AB4509D1}"/>
          </ac:spMkLst>
        </pc:spChg>
      </pc:sldChg>
      <pc:sldChg chg="modSp">
        <pc:chgData name="Denise De Pauw" userId="S::llcdm@leeds.ac.uk::efc02776-f889-4aa9-93d8-c2ad3415d9f6" providerId="AD" clId="Web-{E2B3579C-0888-3922-C509-CADB7CCF0652}" dt="2023-02-10T16:12:16.529" v="52" actId="20577"/>
        <pc:sldMkLst>
          <pc:docMk/>
          <pc:sldMk cId="2731692433" sldId="266"/>
        </pc:sldMkLst>
        <pc:spChg chg="mod">
          <ac:chgData name="Denise De Pauw" userId="S::llcdm@leeds.ac.uk::efc02776-f889-4aa9-93d8-c2ad3415d9f6" providerId="AD" clId="Web-{E2B3579C-0888-3922-C509-CADB7CCF0652}" dt="2023-02-10T16:12:16.529" v="52" actId="20577"/>
          <ac:spMkLst>
            <pc:docMk/>
            <pc:sldMk cId="2731692433" sldId="266"/>
            <ac:spMk id="4" creationId="{B27786B5-BD29-4834-D443-1B5508F60B05}"/>
          </ac:spMkLst>
        </pc:spChg>
      </pc:sldChg>
      <pc:sldChg chg="modSp">
        <pc:chgData name="Denise De Pauw" userId="S::llcdm@leeds.ac.uk::efc02776-f889-4aa9-93d8-c2ad3415d9f6" providerId="AD" clId="Web-{E2B3579C-0888-3922-C509-CADB7CCF0652}" dt="2023-02-10T15:25:28.244" v="3" actId="1076"/>
        <pc:sldMkLst>
          <pc:docMk/>
          <pc:sldMk cId="2269798852" sldId="270"/>
        </pc:sldMkLst>
        <pc:picChg chg="mod">
          <ac:chgData name="Denise De Pauw" userId="S::llcdm@leeds.ac.uk::efc02776-f889-4aa9-93d8-c2ad3415d9f6" providerId="AD" clId="Web-{E2B3579C-0888-3922-C509-CADB7CCF0652}" dt="2023-02-10T15:25:28.244" v="3" actId="1076"/>
          <ac:picMkLst>
            <pc:docMk/>
            <pc:sldMk cId="2269798852" sldId="270"/>
            <ac:picMk id="8" creationId="{6B19C145-5512-95E1-4C1C-9DADD30E622E}"/>
          </ac:picMkLst>
        </pc:picChg>
      </pc:sldChg>
    </pc:docChg>
  </pc:docChgLst>
  <pc:docChgLst>
    <pc:chgData name="Denise De Pauw" userId="S::llcdm@leeds.ac.uk::efc02776-f889-4aa9-93d8-c2ad3415d9f6" providerId="AD" clId="Web-{A2E74C2F-F0BB-864B-29C3-1195A650CBA8}"/>
    <pc:docChg chg="modSld">
      <pc:chgData name="Denise De Pauw" userId="S::llcdm@leeds.ac.uk::efc02776-f889-4aa9-93d8-c2ad3415d9f6" providerId="AD" clId="Web-{A2E74C2F-F0BB-864B-29C3-1195A650CBA8}" dt="2023-02-13T11:29:11.398" v="3"/>
      <pc:docMkLst>
        <pc:docMk/>
      </pc:docMkLst>
      <pc:sldChg chg="addAnim modAnim">
        <pc:chgData name="Denise De Pauw" userId="S::llcdm@leeds.ac.uk::efc02776-f889-4aa9-93d8-c2ad3415d9f6" providerId="AD" clId="Web-{A2E74C2F-F0BB-864B-29C3-1195A650CBA8}" dt="2023-02-13T11:29:11.398" v="3"/>
        <pc:sldMkLst>
          <pc:docMk/>
          <pc:sldMk cId="2114881774" sldId="265"/>
        </pc:sldMkLst>
      </pc:sldChg>
    </pc:docChg>
  </pc:docChgLst>
  <pc:docChgLst>
    <pc:chgData name="Denise De Pauw" userId="S::llcdm@leeds.ac.uk::efc02776-f889-4aa9-93d8-c2ad3415d9f6" providerId="AD" clId="Web-{FD335A4A-8721-D4C7-73C5-36D449642106}"/>
    <pc:docChg chg="addSld delSld modSld sldOrd">
      <pc:chgData name="Denise De Pauw" userId="S::llcdm@leeds.ac.uk::efc02776-f889-4aa9-93d8-c2ad3415d9f6" providerId="AD" clId="Web-{FD335A4A-8721-D4C7-73C5-36D449642106}" dt="2023-02-08T14:52:16.128" v="269" actId="20577"/>
      <pc:docMkLst>
        <pc:docMk/>
      </pc:docMkLst>
      <pc:sldChg chg="modSp">
        <pc:chgData name="Denise De Pauw" userId="S::llcdm@leeds.ac.uk::efc02776-f889-4aa9-93d8-c2ad3415d9f6" providerId="AD" clId="Web-{FD335A4A-8721-D4C7-73C5-36D449642106}" dt="2023-02-08T14:26:34.086" v="152" actId="20577"/>
        <pc:sldMkLst>
          <pc:docMk/>
          <pc:sldMk cId="773537862" sldId="257"/>
        </pc:sldMkLst>
        <pc:spChg chg="mod">
          <ac:chgData name="Denise De Pauw" userId="S::llcdm@leeds.ac.uk::efc02776-f889-4aa9-93d8-c2ad3415d9f6" providerId="AD" clId="Web-{FD335A4A-8721-D4C7-73C5-36D449642106}" dt="2023-02-08T14:26:34.086" v="152" actId="20577"/>
          <ac:spMkLst>
            <pc:docMk/>
            <pc:sldMk cId="773537862" sldId="257"/>
            <ac:spMk id="3" creationId="{0B58E65B-B2FD-9118-5A0A-D11D71C14E50}"/>
          </ac:spMkLst>
        </pc:spChg>
      </pc:sldChg>
      <pc:sldChg chg="modSp del">
        <pc:chgData name="Denise De Pauw" userId="S::llcdm@leeds.ac.uk::efc02776-f889-4aa9-93d8-c2ad3415d9f6" providerId="AD" clId="Web-{FD335A4A-8721-D4C7-73C5-36D449642106}" dt="2023-02-08T14:06:07.751" v="87"/>
        <pc:sldMkLst>
          <pc:docMk/>
          <pc:sldMk cId="1316062676" sldId="258"/>
        </pc:sldMkLst>
        <pc:spChg chg="mod">
          <ac:chgData name="Denise De Pauw" userId="S::llcdm@leeds.ac.uk::efc02776-f889-4aa9-93d8-c2ad3415d9f6" providerId="AD" clId="Web-{FD335A4A-8721-D4C7-73C5-36D449642106}" dt="2023-02-08T14:06:07.017" v="86" actId="20577"/>
          <ac:spMkLst>
            <pc:docMk/>
            <pc:sldMk cId="1316062676" sldId="258"/>
            <ac:spMk id="3" creationId="{5735875F-26EE-CC96-ECE7-A4E716551138}"/>
          </ac:spMkLst>
        </pc:spChg>
      </pc:sldChg>
      <pc:sldChg chg="modSp">
        <pc:chgData name="Denise De Pauw" userId="S::llcdm@leeds.ac.uk::efc02776-f889-4aa9-93d8-c2ad3415d9f6" providerId="AD" clId="Web-{FD335A4A-8721-D4C7-73C5-36D449642106}" dt="2023-02-08T14:23:14.159" v="96" actId="20577"/>
        <pc:sldMkLst>
          <pc:docMk/>
          <pc:sldMk cId="1149284223" sldId="259"/>
        </pc:sldMkLst>
        <pc:spChg chg="mod">
          <ac:chgData name="Denise De Pauw" userId="S::llcdm@leeds.ac.uk::efc02776-f889-4aa9-93d8-c2ad3415d9f6" providerId="AD" clId="Web-{FD335A4A-8721-D4C7-73C5-36D449642106}" dt="2023-02-08T14:23:14.159" v="96" actId="20577"/>
          <ac:spMkLst>
            <pc:docMk/>
            <pc:sldMk cId="1149284223" sldId="259"/>
            <ac:spMk id="3" creationId="{2A02C616-E2F0-7CE7-12CC-29711E2A7092}"/>
          </ac:spMkLst>
        </pc:spChg>
      </pc:sldChg>
      <pc:sldChg chg="del">
        <pc:chgData name="Denise De Pauw" userId="S::llcdm@leeds.ac.uk::efc02776-f889-4aa9-93d8-c2ad3415d9f6" providerId="AD" clId="Web-{FD335A4A-8721-D4C7-73C5-36D449642106}" dt="2023-02-08T13:22:06.810" v="0"/>
        <pc:sldMkLst>
          <pc:docMk/>
          <pc:sldMk cId="762665406" sldId="261"/>
        </pc:sldMkLst>
      </pc:sldChg>
      <pc:sldChg chg="addSp delSp modSp addAnim modAnim">
        <pc:chgData name="Denise De Pauw" userId="S::llcdm@leeds.ac.uk::efc02776-f889-4aa9-93d8-c2ad3415d9f6" providerId="AD" clId="Web-{FD335A4A-8721-D4C7-73C5-36D449642106}" dt="2023-02-08T14:35:54.210" v="196"/>
        <pc:sldMkLst>
          <pc:docMk/>
          <pc:sldMk cId="3388042997" sldId="262"/>
        </pc:sldMkLst>
        <pc:spChg chg="mod">
          <ac:chgData name="Denise De Pauw" userId="S::llcdm@leeds.ac.uk::efc02776-f889-4aa9-93d8-c2ad3415d9f6" providerId="AD" clId="Web-{FD335A4A-8721-D4C7-73C5-36D449642106}" dt="2023-02-08T14:03:35.919" v="71" actId="20577"/>
          <ac:spMkLst>
            <pc:docMk/>
            <pc:sldMk cId="3388042997" sldId="262"/>
            <ac:spMk id="3" creationId="{7F1FF065-190D-2111-EA62-D68A6368B272}"/>
          </ac:spMkLst>
        </pc:spChg>
        <pc:spChg chg="mod">
          <ac:chgData name="Denise De Pauw" userId="S::llcdm@leeds.ac.uk::efc02776-f889-4aa9-93d8-c2ad3415d9f6" providerId="AD" clId="Web-{FD335A4A-8721-D4C7-73C5-36D449642106}" dt="2023-02-08T14:05:29.922" v="83" actId="14100"/>
          <ac:spMkLst>
            <pc:docMk/>
            <pc:sldMk cId="3388042997" sldId="262"/>
            <ac:spMk id="4" creationId="{2E4AF205-03B6-BF68-6DB8-8BA1AB4509D1}"/>
          </ac:spMkLst>
        </pc:spChg>
        <pc:spChg chg="add del mod">
          <ac:chgData name="Denise De Pauw" userId="S::llcdm@leeds.ac.uk::efc02776-f889-4aa9-93d8-c2ad3415d9f6" providerId="AD" clId="Web-{FD335A4A-8721-D4C7-73C5-36D449642106}" dt="2023-02-08T14:34:13.333" v="188"/>
          <ac:spMkLst>
            <pc:docMk/>
            <pc:sldMk cId="3388042997" sldId="262"/>
            <ac:spMk id="6" creationId="{170DB22A-EED9-DE73-471C-BF1EA9EB9B9A}"/>
          </ac:spMkLst>
        </pc:spChg>
        <pc:spChg chg="add mod">
          <ac:chgData name="Denise De Pauw" userId="S::llcdm@leeds.ac.uk::efc02776-f889-4aa9-93d8-c2ad3415d9f6" providerId="AD" clId="Web-{FD335A4A-8721-D4C7-73C5-36D449642106}" dt="2023-02-08T14:35:04.412" v="193" actId="1076"/>
          <ac:spMkLst>
            <pc:docMk/>
            <pc:sldMk cId="3388042997" sldId="262"/>
            <ac:spMk id="9" creationId="{5FBFE025-FE29-FD5C-53C3-938792954EB8}"/>
          </ac:spMkLst>
        </pc:spChg>
        <pc:picChg chg="add del mod">
          <ac:chgData name="Denise De Pauw" userId="S::llcdm@leeds.ac.uk::efc02776-f889-4aa9-93d8-c2ad3415d9f6" providerId="AD" clId="Web-{FD335A4A-8721-D4C7-73C5-36D449642106}" dt="2023-02-08T14:34:13.333" v="188"/>
          <ac:picMkLst>
            <pc:docMk/>
            <pc:sldMk cId="3388042997" sldId="262"/>
            <ac:picMk id="5" creationId="{33B5F81F-2033-098E-B661-445D23B5092F}"/>
          </ac:picMkLst>
        </pc:picChg>
        <pc:picChg chg="add mod">
          <ac:chgData name="Denise De Pauw" userId="S::llcdm@leeds.ac.uk::efc02776-f889-4aa9-93d8-c2ad3415d9f6" providerId="AD" clId="Web-{FD335A4A-8721-D4C7-73C5-36D449642106}" dt="2023-02-08T14:35:04.428" v="194" actId="1076"/>
          <ac:picMkLst>
            <pc:docMk/>
            <pc:sldMk cId="3388042997" sldId="262"/>
            <ac:picMk id="8" creationId="{B4680EF8-EAD2-28B9-65A8-775524E843EA}"/>
          </ac:picMkLst>
        </pc:picChg>
      </pc:sldChg>
      <pc:sldChg chg="modSp">
        <pc:chgData name="Denise De Pauw" userId="S::llcdm@leeds.ac.uk::efc02776-f889-4aa9-93d8-c2ad3415d9f6" providerId="AD" clId="Web-{FD335A4A-8721-D4C7-73C5-36D449642106}" dt="2023-02-08T14:52:16.128" v="269" actId="20577"/>
        <pc:sldMkLst>
          <pc:docMk/>
          <pc:sldMk cId="2114881774" sldId="265"/>
        </pc:sldMkLst>
        <pc:spChg chg="mod">
          <ac:chgData name="Denise De Pauw" userId="S::llcdm@leeds.ac.uk::efc02776-f889-4aa9-93d8-c2ad3415d9f6" providerId="AD" clId="Web-{FD335A4A-8721-D4C7-73C5-36D449642106}" dt="2023-02-08T14:26:52.633" v="157" actId="14100"/>
          <ac:spMkLst>
            <pc:docMk/>
            <pc:sldMk cId="2114881774" sldId="265"/>
            <ac:spMk id="2" creationId="{F75DFED3-BBA6-4BC7-EF4D-BA1D1204835F}"/>
          </ac:spMkLst>
        </pc:spChg>
        <pc:spChg chg="mod">
          <ac:chgData name="Denise De Pauw" userId="S::llcdm@leeds.ac.uk::efc02776-f889-4aa9-93d8-c2ad3415d9f6" providerId="AD" clId="Web-{FD335A4A-8721-D4C7-73C5-36D449642106}" dt="2023-02-08T14:52:10.534" v="268" actId="20577"/>
          <ac:spMkLst>
            <pc:docMk/>
            <pc:sldMk cId="2114881774" sldId="265"/>
            <ac:spMk id="3" creationId="{555CF498-3B3F-8BDC-7EB9-2875796D6EF9}"/>
          </ac:spMkLst>
        </pc:spChg>
        <pc:spChg chg="mod">
          <ac:chgData name="Denise De Pauw" userId="S::llcdm@leeds.ac.uk::efc02776-f889-4aa9-93d8-c2ad3415d9f6" providerId="AD" clId="Web-{FD335A4A-8721-D4C7-73C5-36D449642106}" dt="2023-02-08T14:52:16.128" v="269" actId="20577"/>
          <ac:spMkLst>
            <pc:docMk/>
            <pc:sldMk cId="2114881774" sldId="265"/>
            <ac:spMk id="4" creationId="{78758F97-A9A0-05F2-8FE6-C8236C65ABAF}"/>
          </ac:spMkLst>
        </pc:spChg>
      </pc:sldChg>
      <pc:sldChg chg="modSp">
        <pc:chgData name="Denise De Pauw" userId="S::llcdm@leeds.ac.uk::efc02776-f889-4aa9-93d8-c2ad3415d9f6" providerId="AD" clId="Web-{FD335A4A-8721-D4C7-73C5-36D449642106}" dt="2023-02-08T13:23:53.453" v="5" actId="20577"/>
        <pc:sldMkLst>
          <pc:docMk/>
          <pc:sldMk cId="2731692433" sldId="266"/>
        </pc:sldMkLst>
        <pc:spChg chg="mod">
          <ac:chgData name="Denise De Pauw" userId="S::llcdm@leeds.ac.uk::efc02776-f889-4aa9-93d8-c2ad3415d9f6" providerId="AD" clId="Web-{FD335A4A-8721-D4C7-73C5-36D449642106}" dt="2023-02-08T13:23:53.453" v="5" actId="20577"/>
          <ac:spMkLst>
            <pc:docMk/>
            <pc:sldMk cId="2731692433" sldId="266"/>
            <ac:spMk id="4" creationId="{B27786B5-BD29-4834-D443-1B5508F60B05}"/>
          </ac:spMkLst>
        </pc:spChg>
      </pc:sldChg>
      <pc:sldChg chg="addSp delSp modSp new">
        <pc:chgData name="Denise De Pauw" userId="S::llcdm@leeds.ac.uk::efc02776-f889-4aa9-93d8-c2ad3415d9f6" providerId="AD" clId="Web-{FD335A4A-8721-D4C7-73C5-36D449642106}" dt="2023-02-08T13:59:33.242" v="54"/>
        <pc:sldMkLst>
          <pc:docMk/>
          <pc:sldMk cId="1079640866" sldId="268"/>
        </pc:sldMkLst>
        <pc:spChg chg="del">
          <ac:chgData name="Denise De Pauw" userId="S::llcdm@leeds.ac.uk::efc02776-f889-4aa9-93d8-c2ad3415d9f6" providerId="AD" clId="Web-{FD335A4A-8721-D4C7-73C5-36D449642106}" dt="2023-02-08T13:58:23.555" v="12"/>
          <ac:spMkLst>
            <pc:docMk/>
            <pc:sldMk cId="1079640866" sldId="268"/>
            <ac:spMk id="2" creationId="{CFF4CD1E-9D83-0C55-B9AE-5785B61BBD51}"/>
          </ac:spMkLst>
        </pc:spChg>
        <pc:spChg chg="del mod">
          <ac:chgData name="Denise De Pauw" userId="S::llcdm@leeds.ac.uk::efc02776-f889-4aa9-93d8-c2ad3415d9f6" providerId="AD" clId="Web-{FD335A4A-8721-D4C7-73C5-36D449642106}" dt="2023-02-08T13:58:13.365" v="11"/>
          <ac:spMkLst>
            <pc:docMk/>
            <pc:sldMk cId="1079640866" sldId="268"/>
            <ac:spMk id="3" creationId="{D38F3A42-AB2B-8632-B2D2-228A6858B12B}"/>
          </ac:spMkLst>
        </pc:spChg>
        <pc:graphicFrameChg chg="add mod ord modGraphic">
          <ac:chgData name="Denise De Pauw" userId="S::llcdm@leeds.ac.uk::efc02776-f889-4aa9-93d8-c2ad3415d9f6" providerId="AD" clId="Web-{FD335A4A-8721-D4C7-73C5-36D449642106}" dt="2023-02-08T13:59:33.242" v="54"/>
          <ac:graphicFrameMkLst>
            <pc:docMk/>
            <pc:sldMk cId="1079640866" sldId="268"/>
            <ac:graphicFrameMk id="5" creationId="{E7A8B1D2-3073-A6DF-BA66-A7361515DF8E}"/>
          </ac:graphicFrameMkLst>
        </pc:graphicFrameChg>
      </pc:sldChg>
      <pc:sldChg chg="modSp new">
        <pc:chgData name="Denise De Pauw" userId="S::llcdm@leeds.ac.uk::efc02776-f889-4aa9-93d8-c2ad3415d9f6" providerId="AD" clId="Web-{FD335A4A-8721-D4C7-73C5-36D449642106}" dt="2023-02-08T14:25:23.178" v="148" actId="20577"/>
        <pc:sldMkLst>
          <pc:docMk/>
          <pc:sldMk cId="2298111395" sldId="269"/>
        </pc:sldMkLst>
        <pc:spChg chg="mod">
          <ac:chgData name="Denise De Pauw" userId="S::llcdm@leeds.ac.uk::efc02776-f889-4aa9-93d8-c2ad3415d9f6" providerId="AD" clId="Web-{FD335A4A-8721-D4C7-73C5-36D449642106}" dt="2023-02-08T14:24:11.426" v="103" actId="20577"/>
          <ac:spMkLst>
            <pc:docMk/>
            <pc:sldMk cId="2298111395" sldId="269"/>
            <ac:spMk id="2" creationId="{DDA1D367-449B-2E87-15C8-F5D675DB5C20}"/>
          </ac:spMkLst>
        </pc:spChg>
        <pc:spChg chg="mod">
          <ac:chgData name="Denise De Pauw" userId="S::llcdm@leeds.ac.uk::efc02776-f889-4aa9-93d8-c2ad3415d9f6" providerId="AD" clId="Web-{FD335A4A-8721-D4C7-73C5-36D449642106}" dt="2023-02-08T14:25:23.178" v="148" actId="20577"/>
          <ac:spMkLst>
            <pc:docMk/>
            <pc:sldMk cId="2298111395" sldId="269"/>
            <ac:spMk id="3" creationId="{0FD3CA06-7DF7-3705-2CA4-187DCF2385CC}"/>
          </ac:spMkLst>
        </pc:spChg>
      </pc:sldChg>
      <pc:sldChg chg="addSp delSp modSp new ord addAnim">
        <pc:chgData name="Denise De Pauw" userId="S::llcdm@leeds.ac.uk::efc02776-f889-4aa9-93d8-c2ad3415d9f6" providerId="AD" clId="Web-{FD335A4A-8721-D4C7-73C5-36D449642106}" dt="2023-02-08T14:41:37.751" v="234" actId="20577"/>
        <pc:sldMkLst>
          <pc:docMk/>
          <pc:sldMk cId="2269798852" sldId="270"/>
        </pc:sldMkLst>
        <pc:spChg chg="mod">
          <ac:chgData name="Denise De Pauw" userId="S::llcdm@leeds.ac.uk::efc02776-f889-4aa9-93d8-c2ad3415d9f6" providerId="AD" clId="Web-{FD335A4A-8721-D4C7-73C5-36D449642106}" dt="2023-02-08T14:41:37.751" v="234" actId="20577"/>
          <ac:spMkLst>
            <pc:docMk/>
            <pc:sldMk cId="2269798852" sldId="270"/>
            <ac:spMk id="2" creationId="{8F962E73-C81C-7CFF-93C8-935F400E5DF3}"/>
          </ac:spMkLst>
        </pc:spChg>
        <pc:spChg chg="del">
          <ac:chgData name="Denise De Pauw" userId="S::llcdm@leeds.ac.uk::efc02776-f889-4aa9-93d8-c2ad3415d9f6" providerId="AD" clId="Web-{FD335A4A-8721-D4C7-73C5-36D449642106}" dt="2023-02-08T14:39:36.216" v="214"/>
          <ac:spMkLst>
            <pc:docMk/>
            <pc:sldMk cId="2269798852" sldId="270"/>
            <ac:spMk id="3" creationId="{F8EEDC69-682A-083E-D64E-C3CAB61F2282}"/>
          </ac:spMkLst>
        </pc:spChg>
        <pc:spChg chg="del">
          <ac:chgData name="Denise De Pauw" userId="S::llcdm@leeds.ac.uk::efc02776-f889-4aa9-93d8-c2ad3415d9f6" providerId="AD" clId="Web-{FD335A4A-8721-D4C7-73C5-36D449642106}" dt="2023-02-08T14:39:58.420" v="217"/>
          <ac:spMkLst>
            <pc:docMk/>
            <pc:sldMk cId="2269798852" sldId="270"/>
            <ac:spMk id="4" creationId="{56EF049F-A607-CEAC-7665-4423DB2C211A}"/>
          </ac:spMkLst>
        </pc:spChg>
        <pc:spChg chg="add mod">
          <ac:chgData name="Denise De Pauw" userId="S::llcdm@leeds.ac.uk::efc02776-f889-4aa9-93d8-c2ad3415d9f6" providerId="AD" clId="Web-{FD335A4A-8721-D4C7-73C5-36D449642106}" dt="2023-02-08T14:41:11.438" v="226" actId="1076"/>
          <ac:spMkLst>
            <pc:docMk/>
            <pc:sldMk cId="2269798852" sldId="270"/>
            <ac:spMk id="7" creationId="{FD80B63E-A515-FA86-0F3B-67AE496EBBCA}"/>
          </ac:spMkLst>
        </pc:spChg>
        <pc:spChg chg="add mod">
          <ac:chgData name="Denise De Pauw" userId="S::llcdm@leeds.ac.uk::efc02776-f889-4aa9-93d8-c2ad3415d9f6" providerId="AD" clId="Web-{FD335A4A-8721-D4C7-73C5-36D449642106}" dt="2023-02-08T14:41:07.906" v="224" actId="14100"/>
          <ac:spMkLst>
            <pc:docMk/>
            <pc:sldMk cId="2269798852" sldId="270"/>
            <ac:spMk id="9" creationId="{83AB0C69-A49A-42DC-E6D6-2D77030C741B}"/>
          </ac:spMkLst>
        </pc:spChg>
        <pc:picChg chg="add mod">
          <ac:chgData name="Denise De Pauw" userId="S::llcdm@leeds.ac.uk::efc02776-f889-4aa9-93d8-c2ad3415d9f6" providerId="AD" clId="Web-{FD335A4A-8721-D4C7-73C5-36D449642106}" dt="2023-02-08T14:39:38.857" v="215" actId="1076"/>
          <ac:picMkLst>
            <pc:docMk/>
            <pc:sldMk cId="2269798852" sldId="270"/>
            <ac:picMk id="6" creationId="{F86BC3DE-2818-416A-F4E4-B3154C1B8F4D}"/>
          </ac:picMkLst>
        </pc:picChg>
        <pc:picChg chg="add mod">
          <ac:chgData name="Denise De Pauw" userId="S::llcdm@leeds.ac.uk::efc02776-f889-4aa9-93d8-c2ad3415d9f6" providerId="AD" clId="Web-{FD335A4A-8721-D4C7-73C5-36D449642106}" dt="2023-02-08T14:41:07.906" v="225" actId="14100"/>
          <ac:picMkLst>
            <pc:docMk/>
            <pc:sldMk cId="2269798852" sldId="270"/>
            <ac:picMk id="8" creationId="{6B19C145-5512-95E1-4C1C-9DADD30E622E}"/>
          </ac:picMkLst>
        </pc:picChg>
      </pc:sldChg>
    </pc:docChg>
  </pc:docChgLst>
  <pc:docChgLst>
    <pc:chgData name="Denise De Pauw" userId="S::llcdm@leeds.ac.uk::efc02776-f889-4aa9-93d8-c2ad3415d9f6" providerId="AD" clId="Web-{4DA57217-773F-1C97-881E-72AE58D88D0A}"/>
    <pc:docChg chg="addSld modSld">
      <pc:chgData name="Denise De Pauw" userId="S::llcdm@leeds.ac.uk::efc02776-f889-4aa9-93d8-c2ad3415d9f6" providerId="AD" clId="Web-{4DA57217-773F-1C97-881E-72AE58D88D0A}" dt="2023-02-13T11:27:21.235" v="284" actId="1076"/>
      <pc:docMkLst>
        <pc:docMk/>
      </pc:docMkLst>
      <pc:sldChg chg="modSp">
        <pc:chgData name="Denise De Pauw" userId="S::llcdm@leeds.ac.uk::efc02776-f889-4aa9-93d8-c2ad3415d9f6" providerId="AD" clId="Web-{4DA57217-773F-1C97-881E-72AE58D88D0A}" dt="2023-02-13T10:53:50.321" v="19" actId="20577"/>
        <pc:sldMkLst>
          <pc:docMk/>
          <pc:sldMk cId="109857222" sldId="256"/>
        </pc:sldMkLst>
        <pc:spChg chg="mod">
          <ac:chgData name="Denise De Pauw" userId="S::llcdm@leeds.ac.uk::efc02776-f889-4aa9-93d8-c2ad3415d9f6" providerId="AD" clId="Web-{4DA57217-773F-1C97-881E-72AE58D88D0A}" dt="2023-02-13T10:53:50.321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Denise De Pauw" userId="S::llcdm@leeds.ac.uk::efc02776-f889-4aa9-93d8-c2ad3415d9f6" providerId="AD" clId="Web-{4DA57217-773F-1C97-881E-72AE58D88D0A}" dt="2023-02-13T10:53:32.773" v="7" actId="20577"/>
        <pc:sldMkLst>
          <pc:docMk/>
          <pc:sldMk cId="1149284223" sldId="259"/>
        </pc:sldMkLst>
        <pc:spChg chg="mod">
          <ac:chgData name="Denise De Pauw" userId="S::llcdm@leeds.ac.uk::efc02776-f889-4aa9-93d8-c2ad3415d9f6" providerId="AD" clId="Web-{4DA57217-773F-1C97-881E-72AE58D88D0A}" dt="2023-02-13T10:53:32.773" v="7" actId="20577"/>
          <ac:spMkLst>
            <pc:docMk/>
            <pc:sldMk cId="1149284223" sldId="259"/>
            <ac:spMk id="3" creationId="{2A02C616-E2F0-7CE7-12CC-29711E2A7092}"/>
          </ac:spMkLst>
        </pc:spChg>
      </pc:sldChg>
      <pc:sldChg chg="addSp delSp modSp delAnim">
        <pc:chgData name="Denise De Pauw" userId="S::llcdm@leeds.ac.uk::efc02776-f889-4aa9-93d8-c2ad3415d9f6" providerId="AD" clId="Web-{4DA57217-773F-1C97-881E-72AE58D88D0A}" dt="2023-02-13T11:14:42.599" v="176" actId="20577"/>
        <pc:sldMkLst>
          <pc:docMk/>
          <pc:sldMk cId="3388042997" sldId="262"/>
        </pc:sldMkLst>
        <pc:spChg chg="mod">
          <ac:chgData name="Denise De Pauw" userId="S::llcdm@leeds.ac.uk::efc02776-f889-4aa9-93d8-c2ad3415d9f6" providerId="AD" clId="Web-{4DA57217-773F-1C97-881E-72AE58D88D0A}" dt="2023-02-13T11:14:42.599" v="176" actId="20577"/>
          <ac:spMkLst>
            <pc:docMk/>
            <pc:sldMk cId="3388042997" sldId="262"/>
            <ac:spMk id="3" creationId="{7F1FF065-190D-2111-EA62-D68A6368B272}"/>
          </ac:spMkLst>
        </pc:spChg>
        <pc:spChg chg="del">
          <ac:chgData name="Denise De Pauw" userId="S::llcdm@leeds.ac.uk::efc02776-f889-4aa9-93d8-c2ad3415d9f6" providerId="AD" clId="Web-{4DA57217-773F-1C97-881E-72AE58D88D0A}" dt="2023-02-13T11:06:03.159" v="82"/>
          <ac:spMkLst>
            <pc:docMk/>
            <pc:sldMk cId="3388042997" sldId="262"/>
            <ac:spMk id="4" creationId="{2E4AF205-03B6-BF68-6DB8-8BA1AB4509D1}"/>
          </ac:spMkLst>
        </pc:spChg>
        <pc:spChg chg="add del mod">
          <ac:chgData name="Denise De Pauw" userId="S::llcdm@leeds.ac.uk::efc02776-f889-4aa9-93d8-c2ad3415d9f6" providerId="AD" clId="Web-{4DA57217-773F-1C97-881E-72AE58D88D0A}" dt="2023-02-13T11:10:04.246" v="151"/>
          <ac:spMkLst>
            <pc:docMk/>
            <pc:sldMk cId="3388042997" sldId="262"/>
            <ac:spMk id="6" creationId="{5795C6EF-5590-5C9B-9795-1727DB198762}"/>
          </ac:spMkLst>
        </pc:spChg>
        <pc:spChg chg="del">
          <ac:chgData name="Denise De Pauw" userId="S::llcdm@leeds.ac.uk::efc02776-f889-4aa9-93d8-c2ad3415d9f6" providerId="AD" clId="Web-{4DA57217-773F-1C97-881E-72AE58D88D0A}" dt="2023-02-13T11:13:48.957" v="169"/>
          <ac:spMkLst>
            <pc:docMk/>
            <pc:sldMk cId="3388042997" sldId="262"/>
            <ac:spMk id="9" creationId="{5FBFE025-FE29-FD5C-53C3-938792954EB8}"/>
          </ac:spMkLst>
        </pc:spChg>
        <pc:spChg chg="add mod">
          <ac:chgData name="Denise De Pauw" userId="S::llcdm@leeds.ac.uk::efc02776-f889-4aa9-93d8-c2ad3415d9f6" providerId="AD" clId="Web-{4DA57217-773F-1C97-881E-72AE58D88D0A}" dt="2023-02-13T11:13:36.753" v="168" actId="1076"/>
          <ac:spMkLst>
            <pc:docMk/>
            <pc:sldMk cId="3388042997" sldId="262"/>
            <ac:spMk id="10" creationId="{53E47978-B5EE-A68B-7E4F-9F34F0748EC5}"/>
          </ac:spMkLst>
        </pc:spChg>
        <pc:picChg chg="add mod">
          <ac:chgData name="Denise De Pauw" userId="S::llcdm@leeds.ac.uk::efc02776-f889-4aa9-93d8-c2ad3415d9f6" providerId="AD" clId="Web-{4DA57217-773F-1C97-881E-72AE58D88D0A}" dt="2023-02-13T11:12:41.157" v="156" actId="14100"/>
          <ac:picMkLst>
            <pc:docMk/>
            <pc:sldMk cId="3388042997" sldId="262"/>
            <ac:picMk id="7" creationId="{23E24F49-68AF-3A94-95A8-657FFE408A03}"/>
          </ac:picMkLst>
        </pc:picChg>
        <pc:picChg chg="del mod">
          <ac:chgData name="Denise De Pauw" userId="S::llcdm@leeds.ac.uk::efc02776-f889-4aa9-93d8-c2ad3415d9f6" providerId="AD" clId="Web-{4DA57217-773F-1C97-881E-72AE58D88D0A}" dt="2023-02-13T11:14:06.082" v="172"/>
          <ac:picMkLst>
            <pc:docMk/>
            <pc:sldMk cId="3388042997" sldId="262"/>
            <ac:picMk id="8" creationId="{B4680EF8-EAD2-28B9-65A8-775524E843EA}"/>
          </ac:picMkLst>
        </pc:picChg>
      </pc:sldChg>
      <pc:sldChg chg="modSp">
        <pc:chgData name="Denise De Pauw" userId="S::llcdm@leeds.ac.uk::efc02776-f889-4aa9-93d8-c2ad3415d9f6" providerId="AD" clId="Web-{4DA57217-773F-1C97-881E-72AE58D88D0A}" dt="2023-02-13T11:27:21.235" v="284" actId="1076"/>
        <pc:sldMkLst>
          <pc:docMk/>
          <pc:sldMk cId="2114881774" sldId="265"/>
        </pc:sldMkLst>
        <pc:spChg chg="mod">
          <ac:chgData name="Denise De Pauw" userId="S::llcdm@leeds.ac.uk::efc02776-f889-4aa9-93d8-c2ad3415d9f6" providerId="AD" clId="Web-{4DA57217-773F-1C97-881E-72AE58D88D0A}" dt="2023-02-13T11:27:21.235" v="284" actId="1076"/>
          <ac:spMkLst>
            <pc:docMk/>
            <pc:sldMk cId="2114881774" sldId="265"/>
            <ac:spMk id="3" creationId="{555CF498-3B3F-8BDC-7EB9-2875796D6EF9}"/>
          </ac:spMkLst>
        </pc:spChg>
      </pc:sldChg>
      <pc:sldChg chg="addSp modSp">
        <pc:chgData name="Denise De Pauw" userId="S::llcdm@leeds.ac.uk::efc02776-f889-4aa9-93d8-c2ad3415d9f6" providerId="AD" clId="Web-{4DA57217-773F-1C97-881E-72AE58D88D0A}" dt="2023-02-13T11:09:53.808" v="150" actId="20577"/>
        <pc:sldMkLst>
          <pc:docMk/>
          <pc:sldMk cId="2298111395" sldId="269"/>
        </pc:sldMkLst>
        <pc:spChg chg="mod">
          <ac:chgData name="Denise De Pauw" userId="S::llcdm@leeds.ac.uk::efc02776-f889-4aa9-93d8-c2ad3415d9f6" providerId="AD" clId="Web-{4DA57217-773F-1C97-881E-72AE58D88D0A}" dt="2023-02-13T11:09:41.745" v="146" actId="14100"/>
          <ac:spMkLst>
            <pc:docMk/>
            <pc:sldMk cId="2298111395" sldId="269"/>
            <ac:spMk id="3" creationId="{0FD3CA06-7DF7-3705-2CA4-187DCF2385CC}"/>
          </ac:spMkLst>
        </pc:spChg>
        <pc:spChg chg="add mod">
          <ac:chgData name="Denise De Pauw" userId="S::llcdm@leeds.ac.uk::efc02776-f889-4aa9-93d8-c2ad3415d9f6" providerId="AD" clId="Web-{4DA57217-773F-1C97-881E-72AE58D88D0A}" dt="2023-02-13T11:09:53.808" v="150" actId="20577"/>
          <ac:spMkLst>
            <pc:docMk/>
            <pc:sldMk cId="2298111395" sldId="269"/>
            <ac:spMk id="4" creationId="{180841A7-72CB-A685-7E95-E17A88F90A5B}"/>
          </ac:spMkLst>
        </pc:spChg>
      </pc:sldChg>
      <pc:sldChg chg="addSp delSp modSp new">
        <pc:chgData name="Denise De Pauw" userId="S::llcdm@leeds.ac.uk::efc02776-f889-4aa9-93d8-c2ad3415d9f6" providerId="AD" clId="Web-{4DA57217-773F-1C97-881E-72AE58D88D0A}" dt="2023-02-13T11:26:53.531" v="283" actId="14100"/>
        <pc:sldMkLst>
          <pc:docMk/>
          <pc:sldMk cId="334985118" sldId="271"/>
        </pc:sldMkLst>
        <pc:spChg chg="mod">
          <ac:chgData name="Denise De Pauw" userId="S::llcdm@leeds.ac.uk::efc02776-f889-4aa9-93d8-c2ad3415d9f6" providerId="AD" clId="Web-{4DA57217-773F-1C97-881E-72AE58D88D0A}" dt="2023-02-13T11:26:53.531" v="283" actId="14100"/>
          <ac:spMkLst>
            <pc:docMk/>
            <pc:sldMk cId="334985118" sldId="271"/>
            <ac:spMk id="2" creationId="{F32561F6-1CA7-BF69-EAB8-77E270DB2614}"/>
          </ac:spMkLst>
        </pc:spChg>
        <pc:spChg chg="del">
          <ac:chgData name="Denise De Pauw" userId="S::llcdm@leeds.ac.uk::efc02776-f889-4aa9-93d8-c2ad3415d9f6" providerId="AD" clId="Web-{4DA57217-773F-1C97-881E-72AE58D88D0A}" dt="2023-02-13T11:06:12.456" v="84"/>
          <ac:spMkLst>
            <pc:docMk/>
            <pc:sldMk cId="334985118" sldId="271"/>
            <ac:spMk id="3" creationId="{2AD01B61-F3BE-9F0E-1D86-8EDC2CE5FE1D}"/>
          </ac:spMkLst>
        </pc:spChg>
        <pc:spChg chg="del mod">
          <ac:chgData name="Denise De Pauw" userId="S::llcdm@leeds.ac.uk::efc02776-f889-4aa9-93d8-c2ad3415d9f6" providerId="AD" clId="Web-{4DA57217-773F-1C97-881E-72AE58D88D0A}" dt="2023-02-13T11:17:52.653" v="240"/>
          <ac:spMkLst>
            <pc:docMk/>
            <pc:sldMk cId="334985118" sldId="271"/>
            <ac:spMk id="4" creationId="{27538A1E-DBF5-6A0D-6D55-6FBF116F64CB}"/>
          </ac:spMkLst>
        </pc:spChg>
        <pc:spChg chg="add mod">
          <ac:chgData name="Denise De Pauw" userId="S::llcdm@leeds.ac.uk::efc02776-f889-4aa9-93d8-c2ad3415d9f6" providerId="AD" clId="Web-{4DA57217-773F-1C97-881E-72AE58D88D0A}" dt="2023-02-13T11:24:19.557" v="245" actId="1076"/>
          <ac:spMkLst>
            <pc:docMk/>
            <pc:sldMk cId="334985118" sldId="271"/>
            <ac:spMk id="5" creationId="{83C89D68-7FB7-26F9-3082-B02E8CCE5B9C}"/>
          </ac:spMkLst>
        </pc:spChg>
        <pc:spChg chg="add mod">
          <ac:chgData name="Denise De Pauw" userId="S::llcdm@leeds.ac.uk::efc02776-f889-4aa9-93d8-c2ad3415d9f6" providerId="AD" clId="Web-{4DA57217-773F-1C97-881E-72AE58D88D0A}" dt="2023-02-13T11:26:38.968" v="280" actId="1076"/>
          <ac:spMkLst>
            <pc:docMk/>
            <pc:sldMk cId="334985118" sldId="271"/>
            <ac:spMk id="7" creationId="{05A2E37B-2218-5AE5-8156-BC06B854017D}"/>
          </ac:spMkLst>
        </pc:spChg>
        <pc:picChg chg="add mod">
          <ac:chgData name="Denise De Pauw" userId="S::llcdm@leeds.ac.uk::efc02776-f889-4aa9-93d8-c2ad3415d9f6" providerId="AD" clId="Web-{4DA57217-773F-1C97-881E-72AE58D88D0A}" dt="2023-02-13T11:22:41.788" v="244" actId="1076"/>
          <ac:picMkLst>
            <pc:docMk/>
            <pc:sldMk cId="334985118" sldId="271"/>
            <ac:picMk id="6" creationId="{F7A6B0CB-639E-3E17-E77F-55CABA5674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.b.depauw@leed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inerva.leeds.ac.uk/webapps/blackboard/content/listContent.jsp?course_id=_513108_1&amp;content_id=_7159622_1&amp;mode=re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ds365-my.sharepoint.com/:p:/r/personal/llcdm_leeds_ac_uk/_layouts/15/Doc.aspx?sourcedoc=%7B962E134B-C2F3-43BD-91EF-2406672863C5%7D&amp;file=MSc%20process%20flowchart%2022-23.pptx&amp;action=edit&amp;mobileredirect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defiance.edu/writingprocess/writingproce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esc-communicationforprofessionals/chapter/memo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gourmetpens.com/2013/05/review-word-lined-notebooks-swedish-camo.html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Starting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COMP5200M</a:t>
            </a:r>
          </a:p>
          <a:p>
            <a:r>
              <a:rPr lang="en-US">
                <a:cs typeface="Calibri"/>
              </a:rPr>
              <a:t>Language Centre In-sessional, School of Computer Science</a:t>
            </a:r>
          </a:p>
          <a:p>
            <a:r>
              <a:rPr lang="en-US">
                <a:cs typeface="Calibri"/>
              </a:rPr>
              <a:t>Dr Denise de Pauw</a:t>
            </a:r>
          </a:p>
          <a:p>
            <a:r>
              <a:rPr lang="en-US">
                <a:cs typeface="Calibri"/>
                <a:hlinkClick r:id="rId2"/>
              </a:rPr>
              <a:t>d.b.depauw@leeds.ac.uk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B016-F82C-F428-A6F6-C1FD9500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Working with templates and assessment criteria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15A0-E5C0-2B93-20CF-C124C10AE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Templates provide overall structure</a:t>
            </a:r>
          </a:p>
          <a:p>
            <a:r>
              <a:rPr lang="en-US">
                <a:cs typeface="Calibri"/>
              </a:rPr>
              <a:t>Use them as checklists for layout and general kind and sequence of content</a:t>
            </a:r>
          </a:p>
          <a:p>
            <a:r>
              <a:rPr lang="en-US">
                <a:cs typeface="Calibri"/>
              </a:rPr>
              <a:t>Look at samples of past work, to see how others have used the templates (on Minerva or Library website)</a:t>
            </a:r>
          </a:p>
          <a:p>
            <a:r>
              <a:rPr lang="en-US">
                <a:cs typeface="Calibri"/>
              </a:rPr>
              <a:t>Assessment criteria- use to evaluate own work in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B5-BD29-4834-D443-1B5508F60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In our sessions, we'll be methodically working through how to approach the writing of each template, starting with the project specification</a:t>
            </a:r>
          </a:p>
          <a:p>
            <a:r>
              <a:rPr lang="en-US">
                <a:cs typeface="Calibri"/>
              </a:rPr>
              <a:t>Look on Minerva now, for the templates you'll need.</a:t>
            </a:r>
          </a:p>
          <a:p>
            <a:r>
              <a:rPr lang="en-US">
                <a:cs typeface="Calibri"/>
              </a:rPr>
              <a:t>Can you find the report marking criteria?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69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73CE-E871-E1D5-6AAE-176B1C3C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Any questions, suggestions?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8C1B-E17F-DCE7-0E95-505D655B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Session resources&gt;Minerva&gt;Language Centre in-sessional folder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Includes list of additional self-study resources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Additional social speaking practice (in any language) - </a:t>
            </a:r>
            <a:r>
              <a:rPr lang="en-US" b="1">
                <a:cs typeface="Calibri" panose="020F0502020204030204"/>
              </a:rPr>
              <a:t>The Language Zone</a:t>
            </a:r>
            <a:r>
              <a:rPr lang="en-US">
                <a:cs typeface="Calibri" panose="020F0502020204030204"/>
              </a:rPr>
              <a:t>, Parkinson Building, level 2 or online on Minerva/Teams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https://minerva.leeds.ac.uk/webapps/blackboard/content/listContent.jsp?course_id=_513108_1&amp;content_id=_7159622_1&amp;mode=reset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48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31F-2D93-F8B7-77D4-7E0E299A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Session aims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E65B-B2FD-9118-5A0A-D11D71C1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Introduce Language Centre in-sessional tuition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 Discuss research &amp; writing process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Think about how to ensure academic integrity and good time management</a:t>
            </a:r>
          </a:p>
          <a:p>
            <a:r>
              <a:rPr lang="en-US">
                <a:ea typeface="+mn-lt"/>
                <a:cs typeface="+mn-lt"/>
              </a:rPr>
              <a:t>Working with the timeline, templates &amp; assessment criteria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5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C15E-3955-2C13-5542-63486C21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Language Centre </a:t>
            </a:r>
            <a:r>
              <a:rPr lang="en-US" err="1">
                <a:ea typeface="+mj-lt"/>
                <a:cs typeface="+mj-lt"/>
              </a:rPr>
              <a:t>insessional</a:t>
            </a:r>
            <a:r>
              <a:rPr lang="en-US">
                <a:ea typeface="+mj-lt"/>
                <a:cs typeface="+mj-lt"/>
              </a:rPr>
              <a:t> support on</a:t>
            </a:r>
          </a:p>
          <a:p>
            <a:r>
              <a:rPr lang="en-US">
                <a:ea typeface="+mj-lt"/>
                <a:cs typeface="+mj-lt"/>
              </a:rPr>
              <a:t>COMP5200M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C616-E2F0-7CE7-12CC-29711E2A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MSc process flowchart 22-23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5 </a:t>
            </a:r>
            <a:r>
              <a:rPr lang="en-US">
                <a:cs typeface="Calibri"/>
              </a:rPr>
              <a:t>weekly sessions from week 16-24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Sessions designed to support upcoming tasks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Drop-ins over Easter teaching break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Bookable 1:1/small group workshops for any questions (or email me for a tutorial)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A8B1D2-3073-A6DF-BA66-A7361515D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992600"/>
              </p:ext>
            </p:extLst>
          </p:nvPr>
        </p:nvGraphicFramePr>
        <p:xfrm>
          <a:off x="785446" y="281353"/>
          <a:ext cx="10632946" cy="597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15">
                  <a:extLst>
                    <a:ext uri="{9D8B030D-6E8A-4147-A177-3AD203B41FA5}">
                      <a16:colId xmlns:a16="http://schemas.microsoft.com/office/drawing/2014/main" val="2759112552"/>
                    </a:ext>
                  </a:extLst>
                </a:gridCol>
                <a:gridCol w="7594091">
                  <a:extLst>
                    <a:ext uri="{9D8B030D-6E8A-4147-A177-3AD203B41FA5}">
                      <a16:colId xmlns:a16="http://schemas.microsoft.com/office/drawing/2014/main" val="215299108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505510338"/>
                    </a:ext>
                  </a:extLst>
                </a:gridCol>
              </a:tblGrid>
              <a:tr h="736470"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Week 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topic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Link to key task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99821"/>
                  </a:ext>
                </a:extLst>
              </a:tr>
              <a:tr h="1215177"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16 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1">
                          <a:effectLst/>
                        </a:rPr>
                        <a:t>Starting your project</a:t>
                      </a:r>
                      <a:r>
                        <a:rPr lang="en-US" sz="1800">
                          <a:effectLst/>
                        </a:rPr>
                        <a:t>  </a:t>
                      </a: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Talking about your interests; choice of supervisor </a:t>
                      </a: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Process of writing &amp; milestones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Choosing a supervisor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49632"/>
                  </a:ext>
                </a:extLst>
              </a:tr>
              <a:tr h="975824"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17 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1">
                          <a:effectLst/>
                        </a:rPr>
                        <a:t>Communicating with your supervisor  </a:t>
                      </a: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Expectations about supervision; how to write an email; email writing practice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Write introductory email to supervisor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27843"/>
                  </a:ext>
                </a:extLst>
              </a:tr>
              <a:tr h="975824"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18 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1">
                          <a:effectLst/>
                        </a:rPr>
                        <a:t>Writing a project specification form  </a:t>
                      </a: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Writing about aims, objectives and deliverables in an interim report.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PSF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252078"/>
                  </a:ext>
                </a:extLst>
              </a:tr>
              <a:tr h="975824"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22 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1">
                          <a:effectLst/>
                        </a:rPr>
                        <a:t>Literature reviews</a:t>
                      </a:r>
                      <a:r>
                        <a:rPr lang="en-US" sz="1800">
                          <a:effectLst/>
                        </a:rPr>
                        <a:t>: structure, purpose, scope, establishing the research gap; academic integrity &amp; use of sources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Scoping and planning document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33141"/>
                  </a:ext>
                </a:extLst>
              </a:tr>
              <a:tr h="736470"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24 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1">
                          <a:effectLst/>
                        </a:rPr>
                        <a:t>Academic writing:</a:t>
                      </a:r>
                      <a:r>
                        <a:rPr lang="en-US" sz="1800">
                          <a:effectLst/>
                        </a:rPr>
                        <a:t> structuring a report; sections; paragraphing; coherence and cohesion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Writing chapters </a:t>
                      </a:r>
                      <a:endParaRPr lang="en-US" sz="18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1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64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D367-449B-2E87-15C8-F5D675D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Your interests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CA06-7DF7-3705-2CA4-187DCF23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46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Talk to somebody else</a:t>
            </a:r>
            <a:endParaRPr lang="en-US" b="1"/>
          </a:p>
          <a:p>
            <a:r>
              <a:rPr lang="en-US">
                <a:cs typeface="Calibri"/>
              </a:rPr>
              <a:t>What are your research interests?</a:t>
            </a:r>
          </a:p>
          <a:p>
            <a:r>
              <a:rPr lang="en-US">
                <a:cs typeface="Calibri"/>
              </a:rPr>
              <a:t>What supervisors have you chosen?</a:t>
            </a:r>
          </a:p>
          <a:p>
            <a:r>
              <a:rPr lang="en-US">
                <a:cs typeface="Calibri"/>
              </a:rPr>
              <a:t>What are their specialisms?</a:t>
            </a:r>
          </a:p>
          <a:p>
            <a:r>
              <a:rPr lang="en-US">
                <a:cs typeface="Calibri"/>
              </a:rPr>
              <a:t>How are their specialisms related to your interests?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0841A7-72CB-A685-7E95-E17A88F90A5B}"/>
              </a:ext>
            </a:extLst>
          </p:cNvPr>
          <p:cNvSpPr/>
          <p:nvPr/>
        </p:nvSpPr>
        <p:spPr>
          <a:xfrm>
            <a:off x="7089514" y="1770305"/>
            <a:ext cx="4471146" cy="295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This small talk can help you begin to develop your rationale for the project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811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B941-DF6C-AD71-5AE4-6A90EC89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Writing as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F065-190D-2111-EA62-D68A6368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7577"/>
            <a:ext cx="5181600" cy="32588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What are the steps to writing your research project report? (e.g. searching the library for information, selecting sources, </a:t>
            </a:r>
            <a:r>
              <a:rPr lang="en-US" sz="2000" err="1">
                <a:ea typeface="+mn-lt"/>
                <a:cs typeface="+mn-lt"/>
              </a:rPr>
              <a:t>etc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What order would you do them in?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When will you start writing?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What different types of writing will you be doing? (e.g. annotations, notes on reading, memos, draft chapters </a:t>
            </a:r>
            <a:r>
              <a:rPr lang="en-US" sz="2000" err="1">
                <a:ea typeface="+mn-lt"/>
                <a:cs typeface="+mn-lt"/>
              </a:rPr>
              <a:t>etc</a:t>
            </a:r>
            <a:r>
              <a:rPr lang="en-US" sz="2000">
                <a:ea typeface="+mn-lt"/>
                <a:cs typeface="+mn-lt"/>
              </a:rPr>
              <a:t>)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23E24F49-68AF-3A94-95A8-657FFE40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1100922"/>
            <a:ext cx="5369168" cy="4070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E47978-B5EE-A68B-7E4F-9F34F0748EC5}"/>
              </a:ext>
            </a:extLst>
          </p:cNvPr>
          <p:cNvSpPr txBox="1"/>
          <p:nvPr/>
        </p:nvSpPr>
        <p:spPr>
          <a:xfrm>
            <a:off x="5891315" y="5160263"/>
            <a:ext cx="61833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Image from </a:t>
            </a:r>
            <a:r>
              <a:rPr lang="en-US">
                <a:ea typeface="+mn-lt"/>
                <a:cs typeface="+mn-lt"/>
                <a:hlinkClick r:id="rId3"/>
              </a:rPr>
              <a:t>https://library.defiance.edu/writingprocess/writingprocess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04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61F6-1CA7-BF69-EAB8-77E270DB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53100" cy="1084263"/>
          </a:xfrm>
        </p:spPr>
        <p:txBody>
          <a:bodyPr/>
          <a:lstStyle/>
          <a:p>
            <a:r>
              <a:rPr lang="en-US">
                <a:cs typeface="Calibri Light"/>
              </a:rPr>
              <a:t>Tips for writing barriers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C89D68-7FB7-26F9-3082-B02E8CCE5B9C}"/>
              </a:ext>
            </a:extLst>
          </p:cNvPr>
          <p:cNvSpPr>
            <a:spLocks noGrp="1"/>
          </p:cNvSpPr>
          <p:nvPr/>
        </p:nvSpPr>
        <p:spPr>
          <a:xfrm>
            <a:off x="836723" y="1686465"/>
            <a:ext cx="5276419" cy="45844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Calibri"/>
              </a:rPr>
              <a:t>Write from day 1- tiny texts are very powerful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Calibri"/>
              </a:rPr>
              <a:t>Talk to others about work in progress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  <a:cs typeface="Calibri"/>
              </a:rPr>
              <a:t>Draw pictures, </a:t>
            </a:r>
            <a:r>
              <a:rPr lang="en-US" sz="2000" err="1">
                <a:solidFill>
                  <a:srgbClr val="000000"/>
                </a:solidFill>
                <a:cs typeface="Calibri"/>
              </a:rPr>
              <a:t>mindmaps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cs typeface="Calibri"/>
              </a:rPr>
              <a:t>Write as you go- notes, memos, questions to self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cs typeface="Calibri"/>
              </a:rPr>
              <a:t>These will be the building blocks for your first draft chapters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Draft sections in stages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Take breaks between drafting and editing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ea typeface="+mn-lt"/>
              <a:cs typeface="+mn-lt"/>
            </a:endParaRP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7A6B0CB-639E-3E17-E77F-55CABA56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503940"/>
            <a:ext cx="4064000" cy="573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2E37B-2218-5AE5-8156-BC06B854017D}"/>
              </a:ext>
            </a:extLst>
          </p:cNvPr>
          <p:cNvSpPr txBox="1"/>
          <p:nvPr/>
        </p:nvSpPr>
        <p:spPr>
          <a:xfrm>
            <a:off x="4018406" y="6378193"/>
            <a:ext cx="7533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Image from Trofimova, Evija. (2017). Closet Writing. 21. 10.52086/001c.25291. </a:t>
            </a:r>
          </a:p>
        </p:txBody>
      </p:sp>
    </p:spTree>
    <p:extLst>
      <p:ext uri="{BB962C8B-B14F-4D97-AF65-F5344CB8AC3E}">
        <p14:creationId xmlns:p14="http://schemas.microsoft.com/office/powerpoint/2010/main" val="3349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2E73-C81C-7CFF-93C8-935F400E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Organise</a:t>
            </a:r>
            <a:r>
              <a:rPr lang="en-US">
                <a:cs typeface="Calibri Light"/>
              </a:rPr>
              <a:t> as you go</a:t>
            </a:r>
            <a:endParaRPr lang="en-US"/>
          </a:p>
        </p:txBody>
      </p:sp>
      <p:pic>
        <p:nvPicPr>
          <p:cNvPr id="6" name="Picture 8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F86BC3DE-2818-416A-F4E4-B3154C1B8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1624" y="3078299"/>
            <a:ext cx="2743200" cy="15430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D80B63E-A515-FA86-0F3B-67AE496EBBCA}"/>
              </a:ext>
            </a:extLst>
          </p:cNvPr>
          <p:cNvSpPr/>
          <p:nvPr/>
        </p:nvSpPr>
        <p:spPr>
          <a:xfrm>
            <a:off x="4810125" y="3745005"/>
            <a:ext cx="1120588" cy="62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ext, indoor, stationary, case&#10;&#10;Description automatically generated">
            <a:extLst>
              <a:ext uri="{FF2B5EF4-FFF2-40B4-BE49-F238E27FC236}">
                <a16:creationId xmlns:a16="http://schemas.microsoft.com/office/drawing/2014/main" id="{6B19C145-5512-95E1-4C1C-9DADD30E6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13014" y="2768520"/>
            <a:ext cx="3303494" cy="1839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AB0C69-A49A-42DC-E6D6-2D77030C741B}"/>
              </a:ext>
            </a:extLst>
          </p:cNvPr>
          <p:cNvSpPr txBox="1"/>
          <p:nvPr/>
        </p:nvSpPr>
        <p:spPr>
          <a:xfrm>
            <a:off x="6999194" y="4607206"/>
            <a:ext cx="2933700" cy="38473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>
                <a:hlinkClick r:id="rId5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6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7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FED3-BBA6-4BC7-EF4D-BA1D1204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9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Academic integrity and good time management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F498-3B3F-8BDC-7EB9-2875796D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6400" y="171848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Helpful for: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academic integrity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time management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stress management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making progress visible to you and supervisor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8F97-A9A0-05F2-8FE6-C8236C65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335" y="1516242"/>
            <a:ext cx="5338482" cy="4463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>
                <a:ea typeface="+mn-lt"/>
                <a:cs typeface="+mn-lt"/>
              </a:rPr>
              <a:t>Be </a:t>
            </a:r>
            <a:r>
              <a:rPr lang="en-US" sz="2000" b="1" err="1">
                <a:ea typeface="+mn-lt"/>
                <a:cs typeface="+mn-lt"/>
              </a:rPr>
              <a:t>organised</a:t>
            </a:r>
            <a:endParaRPr lang="en-US" sz="2000" b="1"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Keep notes </a:t>
            </a:r>
            <a:r>
              <a:rPr lang="en-US" sz="2000" err="1">
                <a:ea typeface="+mn-lt"/>
                <a:cs typeface="+mn-lt"/>
              </a:rPr>
              <a:t>organised</a:t>
            </a:r>
            <a:r>
              <a:rPr lang="en-US" sz="2000">
                <a:ea typeface="+mn-lt"/>
                <a:cs typeface="+mn-lt"/>
              </a:rPr>
              <a:t>- e.g. in folders/OneNote or similar app</a:t>
            </a:r>
            <a:endParaRPr lang="en-US" sz="2000"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Write them bi-lingual or English, to make drafting chapters easier later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Use a note-making template, e.g. Cornell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Keep bibliographic record of all sources, at top of note page or in file name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i="1">
                <a:cs typeface="Calibri"/>
              </a:rPr>
              <a:t>Which of the above do you do?</a:t>
            </a:r>
          </a:p>
          <a:p>
            <a:pPr marL="0" indent="0">
              <a:buNone/>
            </a:pPr>
            <a:endParaRPr lang="en-US" i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88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Starting your project</vt:lpstr>
      <vt:lpstr>Session aims</vt:lpstr>
      <vt:lpstr>Language Centre insessional support on COMP5200M</vt:lpstr>
      <vt:lpstr>PowerPoint Presentation</vt:lpstr>
      <vt:lpstr>Your interests</vt:lpstr>
      <vt:lpstr>Writing as a process</vt:lpstr>
      <vt:lpstr>Tips for writing barriers</vt:lpstr>
      <vt:lpstr>Organise as you go</vt:lpstr>
      <vt:lpstr>Academic integrity and good time management </vt:lpstr>
      <vt:lpstr>Working with templates and assessment criteria</vt:lpstr>
      <vt:lpstr>Any questions,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2023-01-16T10:12:42Z</dcterms:created>
  <dcterms:modified xsi:type="dcterms:W3CDTF">2023-02-13T11:29:39Z</dcterms:modified>
</cp:coreProperties>
</file>