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Pet Motion Tracing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ECE532 Digital System Design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Team #11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JIaqi Tian 1000263546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Wenyu Mao 1000822292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JIayi Xu 1000375015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048450" y="1468475"/>
            <a:ext cx="1449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Monitor</a:t>
            </a:r>
            <a:endParaRPr b="1" sz="1800"/>
          </a:p>
        </p:txBody>
      </p:sp>
      <p:sp>
        <p:nvSpPr>
          <p:cNvPr id="70" name="Shape 70"/>
          <p:cNvSpPr txBox="1"/>
          <p:nvPr/>
        </p:nvSpPr>
        <p:spPr>
          <a:xfrm>
            <a:off x="1064250" y="3211525"/>
            <a:ext cx="1449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Trace</a:t>
            </a:r>
            <a:endParaRPr b="1" sz="1800"/>
          </a:p>
        </p:txBody>
      </p:sp>
      <p:sp>
        <p:nvSpPr>
          <p:cNvPr id="71" name="Shape 71"/>
          <p:cNvSpPr txBox="1"/>
          <p:nvPr/>
        </p:nvSpPr>
        <p:spPr>
          <a:xfrm>
            <a:off x="3335988" y="3211525"/>
            <a:ext cx="1449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Analyze</a:t>
            </a:r>
            <a:endParaRPr b="1" sz="1800"/>
          </a:p>
        </p:txBody>
      </p:sp>
      <p:sp>
        <p:nvSpPr>
          <p:cNvPr id="72" name="Shape 72"/>
          <p:cNvSpPr/>
          <p:nvPr/>
        </p:nvSpPr>
        <p:spPr>
          <a:xfrm rot="1007265">
            <a:off x="1214339" y="1750478"/>
            <a:ext cx="613862" cy="148929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 rot="9667290">
            <a:off x="3221793" y="1687172"/>
            <a:ext cx="563725" cy="147278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2351250" y="3088850"/>
            <a:ext cx="526200" cy="1443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4977225" y="1947475"/>
            <a:ext cx="3782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Background subtraction</a:t>
            </a:r>
            <a:endParaRPr/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Motion tracing</a:t>
            </a:r>
            <a:endParaRPr/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Path generation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Goals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motion tracing: object detection &amp; path generation with background subtraction algorithm.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Hot zone image generation.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923" l="0" r="6733" t="17948"/>
          <a:stretch/>
        </p:blipFill>
        <p:spPr>
          <a:xfrm>
            <a:off x="1316975" y="1181825"/>
            <a:ext cx="61198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familiar with tools and design process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Spend a lot of time on simulation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Timing fix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 strategy: SDK or hardware debugger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time: no time to try more alternatives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much time on integration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C and C++ project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resources of NEXYS video board.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Detection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drawing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2675"/>
            <a:ext cx="5136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Milestones to separate work </a:t>
            </a:r>
            <a:r>
              <a:rPr lang="en" sz="1600"/>
              <a:t>reasonably for each week</a:t>
            </a:r>
            <a:r>
              <a:rPr lang="en" sz="1600"/>
              <a:t>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large part of design always divide into smaller pieces and test each pieces to make sure every part works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to apply knowledge learned from assignments (eg. DSP block to solve timing)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Keep in touch with TA actively for uncertain issues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Having two people mainly working on the core algorithm and one person working 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peripheral blocks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74100" y="1081300"/>
            <a:ext cx="25941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Road </a:t>
            </a:r>
            <a:r>
              <a:rPr b="1" lang="en" sz="1800"/>
              <a:t>To Success</a:t>
            </a:r>
            <a:endParaRPr b="1" sz="1800"/>
          </a:p>
        </p:txBody>
      </p:sp>
      <p:sp>
        <p:nvSpPr>
          <p:cNvPr id="108" name="Shape 108"/>
          <p:cNvSpPr txBox="1"/>
          <p:nvPr/>
        </p:nvSpPr>
        <p:spPr>
          <a:xfrm>
            <a:off x="5447625" y="1161100"/>
            <a:ext cx="1833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Management</a:t>
            </a:r>
            <a:endParaRPr b="1" sz="1800"/>
          </a:p>
        </p:txBody>
      </p:sp>
      <p:sp>
        <p:nvSpPr>
          <p:cNvPr id="109" name="Shape 109"/>
          <p:cNvSpPr txBox="1"/>
          <p:nvPr/>
        </p:nvSpPr>
        <p:spPr>
          <a:xfrm>
            <a:off x="5250850" y="1608350"/>
            <a:ext cx="3426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Even workload for every team member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Constant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communication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Set internal deadlines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trade off happens between the difficulty of peripherals and core algorithms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resource limits before planning the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in a reasonable way to avoid solving timing issues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as early as possible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Strictly follow milestone, any delays will be problematic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