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577F2-9DF0-4016-855F-0FB6EEB61A6A}" v="29" dt="2023-03-25T13:07:5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D8A1FBDA-C3FF-4AE3-8593-27836FE50AA7}"/>
    <pc:docChg chg="undo custSel addSld delSld modSld sldOrd">
      <pc:chgData name="Carlos J. De Oliveira" userId="ca41cdfad799e06b" providerId="LiveId" clId="{D8A1FBDA-C3FF-4AE3-8593-27836FE50AA7}" dt="2022-05-28T11:52:16.346" v="613" actId="20577"/>
      <pc:docMkLst>
        <pc:docMk/>
      </pc:docMkLst>
      <pc:sldChg chg="modSp mod">
        <pc:chgData name="Carlos J. De Oliveira" userId="ca41cdfad799e06b" providerId="LiveId" clId="{D8A1FBDA-C3FF-4AE3-8593-27836FE50AA7}" dt="2022-05-28T11:29:19.996" v="581" actId="20577"/>
        <pc:sldMkLst>
          <pc:docMk/>
          <pc:sldMk cId="823140972" sldId="256"/>
        </pc:sldMkLst>
        <pc:spChg chg="mod">
          <ac:chgData name="Carlos J. De Oliveira" userId="ca41cdfad799e06b" providerId="LiveId" clId="{D8A1FBDA-C3FF-4AE3-8593-27836FE50AA7}" dt="2022-05-28T11:29:19.996" v="581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addSp delSp modSp mod">
        <pc:chgData name="Carlos J. De Oliveira" userId="ca41cdfad799e06b" providerId="LiveId" clId="{D8A1FBDA-C3FF-4AE3-8593-27836FE50AA7}" dt="2022-05-28T03:48:01.424" v="8" actId="14100"/>
        <pc:sldMkLst>
          <pc:docMk/>
          <pc:sldMk cId="4228568576" sldId="258"/>
        </pc:sldMkLst>
        <pc:picChg chg="del">
          <ac:chgData name="Carlos J. De Oliveira" userId="ca41cdfad799e06b" providerId="LiveId" clId="{D8A1FBDA-C3FF-4AE3-8593-27836FE50AA7}" dt="2022-05-28T03:47:30.761" v="1" actId="478"/>
          <ac:picMkLst>
            <pc:docMk/>
            <pc:sldMk cId="4228568576" sldId="258"/>
            <ac:picMk id="4" creationId="{27742F13-F854-4B3A-AC22-CD004D6CEE31}"/>
          </ac:picMkLst>
        </pc:picChg>
        <pc:picChg chg="add mod">
          <ac:chgData name="Carlos J. De Oliveira" userId="ca41cdfad799e06b" providerId="LiveId" clId="{D8A1FBDA-C3FF-4AE3-8593-27836FE50AA7}" dt="2022-05-28T03:48:01.424" v="8" actId="14100"/>
          <ac:picMkLst>
            <pc:docMk/>
            <pc:sldMk cId="4228568576" sldId="258"/>
            <ac:picMk id="5" creationId="{BCBB61F2-958B-308A-4C4B-3A082B63C9E6}"/>
          </ac:picMkLst>
        </pc:picChg>
      </pc:sldChg>
      <pc:sldChg chg="modSp mod">
        <pc:chgData name="Carlos J. De Oliveira" userId="ca41cdfad799e06b" providerId="LiveId" clId="{D8A1FBDA-C3FF-4AE3-8593-27836FE50AA7}" dt="2022-05-28T10:52:16.984" v="187" actId="1076"/>
        <pc:sldMkLst>
          <pc:docMk/>
          <pc:sldMk cId="3611610563" sldId="259"/>
        </pc:sldMkLst>
        <pc:spChg chg="mod">
          <ac:chgData name="Carlos J. De Oliveira" userId="ca41cdfad799e06b" providerId="LiveId" clId="{D8A1FBDA-C3FF-4AE3-8593-27836FE50AA7}" dt="2022-05-28T10:52:16.984" v="187" actId="1076"/>
          <ac:spMkLst>
            <pc:docMk/>
            <pc:sldMk cId="3611610563" sldId="259"/>
            <ac:spMk id="2" creationId="{26AAA74E-CB14-484E-9EE9-A03252EECDAB}"/>
          </ac:spMkLst>
        </pc:spChg>
      </pc:sldChg>
      <pc:sldChg chg="modSp mod">
        <pc:chgData name="Carlos J. De Oliveira" userId="ca41cdfad799e06b" providerId="LiveId" clId="{D8A1FBDA-C3FF-4AE3-8593-27836FE50AA7}" dt="2022-05-28T11:52:16.346" v="613" actId="20577"/>
        <pc:sldMkLst>
          <pc:docMk/>
          <pc:sldMk cId="3891586498" sldId="263"/>
        </pc:sldMkLst>
        <pc:spChg chg="mod">
          <ac:chgData name="Carlos J. De Oliveira" userId="ca41cdfad799e06b" providerId="LiveId" clId="{D8A1FBDA-C3FF-4AE3-8593-27836FE50AA7}" dt="2022-05-28T11:52:16.346" v="613" actId="20577"/>
          <ac:spMkLst>
            <pc:docMk/>
            <pc:sldMk cId="3891586498" sldId="263"/>
            <ac:spMk id="3" creationId="{B94FCC66-85D7-44F8-AC73-16B5479622B3}"/>
          </ac:spMkLst>
        </pc:spChg>
      </pc:sldChg>
      <pc:sldChg chg="add">
        <pc:chgData name="Carlos J. De Oliveira" userId="ca41cdfad799e06b" providerId="LiveId" clId="{D8A1FBDA-C3FF-4AE3-8593-27836FE50AA7}" dt="2022-05-28T03:45:28.327" v="0" actId="2890"/>
        <pc:sldMkLst>
          <pc:docMk/>
          <pc:sldMk cId="3445969637" sldId="264"/>
        </pc:sldMkLst>
      </pc:sldChg>
      <pc:sldChg chg="addSp delSp modSp add mod">
        <pc:chgData name="Carlos J. De Oliveira" userId="ca41cdfad799e06b" providerId="LiveId" clId="{D8A1FBDA-C3FF-4AE3-8593-27836FE50AA7}" dt="2022-05-28T04:11:38.453" v="77" actId="1076"/>
        <pc:sldMkLst>
          <pc:docMk/>
          <pc:sldMk cId="2244137557" sldId="265"/>
        </pc:sldMkLst>
        <pc:spChg chg="add mod">
          <ac:chgData name="Carlos J. De Oliveira" userId="ca41cdfad799e06b" providerId="LiveId" clId="{D8A1FBDA-C3FF-4AE3-8593-27836FE50AA7}" dt="2022-05-28T04:11:32.552" v="76" actId="1076"/>
          <ac:spMkLst>
            <pc:docMk/>
            <pc:sldMk cId="2244137557" sldId="265"/>
            <ac:spMk id="11" creationId="{95975F60-2DA6-6C98-9423-D2449EFFB44E}"/>
          </ac:spMkLst>
        </pc:spChg>
        <pc:grpChg chg="add mod">
          <ac:chgData name="Carlos J. De Oliveira" userId="ca41cdfad799e06b" providerId="LiveId" clId="{D8A1FBDA-C3FF-4AE3-8593-27836FE50AA7}" dt="2022-05-28T03:55:26.368" v="40" actId="164"/>
          <ac:grpSpMkLst>
            <pc:docMk/>
            <pc:sldMk cId="2244137557" sldId="265"/>
            <ac:grpSpMk id="9" creationId="{DAA7A34B-E16B-0BBC-76A4-0E6539FF6348}"/>
          </ac:grpSpMkLst>
        </pc:grpChg>
        <pc:picChg chg="del">
          <ac:chgData name="Carlos J. De Oliveira" userId="ca41cdfad799e06b" providerId="LiveId" clId="{D8A1FBDA-C3FF-4AE3-8593-27836FE50AA7}" dt="2022-05-28T03:49:28.898" v="10" actId="478"/>
          <ac:picMkLst>
            <pc:docMk/>
            <pc:sldMk cId="2244137557" sldId="265"/>
            <ac:picMk id="4" creationId="{27742F13-F854-4B3A-AC22-CD004D6CEE31}"/>
          </ac:picMkLst>
        </pc:picChg>
        <pc:picChg chg="add mod">
          <ac:chgData name="Carlos J. De Oliveira" userId="ca41cdfad799e06b" providerId="LiveId" clId="{D8A1FBDA-C3FF-4AE3-8593-27836FE50AA7}" dt="2022-05-28T03:55:26.368" v="40" actId="164"/>
          <ac:picMkLst>
            <pc:docMk/>
            <pc:sldMk cId="2244137557" sldId="265"/>
            <ac:picMk id="5" creationId="{1E381901-C9D2-3209-E5BE-C1819E0440BD}"/>
          </ac:picMkLst>
        </pc:picChg>
        <pc:picChg chg="add mod">
          <ac:chgData name="Carlos J. De Oliveira" userId="ca41cdfad799e06b" providerId="LiveId" clId="{D8A1FBDA-C3FF-4AE3-8593-27836FE50AA7}" dt="2022-05-28T03:55:26.368" v="40" actId="164"/>
          <ac:picMkLst>
            <pc:docMk/>
            <pc:sldMk cId="2244137557" sldId="265"/>
            <ac:picMk id="7" creationId="{B33A50EC-31D8-AFDE-4920-D2354E052FAA}"/>
          </ac:picMkLst>
        </pc:picChg>
        <pc:picChg chg="add mod">
          <ac:chgData name="Carlos J. De Oliveira" userId="ca41cdfad799e06b" providerId="LiveId" clId="{D8A1FBDA-C3FF-4AE3-8593-27836FE50AA7}" dt="2022-05-28T04:11:38.453" v="77" actId="1076"/>
          <ac:picMkLst>
            <pc:docMk/>
            <pc:sldMk cId="2244137557" sldId="265"/>
            <ac:picMk id="13" creationId="{64EDA3DE-78A9-EABC-9E4C-AB3429DB724F}"/>
          </ac:picMkLst>
        </pc:picChg>
      </pc:sldChg>
      <pc:sldChg chg="addSp delSp modSp add mod">
        <pc:chgData name="Carlos J. De Oliveira" userId="ca41cdfad799e06b" providerId="LiveId" clId="{D8A1FBDA-C3FF-4AE3-8593-27836FE50AA7}" dt="2022-05-28T04:13:52.709" v="114" actId="1036"/>
        <pc:sldMkLst>
          <pc:docMk/>
          <pc:sldMk cId="965823541" sldId="266"/>
        </pc:sldMkLst>
        <pc:spChg chg="del">
          <ac:chgData name="Carlos J. De Oliveira" userId="ca41cdfad799e06b" providerId="LiveId" clId="{D8A1FBDA-C3FF-4AE3-8593-27836FE50AA7}" dt="2022-05-28T04:13:26.114" v="80" actId="478"/>
          <ac:spMkLst>
            <pc:docMk/>
            <pc:sldMk cId="965823541" sldId="266"/>
            <ac:spMk id="11" creationId="{95975F60-2DA6-6C98-9423-D2449EFFB44E}"/>
          </ac:spMkLst>
        </pc:spChg>
        <pc:grpChg chg="del">
          <ac:chgData name="Carlos J. De Oliveira" userId="ca41cdfad799e06b" providerId="LiveId" clId="{D8A1FBDA-C3FF-4AE3-8593-27836FE50AA7}" dt="2022-05-28T04:13:23.657" v="79" actId="478"/>
          <ac:grpSpMkLst>
            <pc:docMk/>
            <pc:sldMk cId="965823541" sldId="266"/>
            <ac:grpSpMk id="9" creationId="{DAA7A34B-E16B-0BBC-76A4-0E6539FF6348}"/>
          </ac:grpSpMkLst>
        </pc:grpChg>
        <pc:picChg chg="add mod">
          <ac:chgData name="Carlos J. De Oliveira" userId="ca41cdfad799e06b" providerId="LiveId" clId="{D8A1FBDA-C3FF-4AE3-8593-27836FE50AA7}" dt="2022-05-28T04:13:52.709" v="114" actId="1036"/>
          <ac:picMkLst>
            <pc:docMk/>
            <pc:sldMk cId="965823541" sldId="266"/>
            <ac:picMk id="4" creationId="{88784206-CF68-63C2-0BDC-8A19634B9023}"/>
          </ac:picMkLst>
        </pc:picChg>
        <pc:picChg chg="del">
          <ac:chgData name="Carlos J. De Oliveira" userId="ca41cdfad799e06b" providerId="LiveId" clId="{D8A1FBDA-C3FF-4AE3-8593-27836FE50AA7}" dt="2022-05-28T04:13:28.019" v="81" actId="478"/>
          <ac:picMkLst>
            <pc:docMk/>
            <pc:sldMk cId="965823541" sldId="266"/>
            <ac:picMk id="13" creationId="{64EDA3DE-78A9-EABC-9E4C-AB3429DB724F}"/>
          </ac:picMkLst>
        </pc:picChg>
      </pc:sldChg>
      <pc:sldChg chg="addSp delSp modSp add mod">
        <pc:chgData name="Carlos J. De Oliveira" userId="ca41cdfad799e06b" providerId="LiveId" clId="{D8A1FBDA-C3FF-4AE3-8593-27836FE50AA7}" dt="2022-05-28T04:15:32.297" v="156" actId="14100"/>
        <pc:sldMkLst>
          <pc:docMk/>
          <pc:sldMk cId="1168865944" sldId="267"/>
        </pc:sldMkLst>
        <pc:picChg chg="del mod">
          <ac:chgData name="Carlos J. De Oliveira" userId="ca41cdfad799e06b" providerId="LiveId" clId="{D8A1FBDA-C3FF-4AE3-8593-27836FE50AA7}" dt="2022-05-28T04:14:19.769" v="120" actId="478"/>
          <ac:picMkLst>
            <pc:docMk/>
            <pc:sldMk cId="1168865944" sldId="267"/>
            <ac:picMk id="4" creationId="{88784206-CF68-63C2-0BDC-8A19634B9023}"/>
          </ac:picMkLst>
        </pc:picChg>
        <pc:picChg chg="add mod">
          <ac:chgData name="Carlos J. De Oliveira" userId="ca41cdfad799e06b" providerId="LiveId" clId="{D8A1FBDA-C3FF-4AE3-8593-27836FE50AA7}" dt="2022-05-28T04:15:32.297" v="156" actId="14100"/>
          <ac:picMkLst>
            <pc:docMk/>
            <pc:sldMk cId="1168865944" sldId="267"/>
            <ac:picMk id="5" creationId="{2FB43464-4883-3FAE-D17A-FE1618DC8A5A}"/>
          </ac:picMkLst>
        </pc:picChg>
      </pc:sldChg>
      <pc:sldChg chg="addSp modSp new mod ord setBg">
        <pc:chgData name="Carlos J. De Oliveira" userId="ca41cdfad799e06b" providerId="LiveId" clId="{D8A1FBDA-C3FF-4AE3-8593-27836FE50AA7}" dt="2022-05-28T10:56:13.848" v="246" actId="14100"/>
        <pc:sldMkLst>
          <pc:docMk/>
          <pc:sldMk cId="1289706144" sldId="268"/>
        </pc:sldMkLst>
        <pc:spChg chg="mod">
          <ac:chgData name="Carlos J. De Oliveira" userId="ca41cdfad799e06b" providerId="LiveId" clId="{D8A1FBDA-C3FF-4AE3-8593-27836FE50AA7}" dt="2022-05-28T10:53:46.591" v="195" actId="255"/>
          <ac:spMkLst>
            <pc:docMk/>
            <pc:sldMk cId="1289706144" sldId="268"/>
            <ac:spMk id="2" creationId="{FC062647-A594-020F-4C28-2A7EDDB456AB}"/>
          </ac:spMkLst>
        </pc:spChg>
        <pc:spChg chg="mod">
          <ac:chgData name="Carlos J. De Oliveira" userId="ca41cdfad799e06b" providerId="LiveId" clId="{D8A1FBDA-C3FF-4AE3-8593-27836FE50AA7}" dt="2022-05-28T10:56:13.848" v="246" actId="14100"/>
          <ac:spMkLst>
            <pc:docMk/>
            <pc:sldMk cId="1289706144" sldId="268"/>
            <ac:spMk id="3" creationId="{5AA43393-9841-5F9B-89A9-B3043E7EF94E}"/>
          </ac:spMkLst>
        </pc:spChg>
        <pc:spChg chg="add">
          <ac:chgData name="Carlos J. De Oliveira" userId="ca41cdfad799e06b" providerId="LiveId" clId="{D8A1FBDA-C3FF-4AE3-8593-27836FE50AA7}" dt="2022-05-28T10:50:40.948" v="160" actId="26606"/>
          <ac:spMkLst>
            <pc:docMk/>
            <pc:sldMk cId="1289706144" sldId="268"/>
            <ac:spMk id="8" creationId="{100EDD19-6802-4EC3-95CE-CFFAB042CFD6}"/>
          </ac:spMkLst>
        </pc:spChg>
        <pc:spChg chg="add">
          <ac:chgData name="Carlos J. De Oliveira" userId="ca41cdfad799e06b" providerId="LiveId" clId="{D8A1FBDA-C3FF-4AE3-8593-27836FE50AA7}" dt="2022-05-28T10:50:40.948" v="160" actId="26606"/>
          <ac:spMkLst>
            <pc:docMk/>
            <pc:sldMk cId="1289706144" sldId="268"/>
            <ac:spMk id="10" creationId="{DB17E863-922E-4C26-BD64-E8FD41D28661}"/>
          </ac:spMkLst>
        </pc:spChg>
      </pc:sldChg>
      <pc:sldChg chg="new del">
        <pc:chgData name="Carlos J. De Oliveira" userId="ca41cdfad799e06b" providerId="LiveId" clId="{D8A1FBDA-C3FF-4AE3-8593-27836FE50AA7}" dt="2022-05-28T10:49:25.392" v="158" actId="47"/>
        <pc:sldMkLst>
          <pc:docMk/>
          <pc:sldMk cId="2912664781" sldId="268"/>
        </pc:sldMkLst>
      </pc:sldChg>
      <pc:sldChg chg="addSp delSp modSp add mod">
        <pc:chgData name="Carlos J. De Oliveira" userId="ca41cdfad799e06b" providerId="LiveId" clId="{D8A1FBDA-C3FF-4AE3-8593-27836FE50AA7}" dt="2022-05-28T10:58:21.832" v="252" actId="1076"/>
        <pc:sldMkLst>
          <pc:docMk/>
          <pc:sldMk cId="1852956522" sldId="269"/>
        </pc:sldMkLst>
        <pc:spChg chg="del mod">
          <ac:chgData name="Carlos J. De Oliveira" userId="ca41cdfad799e06b" providerId="LiveId" clId="{D8A1FBDA-C3FF-4AE3-8593-27836FE50AA7}" dt="2022-05-28T10:58:04.158" v="249" actId="478"/>
          <ac:spMkLst>
            <pc:docMk/>
            <pc:sldMk cId="1852956522" sldId="269"/>
            <ac:spMk id="3" creationId="{5AA43393-9841-5F9B-89A9-B3043E7EF94E}"/>
          </ac:spMkLst>
        </pc:spChg>
        <pc:spChg chg="add del mod">
          <ac:chgData name="Carlos J. De Oliveira" userId="ca41cdfad799e06b" providerId="LiveId" clId="{D8A1FBDA-C3FF-4AE3-8593-27836FE50AA7}" dt="2022-05-28T10:58:08.658" v="250" actId="22"/>
          <ac:spMkLst>
            <pc:docMk/>
            <pc:sldMk cId="1852956522" sldId="269"/>
            <ac:spMk id="5" creationId="{48611FF3-D069-70B4-CBFE-4AD393A1676F}"/>
          </ac:spMkLst>
        </pc:spChg>
        <pc:picChg chg="add mod ord">
          <ac:chgData name="Carlos J. De Oliveira" userId="ca41cdfad799e06b" providerId="LiveId" clId="{D8A1FBDA-C3FF-4AE3-8593-27836FE50AA7}" dt="2022-05-28T10:58:21.832" v="252" actId="1076"/>
          <ac:picMkLst>
            <pc:docMk/>
            <pc:sldMk cId="1852956522" sldId="269"/>
            <ac:picMk id="7" creationId="{5F42D9E1-1784-6AA2-A5A8-579FEF1FAD67}"/>
          </ac:picMkLst>
        </pc:picChg>
      </pc:sldChg>
      <pc:sldChg chg="addSp delSp modSp add mod">
        <pc:chgData name="Carlos J. De Oliveira" userId="ca41cdfad799e06b" providerId="LiveId" clId="{D8A1FBDA-C3FF-4AE3-8593-27836FE50AA7}" dt="2022-05-28T11:50:19.823" v="587" actId="20577"/>
        <pc:sldMkLst>
          <pc:docMk/>
          <pc:sldMk cId="3197080207" sldId="270"/>
        </pc:sldMkLst>
        <pc:spChg chg="add mod">
          <ac:chgData name="Carlos J. De Oliveira" userId="ca41cdfad799e06b" providerId="LiveId" clId="{D8A1FBDA-C3FF-4AE3-8593-27836FE50AA7}" dt="2022-05-28T11:02:12.396" v="313" actId="27636"/>
          <ac:spMkLst>
            <pc:docMk/>
            <pc:sldMk cId="3197080207" sldId="270"/>
            <ac:spMk id="4" creationId="{108101C1-4EFE-0ADB-76B5-4B5A429099E7}"/>
          </ac:spMkLst>
        </pc:spChg>
        <pc:spChg chg="add mod">
          <ac:chgData name="Carlos J. De Oliveira" userId="ca41cdfad799e06b" providerId="LiveId" clId="{D8A1FBDA-C3FF-4AE3-8593-27836FE50AA7}" dt="2022-05-28T11:50:19.823" v="587" actId="20577"/>
          <ac:spMkLst>
            <pc:docMk/>
            <pc:sldMk cId="3197080207" sldId="270"/>
            <ac:spMk id="14" creationId="{2113CD6F-05F7-D93A-9CC1-6B13D9AC087E}"/>
          </ac:spMkLst>
        </pc:spChg>
        <pc:picChg chg="add mod">
          <ac:chgData name="Carlos J. De Oliveira" userId="ca41cdfad799e06b" providerId="LiveId" clId="{D8A1FBDA-C3FF-4AE3-8593-27836FE50AA7}" dt="2022-05-28T11:02:17.265" v="314" actId="14100"/>
          <ac:picMkLst>
            <pc:docMk/>
            <pc:sldMk cId="3197080207" sldId="270"/>
            <ac:picMk id="6" creationId="{9F2AF788-22E4-FCF6-73DE-A2E144FB3B1A}"/>
          </ac:picMkLst>
        </pc:picChg>
        <pc:picChg chg="del">
          <ac:chgData name="Carlos J. De Oliveira" userId="ca41cdfad799e06b" providerId="LiveId" clId="{D8A1FBDA-C3FF-4AE3-8593-27836FE50AA7}" dt="2022-05-28T10:58:41.963" v="254" actId="478"/>
          <ac:picMkLst>
            <pc:docMk/>
            <pc:sldMk cId="3197080207" sldId="270"/>
            <ac:picMk id="7" creationId="{5F42D9E1-1784-6AA2-A5A8-579FEF1FAD67}"/>
          </ac:picMkLst>
        </pc:picChg>
        <pc:picChg chg="add mod">
          <ac:chgData name="Carlos J. De Oliveira" userId="ca41cdfad799e06b" providerId="LiveId" clId="{D8A1FBDA-C3FF-4AE3-8593-27836FE50AA7}" dt="2022-05-28T11:03:29.204" v="340" actId="1038"/>
          <ac:picMkLst>
            <pc:docMk/>
            <pc:sldMk cId="3197080207" sldId="270"/>
            <ac:picMk id="11" creationId="{3D0499B2-DE5F-678A-B543-9A3B28DE84E5}"/>
          </ac:picMkLst>
        </pc:picChg>
        <pc:picChg chg="add mod">
          <ac:chgData name="Carlos J. De Oliveira" userId="ca41cdfad799e06b" providerId="LiveId" clId="{D8A1FBDA-C3FF-4AE3-8593-27836FE50AA7}" dt="2022-05-28T11:04:52.944" v="364" actId="1036"/>
          <ac:picMkLst>
            <pc:docMk/>
            <pc:sldMk cId="3197080207" sldId="270"/>
            <ac:picMk id="13" creationId="{93B43A85-812D-056F-6178-A43408FA1DBB}"/>
          </ac:picMkLst>
        </pc:picChg>
      </pc:sldChg>
      <pc:sldChg chg="addSp modSp new mod setBg">
        <pc:chgData name="Carlos J. De Oliveira" userId="ca41cdfad799e06b" providerId="LiveId" clId="{D8A1FBDA-C3FF-4AE3-8593-27836FE50AA7}" dt="2022-05-28T11:14:18.856" v="423" actId="27636"/>
        <pc:sldMkLst>
          <pc:docMk/>
          <pc:sldMk cId="3132463329" sldId="271"/>
        </pc:sldMkLst>
        <pc:spChg chg="mod">
          <ac:chgData name="Carlos J. De Oliveira" userId="ca41cdfad799e06b" providerId="LiveId" clId="{D8A1FBDA-C3FF-4AE3-8593-27836FE50AA7}" dt="2022-05-28T11:12:53.258" v="398" actId="20577"/>
          <ac:spMkLst>
            <pc:docMk/>
            <pc:sldMk cId="3132463329" sldId="271"/>
            <ac:spMk id="2" creationId="{A35E9E1B-4C72-6355-AED0-9CD4688A8D6D}"/>
          </ac:spMkLst>
        </pc:spChg>
        <pc:spChg chg="mod">
          <ac:chgData name="Carlos J. De Oliveira" userId="ca41cdfad799e06b" providerId="LiveId" clId="{D8A1FBDA-C3FF-4AE3-8593-27836FE50AA7}" dt="2022-05-28T11:14:18.856" v="423" actId="27636"/>
          <ac:spMkLst>
            <pc:docMk/>
            <pc:sldMk cId="3132463329" sldId="271"/>
            <ac:spMk id="3" creationId="{EE6FE3E8-E9D0-A94C-751C-012BE35930FA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8" creationId="{1B15ED52-F352-441B-82BF-E0EA34836D08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0" creationId="{3B2E3793-BFE6-45A2-9B7B-E18844431C99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2" creationId="{BC4C4868-CB8F-4AF9-9CDB-8108F2C19B67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4" creationId="{375E0459-6403-40CD-989D-56A4407CA12E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6" creationId="{53E5B1A8-3AC9-4BD1-9BBC-78CA94F2D1BA}"/>
          </ac:spMkLst>
        </pc:spChg>
      </pc:sldChg>
      <pc:sldChg chg="addSp delSp modSp add mod">
        <pc:chgData name="Carlos J. De Oliveira" userId="ca41cdfad799e06b" providerId="LiveId" clId="{D8A1FBDA-C3FF-4AE3-8593-27836FE50AA7}" dt="2022-05-28T11:26:05.949" v="573" actId="14100"/>
        <pc:sldMkLst>
          <pc:docMk/>
          <pc:sldMk cId="1464961853" sldId="272"/>
        </pc:sldMkLst>
        <pc:spChg chg="del">
          <ac:chgData name="Carlos J. De Oliveira" userId="ca41cdfad799e06b" providerId="LiveId" clId="{D8A1FBDA-C3FF-4AE3-8593-27836FE50AA7}" dt="2022-05-28T11:16:03.143" v="425" actId="478"/>
          <ac:spMkLst>
            <pc:docMk/>
            <pc:sldMk cId="1464961853" sldId="272"/>
            <ac:spMk id="3" creationId="{EE6FE3E8-E9D0-A94C-751C-012BE35930FA}"/>
          </ac:spMkLst>
        </pc:spChg>
        <pc:spChg chg="add del mod">
          <ac:chgData name="Carlos J. De Oliveira" userId="ca41cdfad799e06b" providerId="LiveId" clId="{D8A1FBDA-C3FF-4AE3-8593-27836FE50AA7}" dt="2022-05-28T11:17:06.687" v="427" actId="478"/>
          <ac:spMkLst>
            <pc:docMk/>
            <pc:sldMk cId="1464961853" sldId="272"/>
            <ac:spMk id="5" creationId="{E01DF922-EF06-CB1B-547B-62A705E7026C}"/>
          </ac:spMkLst>
        </pc:spChg>
        <pc:spChg chg="add mod">
          <ac:chgData name="Carlos J. De Oliveira" userId="ca41cdfad799e06b" providerId="LiveId" clId="{D8A1FBDA-C3FF-4AE3-8593-27836FE50AA7}" dt="2022-05-28T11:22:43.548" v="439" actId="164"/>
          <ac:spMkLst>
            <pc:docMk/>
            <pc:sldMk cId="1464961853" sldId="272"/>
            <ac:spMk id="9" creationId="{2DEAB40E-4B78-382A-C6A4-6C2E8BCC1E23}"/>
          </ac:spMkLst>
        </pc:spChg>
        <pc:spChg chg="add mod">
          <ac:chgData name="Carlos J. De Oliveira" userId="ca41cdfad799e06b" providerId="LiveId" clId="{D8A1FBDA-C3FF-4AE3-8593-27836FE50AA7}" dt="2022-05-28T11:26:05.949" v="573" actId="14100"/>
          <ac:spMkLst>
            <pc:docMk/>
            <pc:sldMk cId="1464961853" sldId="272"/>
            <ac:spMk id="17" creationId="{D1C4230B-0D5D-452D-71C2-CC5DC60F6C2E}"/>
          </ac:spMkLst>
        </pc:spChg>
        <pc:grpChg chg="add mod">
          <ac:chgData name="Carlos J. De Oliveira" userId="ca41cdfad799e06b" providerId="LiveId" clId="{D8A1FBDA-C3FF-4AE3-8593-27836FE50AA7}" dt="2022-05-28T11:22:43.548" v="439" actId="164"/>
          <ac:grpSpMkLst>
            <pc:docMk/>
            <pc:sldMk cId="1464961853" sldId="272"/>
            <ac:grpSpMk id="11" creationId="{877C5B05-3E25-BA43-8194-992AFD96B647}"/>
          </ac:grpSpMkLst>
        </pc:grpChg>
        <pc:picChg chg="add mod">
          <ac:chgData name="Carlos J. De Oliveira" userId="ca41cdfad799e06b" providerId="LiveId" clId="{D8A1FBDA-C3FF-4AE3-8593-27836FE50AA7}" dt="2022-05-28T11:22:43.548" v="439" actId="164"/>
          <ac:picMkLst>
            <pc:docMk/>
            <pc:sldMk cId="1464961853" sldId="272"/>
            <ac:picMk id="7" creationId="{52E6FFF8-88AA-C7F1-7BD6-2298C44262F2}"/>
          </ac:picMkLst>
        </pc:picChg>
      </pc:sldChg>
      <pc:sldChg chg="addSp delSp modSp add mod">
        <pc:chgData name="Carlos J. De Oliveira" userId="ca41cdfad799e06b" providerId="LiveId" clId="{D8A1FBDA-C3FF-4AE3-8593-27836FE50AA7}" dt="2022-05-28T11:24:57.692" v="546" actId="1038"/>
        <pc:sldMkLst>
          <pc:docMk/>
          <pc:sldMk cId="3709839708" sldId="273"/>
        </pc:sldMkLst>
        <pc:picChg chg="add mod">
          <ac:chgData name="Carlos J. De Oliveira" userId="ca41cdfad799e06b" providerId="LiveId" clId="{D8A1FBDA-C3FF-4AE3-8593-27836FE50AA7}" dt="2022-05-28T11:24:57.692" v="546" actId="1038"/>
          <ac:picMkLst>
            <pc:docMk/>
            <pc:sldMk cId="3709839708" sldId="273"/>
            <ac:picMk id="4" creationId="{1AF6F833-2878-FA0A-7AD0-2058392014CA}"/>
          </ac:picMkLst>
        </pc:picChg>
        <pc:picChg chg="del">
          <ac:chgData name="Carlos J. De Oliveira" userId="ca41cdfad799e06b" providerId="LiveId" clId="{D8A1FBDA-C3FF-4AE3-8593-27836FE50AA7}" dt="2022-05-28T11:17:41.380" v="431" actId="478"/>
          <ac:picMkLst>
            <pc:docMk/>
            <pc:sldMk cId="3709839708" sldId="273"/>
            <ac:picMk id="7" creationId="{52E6FFF8-88AA-C7F1-7BD6-2298C44262F2}"/>
          </ac:picMkLst>
        </pc:picChg>
      </pc:sldChg>
    </pc:docChg>
  </pc:docChgLst>
  <pc:docChgLst>
    <pc:chgData name="Carlos J. De Oliveira" userId="ca41cdfad799e06b" providerId="LiveId" clId="{28A4D787-578E-4F8A-AF7A-E84BC5FEA759}"/>
    <pc:docChg chg="modSld">
      <pc:chgData name="Carlos J. De Oliveira" userId="ca41cdfad799e06b" providerId="LiveId" clId="{28A4D787-578E-4F8A-AF7A-E84BC5FEA759}" dt="2021-03-26T22:23:31.490" v="1" actId="20577"/>
      <pc:docMkLst>
        <pc:docMk/>
      </pc:docMkLst>
      <pc:sldChg chg="modSp mod">
        <pc:chgData name="Carlos J. De Oliveira" userId="ca41cdfad799e06b" providerId="LiveId" clId="{28A4D787-578E-4F8A-AF7A-E84BC5FEA759}" dt="2021-03-26T22:23:31.490" v="1" actId="20577"/>
        <pc:sldMkLst>
          <pc:docMk/>
          <pc:sldMk cId="823140972" sldId="256"/>
        </pc:sldMkLst>
        <pc:spChg chg="mod">
          <ac:chgData name="Carlos J. De Oliveira" userId="ca41cdfad799e06b" providerId="LiveId" clId="{28A4D787-578E-4F8A-AF7A-E84BC5FEA759}" dt="2021-03-26T22:23:31.490" v="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F31577F2-9DF0-4016-855F-0FB6EEB61A6A}"/>
    <pc:docChg chg="undo custSel addSld modSld">
      <pc:chgData name="Carlos J. De Oliveira" userId="ca41cdfad799e06b" providerId="LiveId" clId="{F31577F2-9DF0-4016-855F-0FB6EEB61A6A}" dt="2023-03-25T13:08:05.185" v="140" actId="1076"/>
      <pc:docMkLst>
        <pc:docMk/>
      </pc:docMkLst>
      <pc:sldChg chg="modSp mod">
        <pc:chgData name="Carlos J. De Oliveira" userId="ca41cdfad799e06b" providerId="LiveId" clId="{F31577F2-9DF0-4016-855F-0FB6EEB61A6A}" dt="2023-03-25T12:51:18.014" v="7" actId="20577"/>
        <pc:sldMkLst>
          <pc:docMk/>
          <pc:sldMk cId="823140972" sldId="256"/>
        </pc:sldMkLst>
        <pc:spChg chg="mod">
          <ac:chgData name="Carlos J. De Oliveira" userId="ca41cdfad799e06b" providerId="LiveId" clId="{F31577F2-9DF0-4016-855F-0FB6EEB61A6A}" dt="2023-03-25T12:51:18.014" v="7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modSp">
        <pc:chgData name="Carlos J. De Oliveira" userId="ca41cdfad799e06b" providerId="LiveId" clId="{F31577F2-9DF0-4016-855F-0FB6EEB61A6A}" dt="2023-03-25T12:52:20.147" v="28" actId="20577"/>
        <pc:sldMkLst>
          <pc:docMk/>
          <pc:sldMk cId="3545075056" sldId="257"/>
        </pc:sldMkLst>
        <pc:graphicFrameChg chg="mod">
          <ac:chgData name="Carlos J. De Oliveira" userId="ca41cdfad799e06b" providerId="LiveId" clId="{F31577F2-9DF0-4016-855F-0FB6EEB61A6A}" dt="2023-03-25T12:52:20.147" v="28" actId="20577"/>
          <ac:graphicFrameMkLst>
            <pc:docMk/>
            <pc:sldMk cId="3545075056" sldId="257"/>
            <ac:graphicFrameMk id="5" creationId="{650111D1-9476-46F9-9CEA-C7BE68CFFBF7}"/>
          </ac:graphicFrameMkLst>
        </pc:graphicFrameChg>
      </pc:sldChg>
      <pc:sldChg chg="addSp modSp mod">
        <pc:chgData name="Carlos J. De Oliveira" userId="ca41cdfad799e06b" providerId="LiveId" clId="{F31577F2-9DF0-4016-855F-0FB6EEB61A6A}" dt="2023-03-25T12:53:31.576" v="51" actId="255"/>
        <pc:sldMkLst>
          <pc:docMk/>
          <pc:sldMk cId="4228568576" sldId="258"/>
        </pc:sldMkLst>
        <pc:spChg chg="add mod">
          <ac:chgData name="Carlos J. De Oliveira" userId="ca41cdfad799e06b" providerId="LiveId" clId="{F31577F2-9DF0-4016-855F-0FB6EEB61A6A}" dt="2023-03-25T12:53:31.576" v="51" actId="255"/>
          <ac:spMkLst>
            <pc:docMk/>
            <pc:sldMk cId="4228568576" sldId="258"/>
            <ac:spMk id="3" creationId="{12E54B8D-07A8-07E5-E7FF-31F3EAE1D031}"/>
          </ac:spMkLst>
        </pc:spChg>
        <pc:picChg chg="mod">
          <ac:chgData name="Carlos J. De Oliveira" userId="ca41cdfad799e06b" providerId="LiveId" clId="{F31577F2-9DF0-4016-855F-0FB6EEB61A6A}" dt="2023-03-25T12:52:57.789" v="29" actId="14100"/>
          <ac:picMkLst>
            <pc:docMk/>
            <pc:sldMk cId="4228568576" sldId="258"/>
            <ac:picMk id="5" creationId="{BCBB61F2-958B-308A-4C4B-3A082B63C9E6}"/>
          </ac:picMkLst>
        </pc:picChg>
      </pc:sldChg>
      <pc:sldChg chg="addSp modSp mod">
        <pc:chgData name="Carlos J. De Oliveira" userId="ca41cdfad799e06b" providerId="LiveId" clId="{F31577F2-9DF0-4016-855F-0FB6EEB61A6A}" dt="2023-03-25T12:54:46.753" v="60"/>
        <pc:sldMkLst>
          <pc:docMk/>
          <pc:sldMk cId="3445969637" sldId="264"/>
        </pc:sldMkLst>
        <pc:spChg chg="mod">
          <ac:chgData name="Carlos J. De Oliveira" userId="ca41cdfad799e06b" providerId="LiveId" clId="{F31577F2-9DF0-4016-855F-0FB6EEB61A6A}" dt="2023-03-25T12:54:13.557" v="58" actId="113"/>
          <ac:spMkLst>
            <pc:docMk/>
            <pc:sldMk cId="3445969637" sldId="264"/>
            <ac:spMk id="2" creationId="{7756ADFC-09D7-40CB-A308-0BE88E8374AD}"/>
          </ac:spMkLst>
        </pc:spChg>
        <pc:spChg chg="add mod">
          <ac:chgData name="Carlos J. De Oliveira" userId="ca41cdfad799e06b" providerId="LiveId" clId="{F31577F2-9DF0-4016-855F-0FB6EEB61A6A}" dt="2023-03-25T12:54:46.753" v="60"/>
          <ac:spMkLst>
            <pc:docMk/>
            <pc:sldMk cId="3445969637" sldId="264"/>
            <ac:spMk id="3" creationId="{57538165-94CD-6FE4-EF92-AD3E1DF0549A}"/>
          </ac:spMkLst>
        </pc:spChg>
        <pc:picChg chg="mod">
          <ac:chgData name="Carlos J. De Oliveira" userId="ca41cdfad799e06b" providerId="LiveId" clId="{F31577F2-9DF0-4016-855F-0FB6EEB61A6A}" dt="2023-03-25T12:54:36.719" v="59" actId="14100"/>
          <ac:picMkLst>
            <pc:docMk/>
            <pc:sldMk cId="3445969637" sldId="264"/>
            <ac:picMk id="4" creationId="{27742F13-F854-4B3A-AC22-CD004D6CEE31}"/>
          </ac:picMkLst>
        </pc:picChg>
      </pc:sldChg>
      <pc:sldChg chg="addSp modSp mod">
        <pc:chgData name="Carlos J. De Oliveira" userId="ca41cdfad799e06b" providerId="LiveId" clId="{F31577F2-9DF0-4016-855F-0FB6EEB61A6A}" dt="2023-03-25T12:57:50.352" v="78" actId="1076"/>
        <pc:sldMkLst>
          <pc:docMk/>
          <pc:sldMk cId="2244137557" sldId="265"/>
        </pc:sldMkLst>
        <pc:spChg chg="mod">
          <ac:chgData name="Carlos J. De Oliveira" userId="ca41cdfad799e06b" providerId="LiveId" clId="{F31577F2-9DF0-4016-855F-0FB6EEB61A6A}" dt="2023-03-25T12:55:59.880" v="71" actId="113"/>
          <ac:spMkLst>
            <pc:docMk/>
            <pc:sldMk cId="2244137557" sldId="265"/>
            <ac:spMk id="2" creationId="{7756ADFC-09D7-40CB-A308-0BE88E8374AD}"/>
          </ac:spMkLst>
        </pc:spChg>
        <pc:spChg chg="add mod">
          <ac:chgData name="Carlos J. De Oliveira" userId="ca41cdfad799e06b" providerId="LiveId" clId="{F31577F2-9DF0-4016-855F-0FB6EEB61A6A}" dt="2023-03-25T12:56:02.767" v="72"/>
          <ac:spMkLst>
            <pc:docMk/>
            <pc:sldMk cId="2244137557" sldId="265"/>
            <ac:spMk id="3" creationId="{639E89AD-E986-D5E9-7267-C442ED9B2DB5}"/>
          </ac:spMkLst>
        </pc:spChg>
        <pc:spChg chg="add mod">
          <ac:chgData name="Carlos J. De Oliveira" userId="ca41cdfad799e06b" providerId="LiveId" clId="{F31577F2-9DF0-4016-855F-0FB6EEB61A6A}" dt="2023-03-25T12:57:50.352" v="78" actId="1076"/>
          <ac:spMkLst>
            <pc:docMk/>
            <pc:sldMk cId="2244137557" sldId="265"/>
            <ac:spMk id="4" creationId="{DA950461-9523-411E-AB18-AF1BC7314CA9}"/>
          </ac:spMkLst>
        </pc:spChg>
        <pc:grpChg chg="mod">
          <ac:chgData name="Carlos J. De Oliveira" userId="ca41cdfad799e06b" providerId="LiveId" clId="{F31577F2-9DF0-4016-855F-0FB6EEB61A6A}" dt="2023-03-25T12:55:38.205" v="61" actId="14100"/>
          <ac:grpSpMkLst>
            <pc:docMk/>
            <pc:sldMk cId="2244137557" sldId="265"/>
            <ac:grpSpMk id="9" creationId="{DAA7A34B-E16B-0BBC-76A4-0E6539FF6348}"/>
          </ac:grpSpMkLst>
        </pc:grpChg>
      </pc:sldChg>
      <pc:sldChg chg="addSp modSp mod">
        <pc:chgData name="Carlos J. De Oliveira" userId="ca41cdfad799e06b" providerId="LiveId" clId="{F31577F2-9DF0-4016-855F-0FB6EEB61A6A}" dt="2023-03-25T12:58:39.071" v="81"/>
        <pc:sldMkLst>
          <pc:docMk/>
          <pc:sldMk cId="965823541" sldId="266"/>
        </pc:sldMkLst>
        <pc:spChg chg="add mod">
          <ac:chgData name="Carlos J. De Oliveira" userId="ca41cdfad799e06b" providerId="LiveId" clId="{F31577F2-9DF0-4016-855F-0FB6EEB61A6A}" dt="2023-03-25T12:58:39.071" v="81"/>
          <ac:spMkLst>
            <pc:docMk/>
            <pc:sldMk cId="965823541" sldId="266"/>
            <ac:spMk id="3" creationId="{D8E5D973-491C-4A55-8857-F18238CC9F69}"/>
          </ac:spMkLst>
        </pc:spChg>
        <pc:picChg chg="mod">
          <ac:chgData name="Carlos J. De Oliveira" userId="ca41cdfad799e06b" providerId="LiveId" clId="{F31577F2-9DF0-4016-855F-0FB6EEB61A6A}" dt="2023-03-25T12:58:34.132" v="80" actId="14100"/>
          <ac:picMkLst>
            <pc:docMk/>
            <pc:sldMk cId="965823541" sldId="266"/>
            <ac:picMk id="4" creationId="{88784206-CF68-63C2-0BDC-8A19634B9023}"/>
          </ac:picMkLst>
        </pc:picChg>
      </pc:sldChg>
      <pc:sldChg chg="addSp modSp mod">
        <pc:chgData name="Carlos J. De Oliveira" userId="ca41cdfad799e06b" providerId="LiveId" clId="{F31577F2-9DF0-4016-855F-0FB6EEB61A6A}" dt="2023-03-25T12:59:04.441" v="110" actId="1036"/>
        <pc:sldMkLst>
          <pc:docMk/>
          <pc:sldMk cId="1168865944" sldId="267"/>
        </pc:sldMkLst>
        <pc:spChg chg="add mod">
          <ac:chgData name="Carlos J. De Oliveira" userId="ca41cdfad799e06b" providerId="LiveId" clId="{F31577F2-9DF0-4016-855F-0FB6EEB61A6A}" dt="2023-03-25T12:59:04.441" v="110" actId="1036"/>
          <ac:spMkLst>
            <pc:docMk/>
            <pc:sldMk cId="1168865944" sldId="267"/>
            <ac:spMk id="3" creationId="{1623B76C-27E8-7849-5D69-D781F01CE5B5}"/>
          </ac:spMkLst>
        </pc:spChg>
        <pc:picChg chg="mod">
          <ac:chgData name="Carlos J. De Oliveira" userId="ca41cdfad799e06b" providerId="LiveId" clId="{F31577F2-9DF0-4016-855F-0FB6EEB61A6A}" dt="2023-03-25T12:58:56.386" v="84" actId="1076"/>
          <ac:picMkLst>
            <pc:docMk/>
            <pc:sldMk cId="1168865944" sldId="267"/>
            <ac:picMk id="5" creationId="{2FB43464-4883-3FAE-D17A-FE1618DC8A5A}"/>
          </ac:picMkLst>
        </pc:picChg>
      </pc:sldChg>
      <pc:sldChg chg="addSp delSp modSp add mod">
        <pc:chgData name="Carlos J. De Oliveira" userId="ca41cdfad799e06b" providerId="LiveId" clId="{F31577F2-9DF0-4016-855F-0FB6EEB61A6A}" dt="2023-03-25T13:08:05.185" v="140" actId="1076"/>
        <pc:sldMkLst>
          <pc:docMk/>
          <pc:sldMk cId="849540524" sldId="274"/>
        </pc:sldMkLst>
        <pc:spChg chg="mod">
          <ac:chgData name="Carlos J. De Oliveira" userId="ca41cdfad799e06b" providerId="LiveId" clId="{F31577F2-9DF0-4016-855F-0FB6EEB61A6A}" dt="2023-03-25T13:06:45.692" v="129" actId="20577"/>
          <ac:spMkLst>
            <pc:docMk/>
            <pc:sldMk cId="849540524" sldId="274"/>
            <ac:spMk id="2" creationId="{A35E9E1B-4C72-6355-AED0-9CD4688A8D6D}"/>
          </ac:spMkLst>
        </pc:spChg>
        <pc:spChg chg="add mod">
          <ac:chgData name="Carlos J. De Oliveira" userId="ca41cdfad799e06b" providerId="LiveId" clId="{F31577F2-9DF0-4016-855F-0FB6EEB61A6A}" dt="2023-03-25T13:07:16.714" v="135" actId="1076"/>
          <ac:spMkLst>
            <pc:docMk/>
            <pc:sldMk cId="849540524" sldId="274"/>
            <ac:spMk id="5" creationId="{9859EFBD-2142-A5B5-4BAC-F93A22B9E846}"/>
          </ac:spMkLst>
        </pc:spChg>
        <pc:spChg chg="add mod">
          <ac:chgData name="Carlos J. De Oliveira" userId="ca41cdfad799e06b" providerId="LiveId" clId="{F31577F2-9DF0-4016-855F-0FB6EEB61A6A}" dt="2023-03-25T13:08:05.185" v="140" actId="1076"/>
          <ac:spMkLst>
            <pc:docMk/>
            <pc:sldMk cId="849540524" sldId="274"/>
            <ac:spMk id="7" creationId="{D60E8935-5A7A-A365-479A-D844328AB251}"/>
          </ac:spMkLst>
        </pc:spChg>
        <pc:picChg chg="del">
          <ac:chgData name="Carlos J. De Oliveira" userId="ca41cdfad799e06b" providerId="LiveId" clId="{F31577F2-9DF0-4016-855F-0FB6EEB61A6A}" dt="2023-03-25T13:04:55.002" v="118" actId="478"/>
          <ac:picMkLst>
            <pc:docMk/>
            <pc:sldMk cId="849540524" sldId="274"/>
            <ac:picMk id="4" creationId="{1AF6F833-2878-FA0A-7AD0-2058392014CA}"/>
          </ac:picMkLst>
        </pc:picChg>
      </pc:sldChg>
    </pc:docChg>
  </pc:docChgLst>
  <pc:docChgLst>
    <pc:chgData name="Carlos J. De Oliveira" userId="ca41cdfad799e06b" providerId="LiveId" clId="{4525A42F-9FDC-4C68-AECF-CCFF241B0C68}"/>
    <pc:docChg chg="undo custSel mod addSld delSld modSld">
      <pc:chgData name="Carlos J. De Oliveira" userId="ca41cdfad799e06b" providerId="LiveId" clId="{4525A42F-9FDC-4C68-AECF-CCFF241B0C68}" dt="2020-03-26T17:04:37.807" v="769" actId="20577"/>
      <pc:docMkLst>
        <pc:docMk/>
      </pc:docMkLst>
      <pc:sldChg chg="addSp modSp mod setBg">
        <pc:chgData name="Carlos J. De Oliveira" userId="ca41cdfad799e06b" providerId="LiveId" clId="{4525A42F-9FDC-4C68-AECF-CCFF241B0C68}" dt="2020-03-26T10:42:27.487" v="160" actId="114"/>
        <pc:sldMkLst>
          <pc:docMk/>
          <pc:sldMk cId="823140972" sldId="256"/>
        </pc:sldMkLst>
        <pc:spChg chg="mod">
          <ac:chgData name="Carlos J. De Oliveira" userId="ca41cdfad799e06b" providerId="LiveId" clId="{4525A42F-9FDC-4C68-AECF-CCFF241B0C68}" dt="2020-03-26T10:42:27.487" v="160" actId="114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4525A42F-9FDC-4C68-AECF-CCFF241B0C68}" dt="2020-03-26T10:42:00.803" v="157" actId="121"/>
          <ac:spMkLst>
            <pc:docMk/>
            <pc:sldMk cId="823140972" sldId="256"/>
            <ac:spMk id="3" creationId="{3B39EA83-FE6A-4424-BDD0-873C4D8E6771}"/>
          </ac:spMkLst>
        </pc:spChg>
        <pc:spChg chg="add">
          <ac:chgData name="Carlos J. De Oliveira" userId="ca41cdfad799e06b" providerId="LiveId" clId="{4525A42F-9FDC-4C68-AECF-CCFF241B0C68}" dt="2020-03-26T10:41:29.761" v="133" actId="26606"/>
          <ac:spMkLst>
            <pc:docMk/>
            <pc:sldMk cId="823140972" sldId="256"/>
            <ac:spMk id="10" creationId="{CDA1A2E9-63FE-408D-A803-8E306ECAB4B3}"/>
          </ac:spMkLst>
        </pc:spChg>
        <pc:spChg chg="add">
          <ac:chgData name="Carlos J. De Oliveira" userId="ca41cdfad799e06b" providerId="LiveId" clId="{4525A42F-9FDC-4C68-AECF-CCFF241B0C68}" dt="2020-03-26T10:41:29.761" v="133" actId="26606"/>
          <ac:spMkLst>
            <pc:docMk/>
            <pc:sldMk cId="823140972" sldId="256"/>
            <ac:spMk id="12" creationId="{FBE9F90C-C163-435B-9A68-D15C92D1CF2B}"/>
          </ac:spMkLst>
        </pc:spChg>
        <pc:spChg chg="add">
          <ac:chgData name="Carlos J. De Oliveira" userId="ca41cdfad799e06b" providerId="LiveId" clId="{4525A42F-9FDC-4C68-AECF-CCFF241B0C68}" dt="2020-03-26T10:41:29.761" v="133" actId="26606"/>
          <ac:spMkLst>
            <pc:docMk/>
            <pc:sldMk cId="823140972" sldId="256"/>
            <ac:spMk id="14" creationId="{1A882A9F-F4E9-4E23-8F0B-20B5DF42EAA9}"/>
          </ac:spMkLst>
        </pc:spChg>
        <pc:picChg chg="add">
          <ac:chgData name="Carlos J. De Oliveira" userId="ca41cdfad799e06b" providerId="LiveId" clId="{4525A42F-9FDC-4C68-AECF-CCFF241B0C68}" dt="2020-03-26T10:41:29.761" v="133" actId="26606"/>
          <ac:picMkLst>
            <pc:docMk/>
            <pc:sldMk cId="823140972" sldId="256"/>
            <ac:picMk id="7" creationId="{4BE2488A-9631-40C1-9470-567DD663A7A0}"/>
          </ac:picMkLst>
        </pc:picChg>
      </pc:sldChg>
      <pc:sldChg chg="addSp delSp modSp add mod setBg setClrOvrMap">
        <pc:chgData name="Carlos J. De Oliveira" userId="ca41cdfad799e06b" providerId="LiveId" clId="{4525A42F-9FDC-4C68-AECF-CCFF241B0C68}" dt="2020-03-26T11:05:22.644" v="191" actId="20577"/>
        <pc:sldMkLst>
          <pc:docMk/>
          <pc:sldMk cId="3545075056" sldId="257"/>
        </pc:sldMkLst>
        <pc:spChg chg="mod">
          <ac:chgData name="Carlos J. De Oliveira" userId="ca41cdfad799e06b" providerId="LiveId" clId="{4525A42F-9FDC-4C68-AECF-CCFF241B0C68}" dt="2020-03-26T11:04:34.123" v="185" actId="26606"/>
          <ac:spMkLst>
            <pc:docMk/>
            <pc:sldMk cId="3545075056" sldId="257"/>
            <ac:spMk id="2" creationId="{1101314C-DFED-4CBF-96E3-15B4B7DB11BB}"/>
          </ac:spMkLst>
        </pc:spChg>
        <pc:spChg chg="del mod">
          <ac:chgData name="Carlos J. De Oliveira" userId="ca41cdfad799e06b" providerId="LiveId" clId="{4525A42F-9FDC-4C68-AECF-CCFF241B0C68}" dt="2020-03-26T11:04:34.123" v="185" actId="26606"/>
          <ac:spMkLst>
            <pc:docMk/>
            <pc:sldMk cId="3545075056" sldId="257"/>
            <ac:spMk id="3" creationId="{971E3679-15EF-4AE3-89F4-FB0380183C7C}"/>
          </ac:spMkLst>
        </pc:spChg>
        <pc:spChg chg="add del">
          <ac:chgData name="Carlos J. De Oliveira" userId="ca41cdfad799e06b" providerId="LiveId" clId="{4525A42F-9FDC-4C68-AECF-CCFF241B0C68}" dt="2020-03-26T11:04:34.084" v="184" actId="26606"/>
          <ac:spMkLst>
            <pc:docMk/>
            <pc:sldMk cId="3545075056" sldId="257"/>
            <ac:spMk id="8" creationId="{EA67B5B4-3A24-436E-B663-1B2EBFF8A0CD}"/>
          </ac:spMkLst>
        </pc:spChg>
        <pc:spChg chg="add del">
          <ac:chgData name="Carlos J. De Oliveira" userId="ca41cdfad799e06b" providerId="LiveId" clId="{4525A42F-9FDC-4C68-AECF-CCFF241B0C68}" dt="2020-03-26T11:04:34.084" v="184" actId="26606"/>
          <ac:spMkLst>
            <pc:docMk/>
            <pc:sldMk cId="3545075056" sldId="257"/>
            <ac:spMk id="10" creationId="{987FDF89-C993-41F4-A1B8-DBAFF16008A9}"/>
          </ac:spMkLst>
        </pc:spChg>
        <pc:spChg chg="add del">
          <ac:chgData name="Carlos J. De Oliveira" userId="ca41cdfad799e06b" providerId="LiveId" clId="{4525A42F-9FDC-4C68-AECF-CCFF241B0C68}" dt="2020-03-26T11:04:34.084" v="184" actId="26606"/>
          <ac:spMkLst>
            <pc:docMk/>
            <pc:sldMk cId="3545075056" sldId="257"/>
            <ac:spMk id="12" creationId="{D1D7179B-FF7C-482F-B3D9-2BE9ED1139F9}"/>
          </ac:spMkLst>
        </pc:spChg>
        <pc:spChg chg="add">
          <ac:chgData name="Carlos J. De Oliveira" userId="ca41cdfad799e06b" providerId="LiveId" clId="{4525A42F-9FDC-4C68-AECF-CCFF241B0C68}" dt="2020-03-26T11:04:34.123" v="185" actId="26606"/>
          <ac:spMkLst>
            <pc:docMk/>
            <pc:sldMk cId="3545075056" sldId="257"/>
            <ac:spMk id="14" creationId="{07E773EB-1EC1-4E49-9DE2-E6F460497242}"/>
          </ac:spMkLst>
        </pc:spChg>
        <pc:graphicFrameChg chg="add mod">
          <ac:chgData name="Carlos J. De Oliveira" userId="ca41cdfad799e06b" providerId="LiveId" clId="{4525A42F-9FDC-4C68-AECF-CCFF241B0C68}" dt="2020-03-26T11:05:22.644" v="191" actId="20577"/>
          <ac:graphicFrameMkLst>
            <pc:docMk/>
            <pc:sldMk cId="3545075056" sldId="257"/>
            <ac:graphicFrameMk id="5" creationId="{650111D1-9476-46F9-9CEA-C7BE68CFFBF7}"/>
          </ac:graphicFrameMkLst>
        </pc:graphicFrameChg>
      </pc:sldChg>
      <pc:sldChg chg="addSp delSp modSp add mod setBg">
        <pc:chgData name="Carlos J. De Oliveira" userId="ca41cdfad799e06b" providerId="LiveId" clId="{4525A42F-9FDC-4C68-AECF-CCFF241B0C68}" dt="2020-03-26T11:10:04.689" v="227" actId="1076"/>
        <pc:sldMkLst>
          <pc:docMk/>
          <pc:sldMk cId="4228568576" sldId="258"/>
        </pc:sldMkLst>
        <pc:spChg chg="mod">
          <ac:chgData name="Carlos J. De Oliveira" userId="ca41cdfad799e06b" providerId="LiveId" clId="{4525A42F-9FDC-4C68-AECF-CCFF241B0C68}" dt="2020-03-26T11:07:51.212" v="224" actId="26606"/>
          <ac:spMkLst>
            <pc:docMk/>
            <pc:sldMk cId="4228568576" sldId="258"/>
            <ac:spMk id="2" creationId="{7756ADFC-09D7-40CB-A308-0BE88E8374AD}"/>
          </ac:spMkLst>
        </pc:spChg>
        <pc:spChg chg="del mod">
          <ac:chgData name="Carlos J. De Oliveira" userId="ca41cdfad799e06b" providerId="LiveId" clId="{4525A42F-9FDC-4C68-AECF-CCFF241B0C68}" dt="2020-03-26T11:09:59.842" v="225" actId="478"/>
          <ac:spMkLst>
            <pc:docMk/>
            <pc:sldMk cId="4228568576" sldId="258"/>
            <ac:spMk id="3" creationId="{04C66088-EF11-4F63-87C5-5437D0803CCA}"/>
          </ac:spMkLst>
        </pc:spChg>
        <pc:spChg chg="add">
          <ac:chgData name="Carlos J. De Oliveira" userId="ca41cdfad799e06b" providerId="LiveId" clId="{4525A42F-9FDC-4C68-AECF-CCFF241B0C68}" dt="2020-03-26T11:07:51.212" v="224" actId="26606"/>
          <ac:spMkLst>
            <pc:docMk/>
            <pc:sldMk cId="4228568576" sldId="258"/>
            <ac:spMk id="8" creationId="{4351DFE5-F63D-4BE0-BDA9-E3EB88F01AA5}"/>
          </ac:spMkLst>
        </pc:spChg>
        <pc:picChg chg="add mod">
          <ac:chgData name="Carlos J. De Oliveira" userId="ca41cdfad799e06b" providerId="LiveId" clId="{4525A42F-9FDC-4C68-AECF-CCFF241B0C68}" dt="2020-03-26T11:10:04.689" v="227" actId="1076"/>
          <ac:picMkLst>
            <pc:docMk/>
            <pc:sldMk cId="4228568576" sldId="258"/>
            <ac:picMk id="4" creationId="{27742F13-F854-4B3A-AC22-CD004D6CEE31}"/>
          </ac:picMkLst>
        </pc:picChg>
        <pc:picChg chg="add">
          <ac:chgData name="Carlos J. De Oliveira" userId="ca41cdfad799e06b" providerId="LiveId" clId="{4525A42F-9FDC-4C68-AECF-CCFF241B0C68}" dt="2020-03-26T11:07:51.212" v="224" actId="26606"/>
          <ac:picMkLst>
            <pc:docMk/>
            <pc:sldMk cId="4228568576" sldId="258"/>
            <ac:picMk id="10" creationId="{3AA16612-ACD2-4A16-8F2B-4514FD6BF28F}"/>
          </ac:picMkLst>
        </pc:picChg>
      </pc:sldChg>
      <pc:sldChg chg="addSp delSp modSp add mod setBg">
        <pc:chgData name="Carlos J. De Oliveira" userId="ca41cdfad799e06b" providerId="LiveId" clId="{4525A42F-9FDC-4C68-AECF-CCFF241B0C68}" dt="2020-03-26T11:19:22.672" v="343" actId="1038"/>
        <pc:sldMkLst>
          <pc:docMk/>
          <pc:sldMk cId="3611610563" sldId="259"/>
        </pc:sldMkLst>
        <pc:spChg chg="mod">
          <ac:chgData name="Carlos J. De Oliveira" userId="ca41cdfad799e06b" providerId="LiveId" clId="{4525A42F-9FDC-4C68-AECF-CCFF241B0C68}" dt="2020-03-26T11:12:16.404" v="265" actId="1035"/>
          <ac:spMkLst>
            <pc:docMk/>
            <pc:sldMk cId="3611610563" sldId="259"/>
            <ac:spMk id="2" creationId="{26AAA74E-CB14-484E-9EE9-A03252EECDAB}"/>
          </ac:spMkLst>
        </pc:spChg>
        <pc:spChg chg="del">
          <ac:chgData name="Carlos J. De Oliveira" userId="ca41cdfad799e06b" providerId="LiveId" clId="{4525A42F-9FDC-4C68-AECF-CCFF241B0C68}" dt="2020-03-26T11:11:44.396" v="233" actId="26606"/>
          <ac:spMkLst>
            <pc:docMk/>
            <pc:sldMk cId="3611610563" sldId="259"/>
            <ac:spMk id="3" creationId="{2FCCAC30-F633-41DF-9A82-76AE0AD2598B}"/>
          </ac:spMkLst>
        </pc:spChg>
        <pc:spChg chg="add mod">
          <ac:chgData name="Carlos J. De Oliveira" userId="ca41cdfad799e06b" providerId="LiveId" clId="{4525A42F-9FDC-4C68-AECF-CCFF241B0C68}" dt="2020-03-26T11:15:44.560" v="278" actId="207"/>
          <ac:spMkLst>
            <pc:docMk/>
            <pc:sldMk cId="3611610563" sldId="259"/>
            <ac:spMk id="5" creationId="{5E4DC60E-86B1-4078-BEFA-A246D1E48965}"/>
          </ac:spMkLst>
        </pc:spChg>
        <pc:spChg chg="add del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8" creationId="{B547373F-AF2E-4907-B442-9F902B387FD0}"/>
          </ac:spMkLst>
        </pc:spChg>
        <pc:spChg chg="add mod">
          <ac:chgData name="Carlos J. De Oliveira" userId="ca41cdfad799e06b" providerId="LiveId" clId="{4525A42F-9FDC-4C68-AECF-CCFF241B0C68}" dt="2020-03-26T11:19:22.672" v="343" actId="1038"/>
          <ac:spMkLst>
            <pc:docMk/>
            <pc:sldMk cId="3611610563" sldId="259"/>
            <ac:spMk id="9" creationId="{8BC00AF0-0A60-4436-B59A-BA937DAB4FD3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3" creationId="{FFD48BC7-DC40-47DE-87EE-9F4B6ECB9ABB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5" creationId="{E502BBC7-2C76-46F3-BC24-5985BC13DB88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7" creationId="{C7F28D52-2A5F-4D23-81AE-7CB8B591C7AF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9" creationId="{3629484E-3792-4B3D-89AD-7C8A1ED0E0D4}"/>
          </ac:spMkLst>
        </pc:spChg>
        <pc:picChg chg="add mod">
          <ac:chgData name="Carlos J. De Oliveira" userId="ca41cdfad799e06b" providerId="LiveId" clId="{4525A42F-9FDC-4C68-AECF-CCFF241B0C68}" dt="2020-03-26T11:14:50.876" v="272" actId="14100"/>
          <ac:picMkLst>
            <pc:docMk/>
            <pc:sldMk cId="3611610563" sldId="259"/>
            <ac:picMk id="4" creationId="{0876E971-A06B-4F46-AFE8-B3061D989868}"/>
          </ac:picMkLst>
        </pc:picChg>
        <pc:cxnChg chg="add mod">
          <ac:chgData name="Carlos J. De Oliveira" userId="ca41cdfad799e06b" providerId="LiveId" clId="{4525A42F-9FDC-4C68-AECF-CCFF241B0C68}" dt="2020-03-26T11:19:15.904" v="340" actId="1038"/>
          <ac:cxnSpMkLst>
            <pc:docMk/>
            <pc:sldMk cId="3611610563" sldId="259"/>
            <ac:cxnSpMk id="7" creationId="{050100C1-3735-448D-B6F7-118AE77A4ED6}"/>
          </ac:cxnSpMkLst>
        </pc:cxnChg>
      </pc:sldChg>
      <pc:sldChg chg="addSp delSp modSp add mod setBg">
        <pc:chgData name="Carlos J. De Oliveira" userId="ca41cdfad799e06b" providerId="LiveId" clId="{4525A42F-9FDC-4C68-AECF-CCFF241B0C68}" dt="2020-03-26T12:13:54.267" v="502" actId="1038"/>
        <pc:sldMkLst>
          <pc:docMk/>
          <pc:sldMk cId="2032128795" sldId="260"/>
        </pc:sldMkLst>
        <pc:spChg chg="mo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2" creationId="{72B2DE89-0C42-429D-91A9-39FE80E2DF17}"/>
          </ac:spMkLst>
        </pc:spChg>
        <pc:spChg chg="del mod">
          <ac:chgData name="Carlos J. De Oliveira" userId="ca41cdfad799e06b" providerId="LiveId" clId="{4525A42F-9FDC-4C68-AECF-CCFF241B0C68}" dt="2020-03-26T12:01:31.212" v="359" actId="478"/>
          <ac:spMkLst>
            <pc:docMk/>
            <pc:sldMk cId="2032128795" sldId="260"/>
            <ac:spMk id="3" creationId="{BBA851B4-C31D-4719-9D39-9F70DF90723F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8" creationId="{B775CD93-9DF2-48CB-9F57-1BCA9A46C7FA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10" creationId="{6166C6D1-23AC-49C4-BA07-238E4E9F8CEB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12" creationId="{E186B68C-84BC-4A6E-99D1-EE87483C1349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14" creationId="{1C091803-41C2-48E0-9228-5148460C7479}"/>
          </ac:spMkLst>
        </pc:spChg>
        <pc:picChg chg="add mod">
          <ac:chgData name="Carlos J. De Oliveira" userId="ca41cdfad799e06b" providerId="LiveId" clId="{4525A42F-9FDC-4C68-AECF-CCFF241B0C68}" dt="2020-03-26T12:13:49.523" v="499" actId="1037"/>
          <ac:picMkLst>
            <pc:docMk/>
            <pc:sldMk cId="2032128795" sldId="260"/>
            <ac:picMk id="4" creationId="{63BF0553-9D16-414F-AEEA-7B83FB70CA1B}"/>
          </ac:picMkLst>
        </pc:picChg>
        <pc:picChg chg="add mod">
          <ac:chgData name="Carlos J. De Oliveira" userId="ca41cdfad799e06b" providerId="LiveId" clId="{4525A42F-9FDC-4C68-AECF-CCFF241B0C68}" dt="2020-03-26T12:13:54.267" v="502" actId="1038"/>
          <ac:picMkLst>
            <pc:docMk/>
            <pc:sldMk cId="2032128795" sldId="260"/>
            <ac:picMk id="5" creationId="{F63E7E88-570B-4686-999B-186F671614E4}"/>
          </ac:picMkLst>
        </pc:picChg>
      </pc:sldChg>
      <pc:sldChg chg="addSp delSp modSp add mod setBg">
        <pc:chgData name="Carlos J. De Oliveira" userId="ca41cdfad799e06b" providerId="LiveId" clId="{4525A42F-9FDC-4C68-AECF-CCFF241B0C68}" dt="2020-03-26T12:06:06.401" v="408" actId="14100"/>
        <pc:sldMkLst>
          <pc:docMk/>
          <pc:sldMk cId="300954054" sldId="261"/>
        </pc:sldMkLst>
        <pc:spChg chg="mo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2" creationId="{D60C5D52-09FF-4650-991D-D226581E25B3}"/>
          </ac:spMkLst>
        </pc:spChg>
        <pc:spChg chg="del mod">
          <ac:chgData name="Carlos J. De Oliveira" userId="ca41cdfad799e06b" providerId="LiveId" clId="{4525A42F-9FDC-4C68-AECF-CCFF241B0C68}" dt="2020-03-26T12:05:34.190" v="404" actId="478"/>
          <ac:spMkLst>
            <pc:docMk/>
            <pc:sldMk cId="300954054" sldId="261"/>
            <ac:spMk id="3" creationId="{88123664-5DEC-42C1-8B40-40A590B67319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8" creationId="{B775CD93-9DF2-48CB-9F57-1BCA9A46C7FA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10" creationId="{6166C6D1-23AC-49C4-BA07-238E4E9F8CEB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12" creationId="{E186B68C-84BC-4A6E-99D1-EE87483C1349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14" creationId="{1C091803-41C2-48E0-9228-5148460C7479}"/>
          </ac:spMkLst>
        </pc:spChg>
        <pc:picChg chg="add mod">
          <ac:chgData name="Carlos J. De Oliveira" userId="ca41cdfad799e06b" providerId="LiveId" clId="{4525A42F-9FDC-4C68-AECF-CCFF241B0C68}" dt="2020-03-26T12:06:06.401" v="408" actId="14100"/>
          <ac:picMkLst>
            <pc:docMk/>
            <pc:sldMk cId="300954054" sldId="261"/>
            <ac:picMk id="4" creationId="{003BD5B1-BD35-471C-ABC7-E65FBD481B4B}"/>
          </ac:picMkLst>
        </pc:picChg>
      </pc:sldChg>
      <pc:sldChg chg="addSp delSp modSp add mod setBg">
        <pc:chgData name="Carlos J. De Oliveira" userId="ca41cdfad799e06b" providerId="LiveId" clId="{4525A42F-9FDC-4C68-AECF-CCFF241B0C68}" dt="2020-03-26T12:55:09.178" v="561" actId="14100"/>
        <pc:sldMkLst>
          <pc:docMk/>
          <pc:sldMk cId="1613543717" sldId="262"/>
        </pc:sldMkLst>
        <pc:spChg chg="mod">
          <ac:chgData name="Carlos J. De Oliveira" userId="ca41cdfad799e06b" providerId="LiveId" clId="{4525A42F-9FDC-4C68-AECF-CCFF241B0C68}" dt="2020-03-26T12:16:15.335" v="547" actId="20577"/>
          <ac:spMkLst>
            <pc:docMk/>
            <pc:sldMk cId="1613543717" sldId="262"/>
            <ac:spMk id="2" creationId="{A314DAF7-5B6E-4BED-BD99-2F2EE8759068}"/>
          </ac:spMkLst>
        </pc:spChg>
        <pc:spChg chg="add del mod">
          <ac:chgData name="Carlos J. De Oliveira" userId="ca41cdfad799e06b" providerId="LiveId" clId="{4525A42F-9FDC-4C68-AECF-CCFF241B0C68}" dt="2020-03-26T12:53:38.738" v="548" actId="478"/>
          <ac:spMkLst>
            <pc:docMk/>
            <pc:sldMk cId="1613543717" sldId="262"/>
            <ac:spMk id="3" creationId="{9A7A151E-695A-4868-A112-F749FB0CAFD3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8" creationId="{827B839B-9ADE-406B-8590-F1CAEDED45A1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0" creationId="{CFE45BF0-46DB-408C-B5F7-7B11716805D4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2" creationId="{2AEBC8F2-97B1-41B4-93F1-2D289E197FBA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4" creationId="{472E3A19-F5D5-48FC-BB9C-48C2F68F598B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6" creationId="{7A62E32F-BB65-43A8-8EB5-92346890E549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8" creationId="{14E91B64-9FCC-451E-AFB4-A827D6329367}"/>
          </ac:spMkLst>
        </pc:spChg>
        <pc:picChg chg="add mod">
          <ac:chgData name="Carlos J. De Oliveira" userId="ca41cdfad799e06b" providerId="LiveId" clId="{4525A42F-9FDC-4C68-AECF-CCFF241B0C68}" dt="2020-03-26T12:54:39.694" v="554" actId="1076"/>
          <ac:picMkLst>
            <pc:docMk/>
            <pc:sldMk cId="1613543717" sldId="262"/>
            <ac:picMk id="4" creationId="{D2F18DCD-8C5A-4DC6-B937-696311E6BE1E}"/>
          </ac:picMkLst>
        </pc:picChg>
        <pc:picChg chg="add mod">
          <ac:chgData name="Carlos J. De Oliveira" userId="ca41cdfad799e06b" providerId="LiveId" clId="{4525A42F-9FDC-4C68-AECF-CCFF241B0C68}" dt="2020-03-26T12:55:09.178" v="561" actId="14100"/>
          <ac:picMkLst>
            <pc:docMk/>
            <pc:sldMk cId="1613543717" sldId="262"/>
            <ac:picMk id="5" creationId="{455255CA-D7C8-4699-9FDA-DA2EAA106540}"/>
          </ac:picMkLst>
        </pc:picChg>
      </pc:sldChg>
      <pc:sldChg chg="addSp modSp add mod setBg">
        <pc:chgData name="Carlos J. De Oliveira" userId="ca41cdfad799e06b" providerId="LiveId" clId="{4525A42F-9FDC-4C68-AECF-CCFF241B0C68}" dt="2020-03-26T17:04:37.807" v="769" actId="20577"/>
        <pc:sldMkLst>
          <pc:docMk/>
          <pc:sldMk cId="3891586498" sldId="263"/>
        </pc:sldMkLst>
        <pc:spChg chg="mo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2" creationId="{05DA677C-3781-470C-BACD-403FA47F87F2}"/>
          </ac:spMkLst>
        </pc:spChg>
        <pc:spChg chg="mod">
          <ac:chgData name="Carlos J. De Oliveira" userId="ca41cdfad799e06b" providerId="LiveId" clId="{4525A42F-9FDC-4C68-AECF-CCFF241B0C68}" dt="2020-03-26T17:04:37.807" v="769" actId="20577"/>
          <ac:spMkLst>
            <pc:docMk/>
            <pc:sldMk cId="3891586498" sldId="263"/>
            <ac:spMk id="3" creationId="{B94FCC66-85D7-44F8-AC73-16B5479622B3}"/>
          </ac:spMkLst>
        </pc:spChg>
        <pc:spChg chg="ad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8" creationId="{B775CD93-9DF2-48CB-9F57-1BCA9A46C7FA}"/>
          </ac:spMkLst>
        </pc:spChg>
        <pc:spChg chg="ad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10" creationId="{6166C6D1-23AC-49C4-BA07-238E4E9F8CEB}"/>
          </ac:spMkLst>
        </pc:spChg>
        <pc:spChg chg="ad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12" creationId="{1C091803-41C2-48E0-9228-5148460C7479}"/>
          </ac:spMkLst>
        </pc:spChg>
      </pc:sldChg>
      <pc:sldChg chg="add del">
        <pc:chgData name="Carlos J. De Oliveira" userId="ca41cdfad799e06b" providerId="LiveId" clId="{4525A42F-9FDC-4C68-AECF-CCFF241B0C68}" dt="2020-03-26T17:02:26.297" v="732" actId="47"/>
        <pc:sldMkLst>
          <pc:docMk/>
          <pc:sldMk cId="3934861285" sldId="264"/>
        </pc:sldMkLst>
      </pc:sldChg>
    </pc:docChg>
  </pc:docChgLst>
  <pc:docChgLst>
    <pc:chgData name="Carlos J. De Oliveira" userId="ca41cdfad799e06b" providerId="LiveId" clId="{76EA51F8-6D84-456F-8B52-EC575C2CAE8C}"/>
    <pc:docChg chg="modSld">
      <pc:chgData name="Carlos J. De Oliveira" userId="ca41cdfad799e06b" providerId="LiveId" clId="{76EA51F8-6D84-456F-8B52-EC575C2CAE8C}" dt="2022-10-28T10:06:45.641" v="3" actId="20577"/>
      <pc:docMkLst>
        <pc:docMk/>
      </pc:docMkLst>
      <pc:sldChg chg="modSp mod">
        <pc:chgData name="Carlos J. De Oliveira" userId="ca41cdfad799e06b" providerId="LiveId" clId="{76EA51F8-6D84-456F-8B52-EC575C2CAE8C}" dt="2022-10-28T10:06:45.641" v="3" actId="20577"/>
        <pc:sldMkLst>
          <pc:docMk/>
          <pc:sldMk cId="823140972" sldId="256"/>
        </pc:sldMkLst>
        <pc:spChg chg="mod">
          <ac:chgData name="Carlos J. De Oliveira" userId="ca41cdfad799e06b" providerId="LiveId" clId="{76EA51F8-6D84-456F-8B52-EC575C2CAE8C}" dt="2022-10-28T10:06:45.641" v="3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E5A5C119-AEAB-4680-A6C3-3CAF44B1E822}"/>
    <pc:docChg chg="modSld">
      <pc:chgData name="Carlos J. De Oliveira" userId="ca41cdfad799e06b" providerId="LiveId" clId="{E5A5C119-AEAB-4680-A6C3-3CAF44B1E822}" dt="2021-10-29T09:59:38.454" v="11" actId="20577"/>
      <pc:docMkLst>
        <pc:docMk/>
      </pc:docMkLst>
      <pc:sldChg chg="modSp mod">
        <pc:chgData name="Carlos J. De Oliveira" userId="ca41cdfad799e06b" providerId="LiveId" clId="{E5A5C119-AEAB-4680-A6C3-3CAF44B1E822}" dt="2021-10-29T09:59:38.454" v="11" actId="20577"/>
        <pc:sldMkLst>
          <pc:docMk/>
          <pc:sldMk cId="823140972" sldId="256"/>
        </pc:sldMkLst>
        <pc:spChg chg="mod">
          <ac:chgData name="Carlos J. De Oliveira" userId="ca41cdfad799e06b" providerId="LiveId" clId="{E5A5C119-AEAB-4680-A6C3-3CAF44B1E822}" dt="2021-10-29T09:59:38.454" v="1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084FF-B658-425F-ADE0-A64830E481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63BB-CF96-408E-8386-307EEEC2094C}">
      <dgm:prSet custT="1"/>
      <dgm:spPr/>
      <dgm:t>
        <a:bodyPr/>
        <a:lstStyle/>
        <a:p>
          <a:r>
            <a:rPr lang="en-US" sz="2400" dirty="0"/>
            <a:t>Explore the methods for summarizing</a:t>
          </a:r>
        </a:p>
      </dgm:t>
    </dgm:pt>
    <dgm:pt modelId="{225D6BF4-84E6-4C29-9E77-A7FE25A4BF34}" type="parTrans" cxnId="{7A2D049B-2DD0-4CCC-AE91-49515A913B54}">
      <dgm:prSet/>
      <dgm:spPr/>
      <dgm:t>
        <a:bodyPr/>
        <a:lstStyle/>
        <a:p>
          <a:endParaRPr lang="en-US"/>
        </a:p>
      </dgm:t>
    </dgm:pt>
    <dgm:pt modelId="{32F32D97-9C82-4597-A8CD-605FAC2C9547}" type="sibTrans" cxnId="{7A2D049B-2DD0-4CCC-AE91-49515A913B54}">
      <dgm:prSet/>
      <dgm:spPr/>
      <dgm:t>
        <a:bodyPr/>
        <a:lstStyle/>
        <a:p>
          <a:endParaRPr lang="en-US"/>
        </a:p>
      </dgm:t>
    </dgm:pt>
    <dgm:pt modelId="{5C947CFB-7E8C-4A25-87A7-A79FF6523183}">
      <dgm:prSet custT="1"/>
      <dgm:spPr/>
      <dgm:t>
        <a:bodyPr/>
        <a:lstStyle/>
        <a:p>
          <a:r>
            <a:rPr lang="en-US" sz="2400" dirty="0"/>
            <a:t>Collect and format data for analytical work</a:t>
          </a:r>
        </a:p>
      </dgm:t>
    </dgm:pt>
    <dgm:pt modelId="{72492E11-F9E7-4C16-B767-C7A04818A775}" type="parTrans" cxnId="{C8B01FC0-71AF-4982-98D6-8E36117E48C3}">
      <dgm:prSet/>
      <dgm:spPr/>
      <dgm:t>
        <a:bodyPr/>
        <a:lstStyle/>
        <a:p>
          <a:endParaRPr lang="en-US"/>
        </a:p>
      </dgm:t>
    </dgm:pt>
    <dgm:pt modelId="{CA059FB4-2A98-4029-9287-BA245270FD35}" type="sibTrans" cxnId="{C8B01FC0-71AF-4982-98D6-8E36117E48C3}">
      <dgm:prSet/>
      <dgm:spPr/>
      <dgm:t>
        <a:bodyPr/>
        <a:lstStyle/>
        <a:p>
          <a:endParaRPr lang="en-US"/>
        </a:p>
      </dgm:t>
    </dgm:pt>
    <dgm:pt modelId="{CCCA5C11-5D5C-44EE-8176-623150AEFDB2}">
      <dgm:prSet custT="1"/>
      <dgm:spPr/>
      <dgm:t>
        <a:bodyPr/>
        <a:lstStyle/>
        <a:p>
          <a:r>
            <a:rPr lang="en-US" sz="2400"/>
            <a:t>Assign data points into groups and visualize clustering patterns</a:t>
          </a:r>
        </a:p>
      </dgm:t>
    </dgm:pt>
    <dgm:pt modelId="{17DFC54A-FDCE-45DC-A47D-08C3C0463190}" type="parTrans" cxnId="{504CDDEE-1C93-4263-B0BD-77829F1C47A6}">
      <dgm:prSet/>
      <dgm:spPr/>
      <dgm:t>
        <a:bodyPr/>
        <a:lstStyle/>
        <a:p>
          <a:endParaRPr lang="en-US"/>
        </a:p>
      </dgm:t>
    </dgm:pt>
    <dgm:pt modelId="{8514E5C4-DE1A-4425-B72C-AE47F60BD992}" type="sibTrans" cxnId="{504CDDEE-1C93-4263-B0BD-77829F1C47A6}">
      <dgm:prSet/>
      <dgm:spPr/>
      <dgm:t>
        <a:bodyPr/>
        <a:lstStyle/>
        <a:p>
          <a:endParaRPr lang="en-US"/>
        </a:p>
      </dgm:t>
    </dgm:pt>
    <dgm:pt modelId="{6D067C4C-0131-4EA9-B81C-28C15C524A9C}">
      <dgm:prSet custT="1"/>
      <dgm:spPr/>
      <dgm:t>
        <a:bodyPr/>
        <a:lstStyle/>
        <a:p>
          <a:r>
            <a:rPr lang="en-US" sz="2400"/>
            <a:t>Learn how to predict continuous and categorical outputs for data</a:t>
          </a:r>
        </a:p>
      </dgm:t>
    </dgm:pt>
    <dgm:pt modelId="{7F2EA097-4946-4C3F-8F27-3712B6B8C85B}" type="parTrans" cxnId="{DFAC60F1-5375-4E9C-8FAD-9DEA1062CE6F}">
      <dgm:prSet/>
      <dgm:spPr/>
      <dgm:t>
        <a:bodyPr/>
        <a:lstStyle/>
        <a:p>
          <a:endParaRPr lang="en-US"/>
        </a:p>
      </dgm:t>
    </dgm:pt>
    <dgm:pt modelId="{B9D68CC8-44C3-4B7C-A38F-BD6EE6B4662A}" type="sibTrans" cxnId="{DFAC60F1-5375-4E9C-8FAD-9DEA1062CE6F}">
      <dgm:prSet/>
      <dgm:spPr/>
      <dgm:t>
        <a:bodyPr/>
        <a:lstStyle/>
        <a:p>
          <a:endParaRPr lang="en-US"/>
        </a:p>
      </dgm:t>
    </dgm:pt>
    <dgm:pt modelId="{B89E9BB3-DDB6-480E-8007-694C52415390}">
      <dgm:prSet custT="1"/>
      <dgm:spPr/>
      <dgm:t>
        <a:bodyPr/>
        <a:lstStyle/>
        <a:p>
          <a:r>
            <a:rPr lang="en-US" sz="2400"/>
            <a:t>Clean, filter noise from, and reduce the dimensions of data</a:t>
          </a:r>
        </a:p>
      </dgm:t>
    </dgm:pt>
    <dgm:pt modelId="{DFC73225-0FCC-40C1-8303-A36806F3DC74}" type="parTrans" cxnId="{05E044E0-0753-4631-B8C4-9B6EA40E877E}">
      <dgm:prSet/>
      <dgm:spPr/>
      <dgm:t>
        <a:bodyPr/>
        <a:lstStyle/>
        <a:p>
          <a:endParaRPr lang="en-US"/>
        </a:p>
      </dgm:t>
    </dgm:pt>
    <dgm:pt modelId="{B6EFB46D-0065-455B-9255-86C4FCCEC0B2}" type="sibTrans" cxnId="{05E044E0-0753-4631-B8C4-9B6EA40E877E}">
      <dgm:prSet/>
      <dgm:spPr/>
      <dgm:t>
        <a:bodyPr/>
        <a:lstStyle/>
        <a:p>
          <a:endParaRPr lang="en-US"/>
        </a:p>
      </dgm:t>
    </dgm:pt>
    <dgm:pt modelId="{B31EC979-865C-4681-A67C-A5B951A6506A}">
      <dgm:prSet custT="1"/>
      <dgm:spPr/>
      <dgm:t>
        <a:bodyPr/>
        <a:lstStyle/>
        <a:p>
          <a:r>
            <a:rPr lang="en-US" sz="2400" b="1" dirty="0"/>
            <a:t>In one sentence: data preparation for automation</a:t>
          </a:r>
        </a:p>
      </dgm:t>
    </dgm:pt>
    <dgm:pt modelId="{2C68CE50-064E-4B6B-9491-011E6E22A753}" type="parTrans" cxnId="{E9422B3D-B253-45F1-9B9E-865036E0628D}">
      <dgm:prSet/>
      <dgm:spPr/>
      <dgm:t>
        <a:bodyPr/>
        <a:lstStyle/>
        <a:p>
          <a:endParaRPr lang="en-US"/>
        </a:p>
      </dgm:t>
    </dgm:pt>
    <dgm:pt modelId="{0220FA58-42C2-4BBC-B50E-53EE648A93AD}" type="sibTrans" cxnId="{E9422B3D-B253-45F1-9B9E-865036E0628D}">
      <dgm:prSet/>
      <dgm:spPr/>
      <dgm:t>
        <a:bodyPr/>
        <a:lstStyle/>
        <a:p>
          <a:endParaRPr lang="en-US"/>
        </a:p>
      </dgm:t>
    </dgm:pt>
    <dgm:pt modelId="{F046199D-0047-4ABA-AA8D-B04D19225C4D}" type="pres">
      <dgm:prSet presAssocID="{171084FF-B658-425F-ADE0-A64830E4812A}" presName="root" presStyleCnt="0">
        <dgm:presLayoutVars>
          <dgm:dir/>
          <dgm:resizeHandles val="exact"/>
        </dgm:presLayoutVars>
      </dgm:prSet>
      <dgm:spPr/>
    </dgm:pt>
    <dgm:pt modelId="{5FA4089D-FD66-42A2-878F-EEE74CD64C03}" type="pres">
      <dgm:prSet presAssocID="{35E363BB-CF96-408E-8386-307EEEC2094C}" presName="compNode" presStyleCnt="0"/>
      <dgm:spPr/>
    </dgm:pt>
    <dgm:pt modelId="{B8FD92B3-232D-4D79-AF15-DE0ACCB5E43F}" type="pres">
      <dgm:prSet presAssocID="{35E363BB-CF96-408E-8386-307EEEC20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C1DED7C-62FB-4D82-8192-5CC532237456}" type="pres">
      <dgm:prSet presAssocID="{35E363BB-CF96-408E-8386-307EEEC2094C}" presName="spaceRect" presStyleCnt="0"/>
      <dgm:spPr/>
    </dgm:pt>
    <dgm:pt modelId="{052ED559-077D-42C8-8882-2B0D2AB615DA}" type="pres">
      <dgm:prSet presAssocID="{35E363BB-CF96-408E-8386-307EEEC2094C}" presName="textRect" presStyleLbl="revTx" presStyleIdx="0" presStyleCnt="6">
        <dgm:presLayoutVars>
          <dgm:chMax val="1"/>
          <dgm:chPref val="1"/>
        </dgm:presLayoutVars>
      </dgm:prSet>
      <dgm:spPr/>
    </dgm:pt>
    <dgm:pt modelId="{FBA37E54-8647-4091-ADEE-806E5050D94D}" type="pres">
      <dgm:prSet presAssocID="{32F32D97-9C82-4597-A8CD-605FAC2C9547}" presName="sibTrans" presStyleCnt="0"/>
      <dgm:spPr/>
    </dgm:pt>
    <dgm:pt modelId="{1837101D-8AEF-487A-AF2A-F88AB28554A3}" type="pres">
      <dgm:prSet presAssocID="{5C947CFB-7E8C-4A25-87A7-A79FF6523183}" presName="compNode" presStyleCnt="0"/>
      <dgm:spPr/>
    </dgm:pt>
    <dgm:pt modelId="{C5951508-3E82-4064-90DE-1D4B6DC3A5C9}" type="pres">
      <dgm:prSet presAssocID="{5C947CFB-7E8C-4A25-87A7-A79FF65231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9DDE47-77EE-40B0-BB8E-0CD14B0488FC}" type="pres">
      <dgm:prSet presAssocID="{5C947CFB-7E8C-4A25-87A7-A79FF6523183}" presName="spaceRect" presStyleCnt="0"/>
      <dgm:spPr/>
    </dgm:pt>
    <dgm:pt modelId="{3FA77009-7307-4225-BCE1-4CCB486FB21E}" type="pres">
      <dgm:prSet presAssocID="{5C947CFB-7E8C-4A25-87A7-A79FF6523183}" presName="textRect" presStyleLbl="revTx" presStyleIdx="1" presStyleCnt="6">
        <dgm:presLayoutVars>
          <dgm:chMax val="1"/>
          <dgm:chPref val="1"/>
        </dgm:presLayoutVars>
      </dgm:prSet>
      <dgm:spPr/>
    </dgm:pt>
    <dgm:pt modelId="{EB600F09-14A1-427D-AA85-E69FB843954B}" type="pres">
      <dgm:prSet presAssocID="{CA059FB4-2A98-4029-9287-BA245270FD35}" presName="sibTrans" presStyleCnt="0"/>
      <dgm:spPr/>
    </dgm:pt>
    <dgm:pt modelId="{8E9775AF-88BC-4501-B3EA-EE15AD357C38}" type="pres">
      <dgm:prSet presAssocID="{CCCA5C11-5D5C-44EE-8176-623150AEFDB2}" presName="compNode" presStyleCnt="0"/>
      <dgm:spPr/>
    </dgm:pt>
    <dgm:pt modelId="{BFCFDE3D-74E8-438C-9313-75446C4BC9D9}" type="pres">
      <dgm:prSet presAssocID="{CCCA5C11-5D5C-44EE-8176-623150AEFD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4FCF9-0AF2-4B3F-9B6F-9CF1EEE7F7DC}" type="pres">
      <dgm:prSet presAssocID="{CCCA5C11-5D5C-44EE-8176-623150AEFDB2}" presName="spaceRect" presStyleCnt="0"/>
      <dgm:spPr/>
    </dgm:pt>
    <dgm:pt modelId="{63254C98-9E42-4C98-A212-0BD7324724B1}" type="pres">
      <dgm:prSet presAssocID="{CCCA5C11-5D5C-44EE-8176-623150AEFDB2}" presName="textRect" presStyleLbl="revTx" presStyleIdx="2" presStyleCnt="6">
        <dgm:presLayoutVars>
          <dgm:chMax val="1"/>
          <dgm:chPref val="1"/>
        </dgm:presLayoutVars>
      </dgm:prSet>
      <dgm:spPr/>
    </dgm:pt>
    <dgm:pt modelId="{789D7829-461C-4BB0-945F-6F66F5187958}" type="pres">
      <dgm:prSet presAssocID="{8514E5C4-DE1A-4425-B72C-AE47F60BD992}" presName="sibTrans" presStyleCnt="0"/>
      <dgm:spPr/>
    </dgm:pt>
    <dgm:pt modelId="{512D21EE-ED6B-479B-B2A9-BB55A1CA8A25}" type="pres">
      <dgm:prSet presAssocID="{6D067C4C-0131-4EA9-B81C-28C15C524A9C}" presName="compNode" presStyleCnt="0"/>
      <dgm:spPr/>
    </dgm:pt>
    <dgm:pt modelId="{8D62E1A8-5253-4E23-9E36-3F977A27B091}" type="pres">
      <dgm:prSet presAssocID="{6D067C4C-0131-4EA9-B81C-28C15C524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9C526-BFAF-496D-AD7B-CDAD5F09D77E}" type="pres">
      <dgm:prSet presAssocID="{6D067C4C-0131-4EA9-B81C-28C15C524A9C}" presName="spaceRect" presStyleCnt="0"/>
      <dgm:spPr/>
    </dgm:pt>
    <dgm:pt modelId="{6F58054E-284D-444C-B0EE-E11444F75494}" type="pres">
      <dgm:prSet presAssocID="{6D067C4C-0131-4EA9-B81C-28C15C524A9C}" presName="textRect" presStyleLbl="revTx" presStyleIdx="3" presStyleCnt="6">
        <dgm:presLayoutVars>
          <dgm:chMax val="1"/>
          <dgm:chPref val="1"/>
        </dgm:presLayoutVars>
      </dgm:prSet>
      <dgm:spPr/>
    </dgm:pt>
    <dgm:pt modelId="{1D3E540A-572D-43D1-8498-E4E794BB0A3C}" type="pres">
      <dgm:prSet presAssocID="{B9D68CC8-44C3-4B7C-A38F-BD6EE6B4662A}" presName="sibTrans" presStyleCnt="0"/>
      <dgm:spPr/>
    </dgm:pt>
    <dgm:pt modelId="{D6387AE9-FB6B-48C2-90BE-E98BEA0B26B6}" type="pres">
      <dgm:prSet presAssocID="{B89E9BB3-DDB6-480E-8007-694C52415390}" presName="compNode" presStyleCnt="0"/>
      <dgm:spPr/>
    </dgm:pt>
    <dgm:pt modelId="{E668CA1B-6507-4C83-BB36-7608F9799A0B}" type="pres">
      <dgm:prSet presAssocID="{B89E9BB3-DDB6-480E-8007-694C524153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7820F3-B1AB-4E9A-95C4-5C56E0221DC6}" type="pres">
      <dgm:prSet presAssocID="{B89E9BB3-DDB6-480E-8007-694C52415390}" presName="spaceRect" presStyleCnt="0"/>
      <dgm:spPr/>
    </dgm:pt>
    <dgm:pt modelId="{03157F8B-C105-4A04-BDA4-AE864C539066}" type="pres">
      <dgm:prSet presAssocID="{B89E9BB3-DDB6-480E-8007-694C52415390}" presName="textRect" presStyleLbl="revTx" presStyleIdx="4" presStyleCnt="6">
        <dgm:presLayoutVars>
          <dgm:chMax val="1"/>
          <dgm:chPref val="1"/>
        </dgm:presLayoutVars>
      </dgm:prSet>
      <dgm:spPr/>
    </dgm:pt>
    <dgm:pt modelId="{0495F8FC-06C5-497E-A707-9701AF8942AB}" type="pres">
      <dgm:prSet presAssocID="{B6EFB46D-0065-455B-9255-86C4FCCEC0B2}" presName="sibTrans" presStyleCnt="0"/>
      <dgm:spPr/>
    </dgm:pt>
    <dgm:pt modelId="{17B66F10-4F06-42FE-A24C-325A9D32F6F2}" type="pres">
      <dgm:prSet presAssocID="{B31EC979-865C-4681-A67C-A5B951A6506A}" presName="compNode" presStyleCnt="0"/>
      <dgm:spPr/>
    </dgm:pt>
    <dgm:pt modelId="{48A60B88-733E-4E3F-AB74-B903040B195F}" type="pres">
      <dgm:prSet presAssocID="{B31EC979-865C-4681-A67C-A5B951A650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0B9E30B-5AD4-413A-B37F-DD3DD6D56F98}" type="pres">
      <dgm:prSet presAssocID="{B31EC979-865C-4681-A67C-A5B951A6506A}" presName="spaceRect" presStyleCnt="0"/>
      <dgm:spPr/>
    </dgm:pt>
    <dgm:pt modelId="{B55F8E54-1902-40B0-920E-0AF7EF047649}" type="pres">
      <dgm:prSet presAssocID="{B31EC979-865C-4681-A67C-A5B951A650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AA29213-3501-42BA-986B-E430ECEB123A}" type="presOf" srcId="{171084FF-B658-425F-ADE0-A64830E4812A}" destId="{F046199D-0047-4ABA-AA8D-B04D19225C4D}" srcOrd="0" destOrd="0" presId="urn:microsoft.com/office/officeart/2018/2/layout/IconLabelList"/>
    <dgm:cxn modelId="{E9422B3D-B253-45F1-9B9E-865036E0628D}" srcId="{171084FF-B658-425F-ADE0-A64830E4812A}" destId="{B31EC979-865C-4681-A67C-A5B951A6506A}" srcOrd="5" destOrd="0" parTransId="{2C68CE50-064E-4B6B-9491-011E6E22A753}" sibTransId="{0220FA58-42C2-4BBC-B50E-53EE648A93AD}"/>
    <dgm:cxn modelId="{80172341-B31D-4A20-AE82-A680FF028B1D}" type="presOf" srcId="{35E363BB-CF96-408E-8386-307EEEC2094C}" destId="{052ED559-077D-42C8-8882-2B0D2AB615DA}" srcOrd="0" destOrd="0" presId="urn:microsoft.com/office/officeart/2018/2/layout/IconLabelList"/>
    <dgm:cxn modelId="{3698F345-5267-4441-9D37-7935CB10A2DE}" type="presOf" srcId="{6D067C4C-0131-4EA9-B81C-28C15C524A9C}" destId="{6F58054E-284D-444C-B0EE-E11444F75494}" srcOrd="0" destOrd="0" presId="urn:microsoft.com/office/officeart/2018/2/layout/IconLabelList"/>
    <dgm:cxn modelId="{EFECD36A-1EEF-4864-BD9A-EC38B9EC7DB6}" type="presOf" srcId="{B89E9BB3-DDB6-480E-8007-694C52415390}" destId="{03157F8B-C105-4A04-BDA4-AE864C539066}" srcOrd="0" destOrd="0" presId="urn:microsoft.com/office/officeart/2018/2/layout/IconLabelList"/>
    <dgm:cxn modelId="{0BDA1771-0A55-486A-B06A-34CDD72566AE}" type="presOf" srcId="{5C947CFB-7E8C-4A25-87A7-A79FF6523183}" destId="{3FA77009-7307-4225-BCE1-4CCB486FB21E}" srcOrd="0" destOrd="0" presId="urn:microsoft.com/office/officeart/2018/2/layout/IconLabelList"/>
    <dgm:cxn modelId="{7A2D049B-2DD0-4CCC-AE91-49515A913B54}" srcId="{171084FF-B658-425F-ADE0-A64830E4812A}" destId="{35E363BB-CF96-408E-8386-307EEEC2094C}" srcOrd="0" destOrd="0" parTransId="{225D6BF4-84E6-4C29-9E77-A7FE25A4BF34}" sibTransId="{32F32D97-9C82-4597-A8CD-605FAC2C9547}"/>
    <dgm:cxn modelId="{68EA96AC-5898-45DC-A83E-82CDAF18C937}" type="presOf" srcId="{B31EC979-865C-4681-A67C-A5B951A6506A}" destId="{B55F8E54-1902-40B0-920E-0AF7EF047649}" srcOrd="0" destOrd="0" presId="urn:microsoft.com/office/officeart/2018/2/layout/IconLabelList"/>
    <dgm:cxn modelId="{C8B01FC0-71AF-4982-98D6-8E36117E48C3}" srcId="{171084FF-B658-425F-ADE0-A64830E4812A}" destId="{5C947CFB-7E8C-4A25-87A7-A79FF6523183}" srcOrd="1" destOrd="0" parTransId="{72492E11-F9E7-4C16-B767-C7A04818A775}" sibTransId="{CA059FB4-2A98-4029-9287-BA245270FD35}"/>
    <dgm:cxn modelId="{A7CF21C8-E1BB-4750-BB54-80B11CB3E830}" type="presOf" srcId="{CCCA5C11-5D5C-44EE-8176-623150AEFDB2}" destId="{63254C98-9E42-4C98-A212-0BD7324724B1}" srcOrd="0" destOrd="0" presId="urn:microsoft.com/office/officeart/2018/2/layout/IconLabelList"/>
    <dgm:cxn modelId="{05E044E0-0753-4631-B8C4-9B6EA40E877E}" srcId="{171084FF-B658-425F-ADE0-A64830E4812A}" destId="{B89E9BB3-DDB6-480E-8007-694C52415390}" srcOrd="4" destOrd="0" parTransId="{DFC73225-0FCC-40C1-8303-A36806F3DC74}" sibTransId="{B6EFB46D-0065-455B-9255-86C4FCCEC0B2}"/>
    <dgm:cxn modelId="{504CDDEE-1C93-4263-B0BD-77829F1C47A6}" srcId="{171084FF-B658-425F-ADE0-A64830E4812A}" destId="{CCCA5C11-5D5C-44EE-8176-623150AEFDB2}" srcOrd="2" destOrd="0" parTransId="{17DFC54A-FDCE-45DC-A47D-08C3C0463190}" sibTransId="{8514E5C4-DE1A-4425-B72C-AE47F60BD992}"/>
    <dgm:cxn modelId="{DFAC60F1-5375-4E9C-8FAD-9DEA1062CE6F}" srcId="{171084FF-B658-425F-ADE0-A64830E4812A}" destId="{6D067C4C-0131-4EA9-B81C-28C15C524A9C}" srcOrd="3" destOrd="0" parTransId="{7F2EA097-4946-4C3F-8F27-3712B6B8C85B}" sibTransId="{B9D68CC8-44C3-4B7C-A38F-BD6EE6B4662A}"/>
    <dgm:cxn modelId="{9825D855-ED95-4958-BA39-721A2728DE9C}" type="presParOf" srcId="{F046199D-0047-4ABA-AA8D-B04D19225C4D}" destId="{5FA4089D-FD66-42A2-878F-EEE74CD64C03}" srcOrd="0" destOrd="0" presId="urn:microsoft.com/office/officeart/2018/2/layout/IconLabelList"/>
    <dgm:cxn modelId="{099C86F0-2DC0-4D15-B0CF-51B7F1A2CC54}" type="presParOf" srcId="{5FA4089D-FD66-42A2-878F-EEE74CD64C03}" destId="{B8FD92B3-232D-4D79-AF15-DE0ACCB5E43F}" srcOrd="0" destOrd="0" presId="urn:microsoft.com/office/officeart/2018/2/layout/IconLabelList"/>
    <dgm:cxn modelId="{48C4F2C3-EE7A-4348-A59D-09F2E1A82829}" type="presParOf" srcId="{5FA4089D-FD66-42A2-878F-EEE74CD64C03}" destId="{CC1DED7C-62FB-4D82-8192-5CC532237456}" srcOrd="1" destOrd="0" presId="urn:microsoft.com/office/officeart/2018/2/layout/IconLabelList"/>
    <dgm:cxn modelId="{88F0B316-3EB4-4E39-BC1C-1675254E4B3B}" type="presParOf" srcId="{5FA4089D-FD66-42A2-878F-EEE74CD64C03}" destId="{052ED559-077D-42C8-8882-2B0D2AB615DA}" srcOrd="2" destOrd="0" presId="urn:microsoft.com/office/officeart/2018/2/layout/IconLabelList"/>
    <dgm:cxn modelId="{B5157AB6-EF80-4196-9E14-5DCF3E29D246}" type="presParOf" srcId="{F046199D-0047-4ABA-AA8D-B04D19225C4D}" destId="{FBA37E54-8647-4091-ADEE-806E5050D94D}" srcOrd="1" destOrd="0" presId="urn:microsoft.com/office/officeart/2018/2/layout/IconLabelList"/>
    <dgm:cxn modelId="{874D6415-552E-458C-9C8B-EF0388849739}" type="presParOf" srcId="{F046199D-0047-4ABA-AA8D-B04D19225C4D}" destId="{1837101D-8AEF-487A-AF2A-F88AB28554A3}" srcOrd="2" destOrd="0" presId="urn:microsoft.com/office/officeart/2018/2/layout/IconLabelList"/>
    <dgm:cxn modelId="{4F63B1B4-BF16-4AA8-8B48-96617EA2D9BA}" type="presParOf" srcId="{1837101D-8AEF-487A-AF2A-F88AB28554A3}" destId="{C5951508-3E82-4064-90DE-1D4B6DC3A5C9}" srcOrd="0" destOrd="0" presId="urn:microsoft.com/office/officeart/2018/2/layout/IconLabelList"/>
    <dgm:cxn modelId="{78ECFB3D-B4EB-4772-AA77-61DCA02E8B9D}" type="presParOf" srcId="{1837101D-8AEF-487A-AF2A-F88AB28554A3}" destId="{459DDE47-77EE-40B0-BB8E-0CD14B0488FC}" srcOrd="1" destOrd="0" presId="urn:microsoft.com/office/officeart/2018/2/layout/IconLabelList"/>
    <dgm:cxn modelId="{4469425E-826A-4554-A61D-23680A48DD6A}" type="presParOf" srcId="{1837101D-8AEF-487A-AF2A-F88AB28554A3}" destId="{3FA77009-7307-4225-BCE1-4CCB486FB21E}" srcOrd="2" destOrd="0" presId="urn:microsoft.com/office/officeart/2018/2/layout/IconLabelList"/>
    <dgm:cxn modelId="{8EC5E47E-EC70-4958-9614-5680C274BAB9}" type="presParOf" srcId="{F046199D-0047-4ABA-AA8D-B04D19225C4D}" destId="{EB600F09-14A1-427D-AA85-E69FB843954B}" srcOrd="3" destOrd="0" presId="urn:microsoft.com/office/officeart/2018/2/layout/IconLabelList"/>
    <dgm:cxn modelId="{DE87EAE1-9E07-47A1-86DB-B2C67721F559}" type="presParOf" srcId="{F046199D-0047-4ABA-AA8D-B04D19225C4D}" destId="{8E9775AF-88BC-4501-B3EA-EE15AD357C38}" srcOrd="4" destOrd="0" presId="urn:microsoft.com/office/officeart/2018/2/layout/IconLabelList"/>
    <dgm:cxn modelId="{4F47E9A1-178E-4BDC-ACFC-7F4354EFC0B5}" type="presParOf" srcId="{8E9775AF-88BC-4501-B3EA-EE15AD357C38}" destId="{BFCFDE3D-74E8-438C-9313-75446C4BC9D9}" srcOrd="0" destOrd="0" presId="urn:microsoft.com/office/officeart/2018/2/layout/IconLabelList"/>
    <dgm:cxn modelId="{9EEF6A44-B9C7-44DA-8A38-BA58498B0A71}" type="presParOf" srcId="{8E9775AF-88BC-4501-B3EA-EE15AD357C38}" destId="{5AE4FCF9-0AF2-4B3F-9B6F-9CF1EEE7F7DC}" srcOrd="1" destOrd="0" presId="urn:microsoft.com/office/officeart/2018/2/layout/IconLabelList"/>
    <dgm:cxn modelId="{01479326-D517-490F-8E90-F207141A7C5B}" type="presParOf" srcId="{8E9775AF-88BC-4501-B3EA-EE15AD357C38}" destId="{63254C98-9E42-4C98-A212-0BD7324724B1}" srcOrd="2" destOrd="0" presId="urn:microsoft.com/office/officeart/2018/2/layout/IconLabelList"/>
    <dgm:cxn modelId="{150B3690-618E-4AF1-B040-F943D638032F}" type="presParOf" srcId="{F046199D-0047-4ABA-AA8D-B04D19225C4D}" destId="{789D7829-461C-4BB0-945F-6F66F5187958}" srcOrd="5" destOrd="0" presId="urn:microsoft.com/office/officeart/2018/2/layout/IconLabelList"/>
    <dgm:cxn modelId="{E0B0430D-473A-45FE-A5AF-49AC3360D9F2}" type="presParOf" srcId="{F046199D-0047-4ABA-AA8D-B04D19225C4D}" destId="{512D21EE-ED6B-479B-B2A9-BB55A1CA8A25}" srcOrd="6" destOrd="0" presId="urn:microsoft.com/office/officeart/2018/2/layout/IconLabelList"/>
    <dgm:cxn modelId="{EC36D730-C231-47E2-AE5B-3D76EB6E0608}" type="presParOf" srcId="{512D21EE-ED6B-479B-B2A9-BB55A1CA8A25}" destId="{8D62E1A8-5253-4E23-9E36-3F977A27B091}" srcOrd="0" destOrd="0" presId="urn:microsoft.com/office/officeart/2018/2/layout/IconLabelList"/>
    <dgm:cxn modelId="{491FD5BF-2D48-43B4-AF73-0F9A7397FB00}" type="presParOf" srcId="{512D21EE-ED6B-479B-B2A9-BB55A1CA8A25}" destId="{3639C526-BFAF-496D-AD7B-CDAD5F09D77E}" srcOrd="1" destOrd="0" presId="urn:microsoft.com/office/officeart/2018/2/layout/IconLabelList"/>
    <dgm:cxn modelId="{F4FD35E6-5FEF-480B-8988-5D605E3FAA15}" type="presParOf" srcId="{512D21EE-ED6B-479B-B2A9-BB55A1CA8A25}" destId="{6F58054E-284D-444C-B0EE-E11444F75494}" srcOrd="2" destOrd="0" presId="urn:microsoft.com/office/officeart/2018/2/layout/IconLabelList"/>
    <dgm:cxn modelId="{B53D3F64-78A5-44C3-8560-5963EE119C9F}" type="presParOf" srcId="{F046199D-0047-4ABA-AA8D-B04D19225C4D}" destId="{1D3E540A-572D-43D1-8498-E4E794BB0A3C}" srcOrd="7" destOrd="0" presId="urn:microsoft.com/office/officeart/2018/2/layout/IconLabelList"/>
    <dgm:cxn modelId="{9A49C159-6610-4E77-8ADB-5FEF85DFD7A7}" type="presParOf" srcId="{F046199D-0047-4ABA-AA8D-B04D19225C4D}" destId="{D6387AE9-FB6B-48C2-90BE-E98BEA0B26B6}" srcOrd="8" destOrd="0" presId="urn:microsoft.com/office/officeart/2018/2/layout/IconLabelList"/>
    <dgm:cxn modelId="{0187BA6D-265A-474E-BD52-90EE6BE350BD}" type="presParOf" srcId="{D6387AE9-FB6B-48C2-90BE-E98BEA0B26B6}" destId="{E668CA1B-6507-4C83-BB36-7608F9799A0B}" srcOrd="0" destOrd="0" presId="urn:microsoft.com/office/officeart/2018/2/layout/IconLabelList"/>
    <dgm:cxn modelId="{96CE8949-986D-4D71-898F-2927DC11CD18}" type="presParOf" srcId="{D6387AE9-FB6B-48C2-90BE-E98BEA0B26B6}" destId="{787820F3-B1AB-4E9A-95C4-5C56E0221DC6}" srcOrd="1" destOrd="0" presId="urn:microsoft.com/office/officeart/2018/2/layout/IconLabelList"/>
    <dgm:cxn modelId="{2F819155-693D-49EA-81E0-7328B2C18E9B}" type="presParOf" srcId="{D6387AE9-FB6B-48C2-90BE-E98BEA0B26B6}" destId="{03157F8B-C105-4A04-BDA4-AE864C539066}" srcOrd="2" destOrd="0" presId="urn:microsoft.com/office/officeart/2018/2/layout/IconLabelList"/>
    <dgm:cxn modelId="{EC4B9F02-E0E5-4AA9-B5DC-DC75D8815073}" type="presParOf" srcId="{F046199D-0047-4ABA-AA8D-B04D19225C4D}" destId="{0495F8FC-06C5-497E-A707-9701AF8942AB}" srcOrd="9" destOrd="0" presId="urn:microsoft.com/office/officeart/2018/2/layout/IconLabelList"/>
    <dgm:cxn modelId="{D6C0D9AA-8A40-4AE1-A89D-6E8D73DE53C9}" type="presParOf" srcId="{F046199D-0047-4ABA-AA8D-B04D19225C4D}" destId="{17B66F10-4F06-42FE-A24C-325A9D32F6F2}" srcOrd="10" destOrd="0" presId="urn:microsoft.com/office/officeart/2018/2/layout/IconLabelList"/>
    <dgm:cxn modelId="{285BAE32-C937-49FA-A9A1-2CE02D16F749}" type="presParOf" srcId="{17B66F10-4F06-42FE-A24C-325A9D32F6F2}" destId="{48A60B88-733E-4E3F-AB74-B903040B195F}" srcOrd="0" destOrd="0" presId="urn:microsoft.com/office/officeart/2018/2/layout/IconLabelList"/>
    <dgm:cxn modelId="{5512D0B6-5777-416A-A8C6-FACF972067C2}" type="presParOf" srcId="{17B66F10-4F06-42FE-A24C-325A9D32F6F2}" destId="{D0B9E30B-5AD4-413A-B37F-DD3DD6D56F98}" srcOrd="1" destOrd="0" presId="urn:microsoft.com/office/officeart/2018/2/layout/IconLabelList"/>
    <dgm:cxn modelId="{7F066CFD-14A3-4E40-BA2B-B4AFE2B4E65D}" type="presParOf" srcId="{17B66F10-4F06-42FE-A24C-325A9D32F6F2}" destId="{B55F8E54-1902-40B0-920E-0AF7EF047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92B3-232D-4D79-AF15-DE0ACCB5E43F}">
      <dsp:nvSpPr>
        <dsp:cNvPr id="0" name=""/>
        <dsp:cNvSpPr/>
      </dsp:nvSpPr>
      <dsp:spPr>
        <a:xfrm>
          <a:off x="4615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D559-077D-42C8-8882-2B0D2AB615DA}">
      <dsp:nvSpPr>
        <dsp:cNvPr id="0" name=""/>
        <dsp:cNvSpPr/>
      </dsp:nvSpPr>
      <dsp:spPr>
        <a:xfrm>
          <a:off x="5684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the methods for summarizing</a:t>
          </a:r>
        </a:p>
      </dsp:txBody>
      <dsp:txXfrm>
        <a:off x="5684" y="1719702"/>
        <a:ext cx="1657617" cy="2173042"/>
      </dsp:txXfrm>
    </dsp:sp>
    <dsp:sp modelId="{C5951508-3E82-4064-90DE-1D4B6DC3A5C9}">
      <dsp:nvSpPr>
        <dsp:cNvPr id="0" name=""/>
        <dsp:cNvSpPr/>
      </dsp:nvSpPr>
      <dsp:spPr>
        <a:xfrm>
          <a:off x="24092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7009-7307-4225-BCE1-4CCB486FB21E}">
      <dsp:nvSpPr>
        <dsp:cNvPr id="0" name=""/>
        <dsp:cNvSpPr/>
      </dsp:nvSpPr>
      <dsp:spPr>
        <a:xfrm>
          <a:off x="1953384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and format data for analytical work</a:t>
          </a:r>
        </a:p>
      </dsp:txBody>
      <dsp:txXfrm>
        <a:off x="1953384" y="1719702"/>
        <a:ext cx="1657617" cy="2173042"/>
      </dsp:txXfrm>
    </dsp:sp>
    <dsp:sp modelId="{BFCFDE3D-74E8-438C-9313-75446C4BC9D9}">
      <dsp:nvSpPr>
        <dsp:cNvPr id="0" name=""/>
        <dsp:cNvSpPr/>
      </dsp:nvSpPr>
      <dsp:spPr>
        <a:xfrm>
          <a:off x="43569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C98-9E42-4C98-A212-0BD7324724B1}">
      <dsp:nvSpPr>
        <dsp:cNvPr id="0" name=""/>
        <dsp:cNvSpPr/>
      </dsp:nvSpPr>
      <dsp:spPr>
        <a:xfrm>
          <a:off x="3901084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data points into groups and visualize clustering patterns</a:t>
          </a:r>
        </a:p>
      </dsp:txBody>
      <dsp:txXfrm>
        <a:off x="3901084" y="1719702"/>
        <a:ext cx="1657617" cy="2173042"/>
      </dsp:txXfrm>
    </dsp:sp>
    <dsp:sp modelId="{8D62E1A8-5253-4E23-9E36-3F977A27B091}">
      <dsp:nvSpPr>
        <dsp:cNvPr id="0" name=""/>
        <dsp:cNvSpPr/>
      </dsp:nvSpPr>
      <dsp:spPr>
        <a:xfrm>
          <a:off x="63046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054E-284D-444C-B0EE-E11444F75494}">
      <dsp:nvSpPr>
        <dsp:cNvPr id="0" name=""/>
        <dsp:cNvSpPr/>
      </dsp:nvSpPr>
      <dsp:spPr>
        <a:xfrm>
          <a:off x="5848785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 how to predict continuous and categorical outputs for data</a:t>
          </a:r>
        </a:p>
      </dsp:txBody>
      <dsp:txXfrm>
        <a:off x="5848785" y="1719702"/>
        <a:ext cx="1657617" cy="2173042"/>
      </dsp:txXfrm>
    </dsp:sp>
    <dsp:sp modelId="{E668CA1B-6507-4C83-BB36-7608F9799A0B}">
      <dsp:nvSpPr>
        <dsp:cNvPr id="0" name=""/>
        <dsp:cNvSpPr/>
      </dsp:nvSpPr>
      <dsp:spPr>
        <a:xfrm>
          <a:off x="82523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7F8B-C105-4A04-BDA4-AE864C539066}">
      <dsp:nvSpPr>
        <dsp:cNvPr id="0" name=""/>
        <dsp:cNvSpPr/>
      </dsp:nvSpPr>
      <dsp:spPr>
        <a:xfrm>
          <a:off x="7796485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Clean, filter noise from, and reduce the dimensions of data</a:t>
          </a:r>
        </a:p>
      </dsp:txBody>
      <dsp:txXfrm>
        <a:off x="7796485" y="1719702"/>
        <a:ext cx="1657617" cy="2173042"/>
      </dsp:txXfrm>
    </dsp:sp>
    <dsp:sp modelId="{48A60B88-733E-4E3F-AB74-B903040B195F}">
      <dsp:nvSpPr>
        <dsp:cNvPr id="0" name=""/>
        <dsp:cNvSpPr/>
      </dsp:nvSpPr>
      <dsp:spPr>
        <a:xfrm>
          <a:off x="10200030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8E54-1902-40B0-920E-0AF7EF047649}">
      <dsp:nvSpPr>
        <dsp:cNvPr id="0" name=""/>
        <dsp:cNvSpPr/>
      </dsp:nvSpPr>
      <dsp:spPr>
        <a:xfrm>
          <a:off x="9744185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 one sentence: data preparation for automation</a:t>
          </a:r>
        </a:p>
      </dsp:txBody>
      <dsp:txXfrm>
        <a:off x="9744185" y="1719702"/>
        <a:ext cx="1657617" cy="217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care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Spring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2647-A594-020F-4C28-2A7EDDB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13243"/>
                </a:solidFill>
                <a:effectLst/>
                <a:latin typeface="Lato" panose="020F0502020204030203" pitchFamily="34" charset="0"/>
              </a:rPr>
              <a:t>What is NumPy?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01C1-4EFE-0ADB-76B5-4B5A4290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7" y="1825625"/>
            <a:ext cx="1149332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D737D"/>
                </a:solidFill>
                <a:latin typeface="walsheim"/>
              </a:rPr>
              <a:t>O</a:t>
            </a:r>
            <a:r>
              <a:rPr lang="en-US" b="0" i="0" dirty="0">
                <a:solidFill>
                  <a:srgbClr val="6D737D"/>
                </a:solidFill>
                <a:effectLst/>
                <a:latin typeface="walsheim"/>
              </a:rPr>
              <a:t>ne-dimensional array with three elements</a:t>
            </a:r>
          </a:p>
          <a:p>
            <a:endParaRPr lang="en-US" dirty="0">
              <a:solidFill>
                <a:srgbClr val="6D737D"/>
              </a:solidFill>
              <a:latin typeface="walsheim"/>
            </a:endParaRPr>
          </a:p>
          <a:p>
            <a:endParaRPr lang="en-US" dirty="0">
              <a:solidFill>
                <a:srgbClr val="6D737D"/>
              </a:solidFill>
              <a:latin typeface="walsheim"/>
            </a:endParaRPr>
          </a:p>
          <a:p>
            <a:r>
              <a:rPr lang="en-US" dirty="0">
                <a:solidFill>
                  <a:srgbClr val="6D737D"/>
                </a:solidFill>
                <a:latin typeface="walsheim"/>
              </a:rPr>
              <a:t>T</a:t>
            </a:r>
            <a:r>
              <a:rPr lang="en-US" b="0" i="0" dirty="0">
                <a:solidFill>
                  <a:srgbClr val="6D737D"/>
                </a:solidFill>
                <a:effectLst/>
                <a:latin typeface="walsheim"/>
              </a:rPr>
              <a:t>wo-dimensional array, which is also known as a matrix, with three elements</a:t>
            </a:r>
          </a:p>
          <a:p>
            <a:endParaRPr lang="en-US" dirty="0">
              <a:solidFill>
                <a:srgbClr val="6D737D"/>
              </a:solidFill>
              <a:latin typeface="walsheim"/>
            </a:endParaRPr>
          </a:p>
          <a:p>
            <a:endParaRPr lang="en-US" b="0" i="0" dirty="0">
              <a:solidFill>
                <a:srgbClr val="6D737D"/>
              </a:solidFill>
              <a:effectLst/>
              <a:latin typeface="walsheim"/>
            </a:endParaRPr>
          </a:p>
          <a:p>
            <a:endParaRPr lang="en-US" b="0" i="0" dirty="0">
              <a:solidFill>
                <a:srgbClr val="6D737D"/>
              </a:solidFill>
              <a:effectLst/>
              <a:latin typeface="walsheim"/>
            </a:endParaRPr>
          </a:p>
          <a:p>
            <a:r>
              <a:rPr lang="en-US" i="1" dirty="0">
                <a:solidFill>
                  <a:srgbClr val="6D737D"/>
                </a:solidFill>
                <a:latin typeface="walsheim"/>
              </a:rPr>
              <a:t>N</a:t>
            </a:r>
            <a:r>
              <a:rPr lang="en-US" b="0" i="0" dirty="0">
                <a:solidFill>
                  <a:srgbClr val="6D737D"/>
                </a:solidFill>
                <a:effectLst/>
                <a:latin typeface="walsheim"/>
              </a:rPr>
              <a:t>-dimensional array could be represented as a cube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AF788-22E4-FCF6-73DE-A2E144FB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424"/>
            <a:ext cx="2858037" cy="935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499B2-DE5F-678A-B543-9A3B28DE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1" y="3750039"/>
            <a:ext cx="2543993" cy="1524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B43A85-812D-056F-6178-A43408FA1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15" y="4369679"/>
            <a:ext cx="3671401" cy="2404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13CD6F-05F7-D93A-9CC1-6B13D9AC087E}"/>
              </a:ext>
            </a:extLst>
          </p:cNvPr>
          <p:cNvSpPr txBox="1"/>
          <p:nvPr/>
        </p:nvSpPr>
        <p:spPr>
          <a:xfrm rot="19656522">
            <a:off x="10064860" y="2189409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9708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Pandas?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E3E8-E9D0-A94C-751C-012BE359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3042"/>
            <a:ext cx="9724031" cy="47604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P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andas is a </a:t>
            </a:r>
            <a:r>
              <a:rPr lang="en-US" sz="2400" b="0" i="0" u="none" strike="noStrike" dirty="0"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package providing fast, flexible, and expressive data structures designed to make working with “relational” or “labeled” data both easy and intuitive.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It aims to be the fundamental high-level building block for doing practical,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real-world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data analysis in Python.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Additionally, it has the broader goal of becoming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the most powerful and flexible open-source data analysis/manipulation tool available in any language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It is already well on its way toward this goal.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46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Pandas?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C5B05-3E25-BA43-8194-992AFD96B647}"/>
              </a:ext>
            </a:extLst>
          </p:cNvPr>
          <p:cNvGrpSpPr/>
          <p:nvPr/>
        </p:nvGrpSpPr>
        <p:grpSpPr>
          <a:xfrm>
            <a:off x="354564" y="2246595"/>
            <a:ext cx="11664846" cy="2720260"/>
            <a:chOff x="354564" y="2246595"/>
            <a:chExt cx="11664846" cy="27202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E6FFF8-88AA-C7F1-7BD6-2298C4426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64" y="2246595"/>
              <a:ext cx="11664846" cy="272026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EAB40E-4B78-382A-C6A4-6C2E8BCC1E23}"/>
                </a:ext>
              </a:extLst>
            </p:cNvPr>
            <p:cNvSpPr/>
            <p:nvPr/>
          </p:nvSpPr>
          <p:spPr>
            <a:xfrm>
              <a:off x="2369713" y="3676918"/>
              <a:ext cx="695459" cy="3734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C4230B-0D5D-452D-71C2-CC5DC60F6C2E}"/>
              </a:ext>
            </a:extLst>
          </p:cNvPr>
          <p:cNvSpPr txBox="1"/>
          <p:nvPr/>
        </p:nvSpPr>
        <p:spPr>
          <a:xfrm>
            <a:off x="599743" y="5543095"/>
            <a:ext cx="990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Pandas is the most powerful and flexible open-source data analysis/manipulation tool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Pandas?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6F833-2878-FA0A-7AD0-20583920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69" y="1616497"/>
            <a:ext cx="8115303" cy="51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PyCaret?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9EFBD-2142-A5B5-4BAC-F93A22B9E846}"/>
              </a:ext>
            </a:extLst>
          </p:cNvPr>
          <p:cNvSpPr txBox="1"/>
          <p:nvPr/>
        </p:nvSpPr>
        <p:spPr>
          <a:xfrm>
            <a:off x="1371599" y="2130105"/>
            <a:ext cx="101662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</a:rPr>
              <a:t>PyCaret is an open-source, low-code machine learning library in Python that</a:t>
            </a:r>
            <a:r>
              <a:rPr lang="en-US" sz="2400" b="1" i="0" dirty="0">
                <a:effectLst/>
              </a:rPr>
              <a:t> automates machine learning workflows. </a:t>
            </a:r>
          </a:p>
          <a:p>
            <a:endParaRPr lang="en-US" sz="2400" b="1" i="0" dirty="0">
              <a:effectLst/>
            </a:endParaRPr>
          </a:p>
          <a:p>
            <a:r>
              <a:rPr lang="en-US" sz="2400" i="0" dirty="0">
                <a:effectLst/>
              </a:rPr>
              <a:t>It allows </a:t>
            </a:r>
            <a:r>
              <a:rPr lang="en-US" sz="2400" b="0" i="0" dirty="0">
                <a:effectLst/>
              </a:rPr>
              <a:t>users to create and test regression models with just a few lines of code, as well as plot and do hyperparameter tuning.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E8935-5A7A-A365-479A-D844328AB251}"/>
              </a:ext>
            </a:extLst>
          </p:cNvPr>
          <p:cNvSpPr txBox="1"/>
          <p:nvPr/>
        </p:nvSpPr>
        <p:spPr>
          <a:xfrm>
            <a:off x="9873266" y="6270868"/>
            <a:ext cx="221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https://pycaret.org/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54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AA74E-CB14-484E-9EE9-A03252EE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37" y="822018"/>
            <a:ext cx="8444245" cy="1653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Descriptive, predictive, and prescriptive analytics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E971-A06B-4F46-AFE8-B3061D98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48" y="3833054"/>
            <a:ext cx="7036904" cy="1449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4DC60E-86B1-4078-BEFA-A246D1E48965}"/>
              </a:ext>
            </a:extLst>
          </p:cNvPr>
          <p:cNvSpPr/>
          <p:nvPr/>
        </p:nvSpPr>
        <p:spPr>
          <a:xfrm>
            <a:off x="3275296" y="3065501"/>
            <a:ext cx="625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ato"/>
              </a:rPr>
              <a:t>Practitioners in the field of data analysis usually break down their work into three genres of analytics, given as follows: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0100C1-3735-448D-B6F7-118AE77A4ED6}"/>
              </a:ext>
            </a:extLst>
          </p:cNvPr>
          <p:cNvCxnSpPr/>
          <p:nvPr/>
        </p:nvCxnSpPr>
        <p:spPr>
          <a:xfrm>
            <a:off x="2107480" y="475487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C00AF0-0A60-4436-B59A-BA937DAB4FD3}"/>
              </a:ext>
            </a:extLst>
          </p:cNvPr>
          <p:cNvSpPr txBox="1"/>
          <p:nvPr/>
        </p:nvSpPr>
        <p:spPr>
          <a:xfrm>
            <a:off x="1364495" y="457892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361161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2DE89-0C42-429D-91A9-39FE80E2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F0553-9D16-414F-AEEA-7B83FB70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" y="2585732"/>
            <a:ext cx="7965217" cy="89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E7E88-570B-4686-999B-186F6716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3592882"/>
            <a:ext cx="6445340" cy="27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C5D52-09FF-4650-991D-D226581E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D5B1-BD35-471C-ABC7-E65FBD48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11984"/>
            <a:ext cx="10678602" cy="34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4DAF7-5B6E-4BED-BD99-2F2EE875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“Summary Statistics”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18DCD-8C5A-4DC6-B937-696311E6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7" y="2198502"/>
            <a:ext cx="6763694" cy="302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255CA-D7C8-4699-9FDA-DA2EAA10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15210"/>
            <a:ext cx="5120252" cy="19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4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A677C-3781-470C-BACD-403FA47F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An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CC66-85D7-44F8-AC73-16B54796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345947" cy="5475129"/>
          </a:xfrm>
        </p:spPr>
        <p:txBody>
          <a:bodyPr anchor="ctr"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Inspecting data – visualization/transformation tools</a:t>
            </a:r>
          </a:p>
          <a:p>
            <a:endParaRPr lang="en-US" sz="2600" dirty="0"/>
          </a:p>
          <a:p>
            <a:r>
              <a:rPr lang="en-US" sz="2600" dirty="0"/>
              <a:t>See </a:t>
            </a:r>
            <a:r>
              <a:rPr lang="en-US" sz="2600" b="1" i="1" dirty="0"/>
              <a:t>EX 01.py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b="1" i="1" dirty="0">
                <a:sym typeface="Wingdings" panose="05000000000000000000" pitchFamily="2" charset="2"/>
              </a:rPr>
              <a:t>iris.csv </a:t>
            </a:r>
          </a:p>
          <a:p>
            <a:endParaRPr lang="en-US" sz="2600" b="1" i="1" dirty="0">
              <a:sym typeface="Wingdings" panose="05000000000000000000" pitchFamily="2" charset="2"/>
            </a:endParaRPr>
          </a:p>
          <a:p>
            <a:r>
              <a:rPr lang="en-US" sz="2600" dirty="0"/>
              <a:t>Subsequent examples will go into </a:t>
            </a:r>
            <a:r>
              <a:rPr lang="en-US" sz="2600"/>
              <a:t>further details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389158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314C-DFED-4CBF-96E3-15B4B7D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What you will learn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111D1-9476-46F9-9CEA-C7BE68CF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98134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Engineering?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61F2-958B-308A-4C4B-3A082B63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1" y="3429001"/>
            <a:ext cx="11406604" cy="1426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54B8D-07A8-07E5-E7FF-31F3EAE1D031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2285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Data Engineering </a:t>
            </a:r>
            <a:r>
              <a:rPr lang="en-US" sz="4000" b="1" dirty="0">
                <a:solidFill>
                  <a:srgbClr val="FFFFFF"/>
                </a:solidFill>
              </a:rPr>
              <a:t>Today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2F13-F854-4B3A-AC22-CD004D6C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92" y="3227358"/>
            <a:ext cx="7811590" cy="2265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38165-94CD-6FE4-EF92-AD3E1DF0549A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44596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Data Engineering </a:t>
            </a:r>
            <a:r>
              <a:rPr lang="en-US" sz="4000" b="1" dirty="0">
                <a:solidFill>
                  <a:srgbClr val="FFFFFF"/>
                </a:solidFill>
              </a:rPr>
              <a:t>Tomorrow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A7A34B-E16B-0BBC-76A4-0E6539FF6348}"/>
              </a:ext>
            </a:extLst>
          </p:cNvPr>
          <p:cNvGrpSpPr/>
          <p:nvPr/>
        </p:nvGrpSpPr>
        <p:grpSpPr>
          <a:xfrm>
            <a:off x="83128" y="3176585"/>
            <a:ext cx="11935690" cy="1189353"/>
            <a:chOff x="83128" y="3176585"/>
            <a:chExt cx="11935690" cy="12291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381901-C9D2-3209-E5BE-C1819E04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8" y="3176585"/>
              <a:ext cx="11935690" cy="8689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3A50EC-31D8-AFDE-4920-D2354E05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82" y="4020189"/>
              <a:ext cx="5340927" cy="38555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5975F60-2DA6-6C98-9423-D2449EFFB44E}"/>
              </a:ext>
            </a:extLst>
          </p:cNvPr>
          <p:cNvSpPr txBox="1"/>
          <p:nvPr/>
        </p:nvSpPr>
        <p:spPr>
          <a:xfrm>
            <a:off x="1997333" y="4708542"/>
            <a:ext cx="1418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DA3DE-78A9-EABC-9E4C-AB3429DB7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666" y="4665378"/>
            <a:ext cx="5924593" cy="1009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E89AD-E986-D5E9-7267-C442ED9B2DB5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A950461-9523-411E-AB18-AF1BC7314CA9}"/>
              </a:ext>
            </a:extLst>
          </p:cNvPr>
          <p:cNvSpPr/>
          <p:nvPr/>
        </p:nvSpPr>
        <p:spPr>
          <a:xfrm rot="10800000">
            <a:off x="8351948" y="5328828"/>
            <a:ext cx="206061" cy="930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Engineering?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84206-CF68-63C2-0BDC-8A19634B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" y="3016396"/>
            <a:ext cx="12067504" cy="2070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5D973-491C-4A55-8857-F18238CC9F69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6582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Engineering?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3464-4883-3FAE-D17A-FE1618DC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615033"/>
            <a:ext cx="11866418" cy="3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3B76C-27E8-7849-5D69-D781F01CE5B5}"/>
              </a:ext>
            </a:extLst>
          </p:cNvPr>
          <p:cNvSpPr txBox="1"/>
          <p:nvPr/>
        </p:nvSpPr>
        <p:spPr>
          <a:xfrm>
            <a:off x="11014111" y="6265560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16886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2647-A594-020F-4C28-2A7EDDB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13243"/>
                </a:solidFill>
                <a:effectLst/>
                <a:latin typeface="Lato" panose="020F0502020204030203" pitchFamily="34" charset="0"/>
              </a:rPr>
              <a:t>What is NumPy?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3393-9841-5F9B-89A9-B3043E7E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840"/>
            <a:ext cx="10515600" cy="509416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NumPy is the fundamental package for scientific computing in Python.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is a Python library that provides: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multidimensional array object,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V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arious derived objects (such as masked arrays and matrices), and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 assortment of routines for fast operations on arrays, including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M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athematical,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ogical,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hape manipulation,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orting,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electing, </a:t>
            </a:r>
          </a:p>
          <a:p>
            <a:pPr lvl="2"/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I/O,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D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iscrete Fourier transforms,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B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asic linear algebra,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B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asic statistical operations,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andom simulation, and </a:t>
            </a:r>
          </a:p>
          <a:p>
            <a:pPr lvl="2"/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Much more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70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2647-A594-020F-4C28-2A7EDDB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13243"/>
                </a:solidFill>
                <a:effectLst/>
                <a:latin typeface="Lato" panose="020F0502020204030203" pitchFamily="34" charset="0"/>
              </a:rPr>
              <a:t>What is NumPy?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42D9E1-1784-6AA2-A5A8-579FEF1FA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014"/>
            <a:ext cx="8648063" cy="3566962"/>
          </a:xfrm>
        </p:spPr>
      </p:pic>
    </p:spTree>
    <p:extLst>
      <p:ext uri="{BB962C8B-B14F-4D97-AF65-F5344CB8AC3E}">
        <p14:creationId xmlns:p14="http://schemas.microsoft.com/office/powerpoint/2010/main" val="18529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475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</vt:lpstr>
      <vt:lpstr>Open Sans</vt:lpstr>
      <vt:lpstr>walsheim</vt:lpstr>
      <vt:lpstr>Office Theme</vt:lpstr>
      <vt:lpstr>Data Engineering Class 1 Introduction</vt:lpstr>
      <vt:lpstr>What you will learn</vt:lpstr>
      <vt:lpstr>What is Data Engineering?</vt:lpstr>
      <vt:lpstr>What is Data Engineering Today?</vt:lpstr>
      <vt:lpstr>What is Data Engineering Tomorrow?</vt:lpstr>
      <vt:lpstr>What is Data Engineering?</vt:lpstr>
      <vt:lpstr>What is Data Engineering?</vt:lpstr>
      <vt:lpstr>What is NumPy?</vt:lpstr>
      <vt:lpstr>What is NumPy?</vt:lpstr>
      <vt:lpstr>What is NumPy?</vt:lpstr>
      <vt:lpstr>What is Pandas?</vt:lpstr>
      <vt:lpstr>What is Pandas?</vt:lpstr>
      <vt:lpstr>What is Pandas?</vt:lpstr>
      <vt:lpstr>What is PyCaret?</vt:lpstr>
      <vt:lpstr>Descriptive, predictive, and prescriptive analytics</vt:lpstr>
      <vt:lpstr>Variable types</vt:lpstr>
      <vt:lpstr>Data types</vt:lpstr>
      <vt:lpstr>What is “Summary Statistics” ? 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1 Introduction</dc:title>
  <dc:creator>Carlos J. De Oliveira</dc:creator>
  <cp:lastModifiedBy>Carlos J. De Oliveira</cp:lastModifiedBy>
  <cp:revision>1</cp:revision>
  <dcterms:created xsi:type="dcterms:W3CDTF">2020-03-26T13:34:37Z</dcterms:created>
  <dcterms:modified xsi:type="dcterms:W3CDTF">2023-03-25T13:08:12Z</dcterms:modified>
</cp:coreProperties>
</file>