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7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J. De Oliveira" userId="ca41cdfad799e06b" providerId="LiveId" clId="{4525A42F-9FDC-4C68-AECF-CCFF241B0C68}"/>
    <pc:docChg chg="custSel modSld">
      <pc:chgData name="Carlos J. De Oliveira" userId="ca41cdfad799e06b" providerId="LiveId" clId="{4525A42F-9FDC-4C68-AECF-CCFF241B0C68}" dt="2020-03-26T18:43:19.548" v="378" actId="20577"/>
      <pc:docMkLst>
        <pc:docMk/>
      </pc:docMkLst>
      <pc:sldChg chg="modSp">
        <pc:chgData name="Carlos J. De Oliveira" userId="ca41cdfad799e06b" providerId="LiveId" clId="{4525A42F-9FDC-4C68-AECF-CCFF241B0C68}" dt="2020-03-26T17:26:45.046" v="33" actId="14100"/>
        <pc:sldMkLst>
          <pc:docMk/>
          <pc:sldMk cId="823140972" sldId="256"/>
        </pc:sldMkLst>
        <pc:spChg chg="mod">
          <ac:chgData name="Carlos J. De Oliveira" userId="ca41cdfad799e06b" providerId="LiveId" clId="{4525A42F-9FDC-4C68-AECF-CCFF241B0C68}" dt="2020-03-26T17:26:45.046" v="33" actId="14100"/>
          <ac:spMkLst>
            <pc:docMk/>
            <pc:sldMk cId="823140972" sldId="256"/>
            <ac:spMk id="2" creationId="{2C311F6F-05E7-4C82-9E46-3602FA75412C}"/>
          </ac:spMkLst>
        </pc:spChg>
      </pc:sldChg>
      <pc:sldChg chg="modSp">
        <pc:chgData name="Carlos J. De Oliveira" userId="ca41cdfad799e06b" providerId="LiveId" clId="{4525A42F-9FDC-4C68-AECF-CCFF241B0C68}" dt="2020-03-26T17:31:02.037" v="190" actId="20577"/>
        <pc:sldMkLst>
          <pc:docMk/>
          <pc:sldMk cId="3545075056" sldId="257"/>
        </pc:sldMkLst>
        <pc:spChg chg="mod">
          <ac:chgData name="Carlos J. De Oliveira" userId="ca41cdfad799e06b" providerId="LiveId" clId="{4525A42F-9FDC-4C68-AECF-CCFF241B0C68}" dt="2020-03-26T17:27:27.166" v="39" actId="20577"/>
          <ac:spMkLst>
            <pc:docMk/>
            <pc:sldMk cId="3545075056" sldId="257"/>
            <ac:spMk id="2" creationId="{1101314C-DFED-4CBF-96E3-15B4B7DB11BB}"/>
          </ac:spMkLst>
        </pc:spChg>
        <pc:graphicFrameChg chg="mod">
          <ac:chgData name="Carlos J. De Oliveira" userId="ca41cdfad799e06b" providerId="LiveId" clId="{4525A42F-9FDC-4C68-AECF-CCFF241B0C68}" dt="2020-03-26T17:31:02.037" v="190" actId="20577"/>
          <ac:graphicFrameMkLst>
            <pc:docMk/>
            <pc:sldMk cId="3545075056" sldId="257"/>
            <ac:graphicFrameMk id="5" creationId="{650111D1-9476-46F9-9CEA-C7BE68CFFBF7}"/>
          </ac:graphicFrameMkLst>
        </pc:graphicFrameChg>
      </pc:sldChg>
      <pc:sldChg chg="addSp delSp modSp">
        <pc:chgData name="Carlos J. De Oliveira" userId="ca41cdfad799e06b" providerId="LiveId" clId="{4525A42F-9FDC-4C68-AECF-CCFF241B0C68}" dt="2020-03-26T18:43:19.548" v="378" actId="20577"/>
        <pc:sldMkLst>
          <pc:docMk/>
          <pc:sldMk cId="4228568576" sldId="258"/>
        </pc:sldMkLst>
        <pc:spChg chg="mod">
          <ac:chgData name="Carlos J. De Oliveira" userId="ca41cdfad799e06b" providerId="LiveId" clId="{4525A42F-9FDC-4C68-AECF-CCFF241B0C68}" dt="2020-03-26T18:13:08.266" v="219" actId="313"/>
          <ac:spMkLst>
            <pc:docMk/>
            <pc:sldMk cId="4228568576" sldId="258"/>
            <ac:spMk id="2" creationId="{7756ADFC-09D7-40CB-A308-0BE88E8374AD}"/>
          </ac:spMkLst>
        </pc:spChg>
        <pc:spChg chg="add mod">
          <ac:chgData name="Carlos J. De Oliveira" userId="ca41cdfad799e06b" providerId="LiveId" clId="{4525A42F-9FDC-4C68-AECF-CCFF241B0C68}" dt="2020-03-26T18:37:47.942" v="263" actId="20577"/>
          <ac:spMkLst>
            <pc:docMk/>
            <pc:sldMk cId="4228568576" sldId="258"/>
            <ac:spMk id="5" creationId="{FE3AC834-861B-4C09-A5B7-D5CA640085EF}"/>
          </ac:spMkLst>
        </pc:spChg>
        <pc:spChg chg="add mod">
          <ac:chgData name="Carlos J. De Oliveira" userId="ca41cdfad799e06b" providerId="LiveId" clId="{4525A42F-9FDC-4C68-AECF-CCFF241B0C68}" dt="2020-03-26T18:43:19.548" v="378" actId="20577"/>
          <ac:spMkLst>
            <pc:docMk/>
            <pc:sldMk cId="4228568576" sldId="258"/>
            <ac:spMk id="9" creationId="{C734ACE1-58CA-41D3-B575-2D75A6AE48ED}"/>
          </ac:spMkLst>
        </pc:spChg>
        <pc:picChg chg="add mod">
          <ac:chgData name="Carlos J. De Oliveira" userId="ca41cdfad799e06b" providerId="LiveId" clId="{4525A42F-9FDC-4C68-AECF-CCFF241B0C68}" dt="2020-03-26T18:15:02.929" v="243" actId="14100"/>
          <ac:picMkLst>
            <pc:docMk/>
            <pc:sldMk cId="4228568576" sldId="258"/>
            <ac:picMk id="3" creationId="{EC30DBB7-5BBA-4FEA-98C2-F2D701075A02}"/>
          </ac:picMkLst>
        </pc:picChg>
        <pc:picChg chg="del">
          <ac:chgData name="Carlos J. De Oliveira" userId="ca41cdfad799e06b" providerId="LiveId" clId="{4525A42F-9FDC-4C68-AECF-CCFF241B0C68}" dt="2020-03-26T18:12:15.702" v="213" actId="478"/>
          <ac:picMkLst>
            <pc:docMk/>
            <pc:sldMk cId="4228568576" sldId="258"/>
            <ac:picMk id="4" creationId="{27742F13-F854-4B3A-AC22-CD004D6CEE31}"/>
          </ac:picMkLst>
        </pc:picChg>
        <pc:picChg chg="add mod">
          <ac:chgData name="Carlos J. De Oliveira" userId="ca41cdfad799e06b" providerId="LiveId" clId="{4525A42F-9FDC-4C68-AECF-CCFF241B0C68}" dt="2020-03-26T18:40:19.493" v="329"/>
          <ac:picMkLst>
            <pc:docMk/>
            <pc:sldMk cId="4228568576" sldId="258"/>
            <ac:picMk id="6" creationId="{C68B5E3C-FCA5-4D18-93C1-89F741EA0546}"/>
          </ac:picMkLst>
        </pc:picChg>
      </pc:sldChg>
    </pc:docChg>
  </pc:docChgLst>
  <pc:docChgLst>
    <pc:chgData name="Carlos J. De Oliveira" userId="ca41cdfad799e06b" providerId="LiveId" clId="{02016614-DACE-43F3-A6D2-A0C488CEFA42}"/>
    <pc:docChg chg="custSel addSld delSld modSld sldOrd">
      <pc:chgData name="Carlos J. De Oliveira" userId="ca41cdfad799e06b" providerId="LiveId" clId="{02016614-DACE-43F3-A6D2-A0C488CEFA42}" dt="2020-04-02T14:30:19.260" v="166"/>
      <pc:docMkLst>
        <pc:docMk/>
      </pc:docMkLst>
      <pc:sldChg chg="modSp">
        <pc:chgData name="Carlos J. De Oliveira" userId="ca41cdfad799e06b" providerId="LiveId" clId="{02016614-DACE-43F3-A6D2-A0C488CEFA42}" dt="2020-04-02T14:27:02.135" v="18" actId="20577"/>
        <pc:sldMkLst>
          <pc:docMk/>
          <pc:sldMk cId="4228568576" sldId="258"/>
        </pc:sldMkLst>
        <pc:spChg chg="mod">
          <ac:chgData name="Carlos J. De Oliveira" userId="ca41cdfad799e06b" providerId="LiveId" clId="{02016614-DACE-43F3-A6D2-A0C488CEFA42}" dt="2020-04-02T14:27:02.135" v="18" actId="20577"/>
          <ac:spMkLst>
            <pc:docMk/>
            <pc:sldMk cId="4228568576" sldId="258"/>
            <ac:spMk id="9" creationId="{C734ACE1-58CA-41D3-B575-2D75A6AE48ED}"/>
          </ac:spMkLst>
        </pc:spChg>
      </pc:sldChg>
      <pc:sldChg chg="del">
        <pc:chgData name="Carlos J. De Oliveira" userId="ca41cdfad799e06b" providerId="LiveId" clId="{02016614-DACE-43F3-A6D2-A0C488CEFA42}" dt="2020-04-02T14:27:11.943" v="19" actId="47"/>
        <pc:sldMkLst>
          <pc:docMk/>
          <pc:sldMk cId="3611610563" sldId="259"/>
        </pc:sldMkLst>
      </pc:sldChg>
      <pc:sldChg chg="del">
        <pc:chgData name="Carlos J. De Oliveira" userId="ca41cdfad799e06b" providerId="LiveId" clId="{02016614-DACE-43F3-A6D2-A0C488CEFA42}" dt="2020-04-02T14:27:13.813" v="20" actId="47"/>
        <pc:sldMkLst>
          <pc:docMk/>
          <pc:sldMk cId="2032128795" sldId="260"/>
        </pc:sldMkLst>
      </pc:sldChg>
      <pc:sldChg chg="del">
        <pc:chgData name="Carlos J. De Oliveira" userId="ca41cdfad799e06b" providerId="LiveId" clId="{02016614-DACE-43F3-A6D2-A0C488CEFA42}" dt="2020-04-02T14:27:14.749" v="21" actId="47"/>
        <pc:sldMkLst>
          <pc:docMk/>
          <pc:sldMk cId="300954054" sldId="261"/>
        </pc:sldMkLst>
      </pc:sldChg>
      <pc:sldChg chg="del">
        <pc:chgData name="Carlos J. De Oliveira" userId="ca41cdfad799e06b" providerId="LiveId" clId="{02016614-DACE-43F3-A6D2-A0C488CEFA42}" dt="2020-04-02T14:27:15.946" v="22" actId="47"/>
        <pc:sldMkLst>
          <pc:docMk/>
          <pc:sldMk cId="1613543717" sldId="262"/>
        </pc:sldMkLst>
      </pc:sldChg>
      <pc:sldChg chg="del">
        <pc:chgData name="Carlos J. De Oliveira" userId="ca41cdfad799e06b" providerId="LiveId" clId="{02016614-DACE-43F3-A6D2-A0C488CEFA42}" dt="2020-04-02T14:27:17.184" v="23" actId="47"/>
        <pc:sldMkLst>
          <pc:docMk/>
          <pc:sldMk cId="3891586498" sldId="263"/>
        </pc:sldMkLst>
      </pc:sldChg>
      <pc:sldChg chg="modSp add ord">
        <pc:chgData name="Carlos J. De Oliveira" userId="ca41cdfad799e06b" providerId="LiveId" clId="{02016614-DACE-43F3-A6D2-A0C488CEFA42}" dt="2020-04-02T14:30:07.033" v="165" actId="20577"/>
        <pc:sldMkLst>
          <pc:docMk/>
          <pc:sldMk cId="35107587" sldId="264"/>
        </pc:sldMkLst>
        <pc:graphicFrameChg chg="mod">
          <ac:chgData name="Carlos J. De Oliveira" userId="ca41cdfad799e06b" providerId="LiveId" clId="{02016614-DACE-43F3-A6D2-A0C488CEFA42}" dt="2020-04-02T14:30:07.033" v="165" actId="20577"/>
          <ac:graphicFrameMkLst>
            <pc:docMk/>
            <pc:sldMk cId="35107587" sldId="264"/>
            <ac:graphicFrameMk id="5" creationId="{650111D1-9476-46F9-9CEA-C7BE68CFFBF7}"/>
          </ac:graphicFrameMkLst>
        </pc:graphicFrameChg>
      </pc:sldChg>
      <pc:sldChg chg="add">
        <pc:chgData name="Carlos J. De Oliveira" userId="ca41cdfad799e06b" providerId="LiveId" clId="{02016614-DACE-43F3-A6D2-A0C488CEFA42}" dt="2020-04-02T14:30:19.260" v="166"/>
        <pc:sldMkLst>
          <pc:docMk/>
          <pc:sldMk cId="3566242851" sldId="265"/>
        </pc:sldMkLst>
      </pc:sldChg>
    </pc:docChg>
  </pc:docChgLst>
  <pc:docChgLst>
    <pc:chgData name="Carlos J. De Oliveira" userId="ca41cdfad799e06b" providerId="LiveId" clId="{3E1D110F-0210-4879-BE4A-2FE6ECFCE5F8}"/>
    <pc:docChg chg="custSel addSld modSld">
      <pc:chgData name="Carlos J. De Oliveira" userId="ca41cdfad799e06b" providerId="LiveId" clId="{3E1D110F-0210-4879-BE4A-2FE6ECFCE5F8}" dt="2022-05-28T13:31:37.660" v="30" actId="20577"/>
      <pc:docMkLst>
        <pc:docMk/>
      </pc:docMkLst>
      <pc:sldChg chg="modSp mod">
        <pc:chgData name="Carlos J. De Oliveira" userId="ca41cdfad799e06b" providerId="LiveId" clId="{3E1D110F-0210-4879-BE4A-2FE6ECFCE5F8}" dt="2022-05-28T13:31:37.660" v="30" actId="20577"/>
        <pc:sldMkLst>
          <pc:docMk/>
          <pc:sldMk cId="823140972" sldId="256"/>
        </pc:sldMkLst>
        <pc:spChg chg="mod">
          <ac:chgData name="Carlos J. De Oliveira" userId="ca41cdfad799e06b" providerId="LiveId" clId="{3E1D110F-0210-4879-BE4A-2FE6ECFCE5F8}" dt="2022-05-28T13:31:37.660" v="30" actId="20577"/>
          <ac:spMkLst>
            <pc:docMk/>
            <pc:sldMk cId="823140972" sldId="256"/>
            <ac:spMk id="2" creationId="{2C311F6F-05E7-4C82-9E46-3602FA75412C}"/>
          </ac:spMkLst>
        </pc:spChg>
        <pc:spChg chg="mod">
          <ac:chgData name="Carlos J. De Oliveira" userId="ca41cdfad799e06b" providerId="LiveId" clId="{3E1D110F-0210-4879-BE4A-2FE6ECFCE5F8}" dt="2022-05-28T11:29:45.199" v="7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addSp modSp new mod setBg">
        <pc:chgData name="Carlos J. De Oliveira" userId="ca41cdfad799e06b" providerId="LiveId" clId="{3E1D110F-0210-4879-BE4A-2FE6ECFCE5F8}" dt="2022-05-28T11:53:10.832" v="29" actId="255"/>
        <pc:sldMkLst>
          <pc:docMk/>
          <pc:sldMk cId="2926232559" sldId="265"/>
        </pc:sldMkLst>
        <pc:spChg chg="mod">
          <ac:chgData name="Carlos J. De Oliveira" userId="ca41cdfad799e06b" providerId="LiveId" clId="{3E1D110F-0210-4879-BE4A-2FE6ECFCE5F8}" dt="2022-05-28T11:53:10.832" v="29" actId="255"/>
          <ac:spMkLst>
            <pc:docMk/>
            <pc:sldMk cId="2926232559" sldId="265"/>
            <ac:spMk id="2" creationId="{E115C1DC-14EA-E9E9-4F65-1678A5D3B2C7}"/>
          </ac:spMkLst>
        </pc:spChg>
        <pc:spChg chg="mod">
          <ac:chgData name="Carlos J. De Oliveira" userId="ca41cdfad799e06b" providerId="LiveId" clId="{3E1D110F-0210-4879-BE4A-2FE6ECFCE5F8}" dt="2022-05-28T11:53:03.788" v="28" actId="255"/>
          <ac:spMkLst>
            <pc:docMk/>
            <pc:sldMk cId="2926232559" sldId="265"/>
            <ac:spMk id="3" creationId="{D5F2436E-0C3E-B70B-881C-750DE8E24A68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8" creationId="{DEE2AD96-B495-4E06-9291-B71706F728CB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10" creationId="{53CF6D67-C5A8-4ADD-9E8E-1E38CA1D3166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12" creationId="{86909FA0-B515-4681-B7A8-FA281D133B94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14" creationId="{21C9FE86-FCC3-4A31-AA1C-C882262B7FE7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16" creationId="{7D96243B-ECED-4B71-8E06-AE9A285EAD20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18" creationId="{A09989E4-EFDC-4A90-A633-E0525FB4139E}"/>
          </ac:spMkLst>
        </pc:spChg>
      </pc:sldChg>
    </pc:docChg>
  </pc:docChgLst>
  <pc:docChgLst>
    <pc:chgData name="Carlos J. De Oliveira" userId="ca41cdfad799e06b" providerId="LiveId" clId="{A3E7C2B0-2592-47D9-BA67-4B7983449535}"/>
    <pc:docChg chg="modSld">
      <pc:chgData name="Carlos J. De Oliveira" userId="ca41cdfad799e06b" providerId="LiveId" clId="{A3E7C2B0-2592-47D9-BA67-4B7983449535}" dt="2022-10-28T10:07:17.893" v="3" actId="20577"/>
      <pc:docMkLst>
        <pc:docMk/>
      </pc:docMkLst>
      <pc:sldChg chg="modSp mod">
        <pc:chgData name="Carlos J. De Oliveira" userId="ca41cdfad799e06b" providerId="LiveId" clId="{A3E7C2B0-2592-47D9-BA67-4B7983449535}" dt="2022-10-28T10:07:17.893" v="3" actId="20577"/>
        <pc:sldMkLst>
          <pc:docMk/>
          <pc:sldMk cId="823140972" sldId="256"/>
        </pc:sldMkLst>
        <pc:spChg chg="mod">
          <ac:chgData name="Carlos J. De Oliveira" userId="ca41cdfad799e06b" providerId="LiveId" clId="{A3E7C2B0-2592-47D9-BA67-4B7983449535}" dt="2022-10-28T10:07:17.893" v="3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2646DB32-CD97-4FE0-91F7-11ABDF28C02C}"/>
    <pc:docChg chg="delSld">
      <pc:chgData name="Carlos J. De Oliveira" userId="ca41cdfad799e06b" providerId="LiveId" clId="{2646DB32-CD97-4FE0-91F7-11ABDF28C02C}" dt="2021-04-01T14:32:28.158" v="0" actId="47"/>
      <pc:docMkLst>
        <pc:docMk/>
      </pc:docMkLst>
      <pc:sldChg chg="del">
        <pc:chgData name="Carlos J. De Oliveira" userId="ca41cdfad799e06b" providerId="LiveId" clId="{2646DB32-CD97-4FE0-91F7-11ABDF28C02C}" dt="2021-04-01T14:32:28.158" v="0" actId="47"/>
        <pc:sldMkLst>
          <pc:docMk/>
          <pc:sldMk cId="3566242851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084FF-B658-425F-ADE0-A64830E481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E363BB-CF96-408E-8386-307EEEC2094C}">
      <dgm:prSet custT="1"/>
      <dgm:spPr/>
      <dgm:t>
        <a:bodyPr/>
        <a:lstStyle/>
        <a:p>
          <a:r>
            <a:rPr lang="en-US" sz="2400" dirty="0"/>
            <a:t>Types of data sources</a:t>
          </a:r>
        </a:p>
      </dgm:t>
    </dgm:pt>
    <dgm:pt modelId="{225D6BF4-84E6-4C29-9E77-A7FE25A4BF34}" type="parTrans" cxnId="{7A2D049B-2DD0-4CCC-AE91-49515A913B54}">
      <dgm:prSet/>
      <dgm:spPr/>
      <dgm:t>
        <a:bodyPr/>
        <a:lstStyle/>
        <a:p>
          <a:endParaRPr lang="en-US"/>
        </a:p>
      </dgm:t>
    </dgm:pt>
    <dgm:pt modelId="{32F32D97-9C82-4597-A8CD-605FAC2C9547}" type="sibTrans" cxnId="{7A2D049B-2DD0-4CCC-AE91-49515A913B54}">
      <dgm:prSet/>
      <dgm:spPr/>
      <dgm:t>
        <a:bodyPr/>
        <a:lstStyle/>
        <a:p>
          <a:endParaRPr lang="en-US"/>
        </a:p>
      </dgm:t>
    </dgm:pt>
    <dgm:pt modelId="{5C947CFB-7E8C-4A25-87A7-A79FF6523183}">
      <dgm:prSet custT="1"/>
      <dgm:spPr/>
      <dgm:t>
        <a:bodyPr/>
        <a:lstStyle/>
        <a:p>
          <a:r>
            <a:rPr lang="en-US" sz="2400" dirty="0"/>
            <a:t>Loading   data</a:t>
          </a:r>
        </a:p>
      </dgm:t>
    </dgm:pt>
    <dgm:pt modelId="{72492E11-F9E7-4C16-B767-C7A04818A775}" type="parTrans" cxnId="{C8B01FC0-71AF-4982-98D6-8E36117E48C3}">
      <dgm:prSet/>
      <dgm:spPr/>
      <dgm:t>
        <a:bodyPr/>
        <a:lstStyle/>
        <a:p>
          <a:endParaRPr lang="en-US"/>
        </a:p>
      </dgm:t>
    </dgm:pt>
    <dgm:pt modelId="{CA059FB4-2A98-4029-9287-BA245270FD35}" type="sibTrans" cxnId="{C8B01FC0-71AF-4982-98D6-8E36117E48C3}">
      <dgm:prSet/>
      <dgm:spPr/>
      <dgm:t>
        <a:bodyPr/>
        <a:lstStyle/>
        <a:p>
          <a:endParaRPr lang="en-US"/>
        </a:p>
      </dgm:t>
    </dgm:pt>
    <dgm:pt modelId="{CCCA5C11-5D5C-44EE-8176-623150AEFDB2}">
      <dgm:prSet custT="1"/>
      <dgm:spPr/>
      <dgm:t>
        <a:bodyPr/>
        <a:lstStyle/>
        <a:p>
          <a:r>
            <a:rPr lang="en-US" sz="2400" dirty="0"/>
            <a:t>Access, search, and sanity checks</a:t>
          </a:r>
        </a:p>
      </dgm:t>
    </dgm:pt>
    <dgm:pt modelId="{17DFC54A-FDCE-45DC-A47D-08C3C0463190}" type="parTrans" cxnId="{504CDDEE-1C93-4263-B0BD-77829F1C47A6}">
      <dgm:prSet/>
      <dgm:spPr/>
      <dgm:t>
        <a:bodyPr/>
        <a:lstStyle/>
        <a:p>
          <a:endParaRPr lang="en-US"/>
        </a:p>
      </dgm:t>
    </dgm:pt>
    <dgm:pt modelId="{8514E5C4-DE1A-4425-B72C-AE47F60BD992}" type="sibTrans" cxnId="{504CDDEE-1C93-4263-B0BD-77829F1C47A6}">
      <dgm:prSet/>
      <dgm:spPr/>
      <dgm:t>
        <a:bodyPr/>
        <a:lstStyle/>
        <a:p>
          <a:endParaRPr lang="en-US"/>
        </a:p>
      </dgm:t>
    </dgm:pt>
    <dgm:pt modelId="{6D067C4C-0131-4EA9-B81C-28C15C524A9C}">
      <dgm:prSet custT="1"/>
      <dgm:spPr/>
      <dgm:t>
        <a:bodyPr/>
        <a:lstStyle/>
        <a:p>
          <a:r>
            <a:rPr lang="en-US" sz="2400" dirty="0"/>
            <a:t>Plotting</a:t>
          </a:r>
        </a:p>
      </dgm:t>
    </dgm:pt>
    <dgm:pt modelId="{7F2EA097-4946-4C3F-8F27-3712B6B8C85B}" type="parTrans" cxnId="{DFAC60F1-5375-4E9C-8FAD-9DEA1062CE6F}">
      <dgm:prSet/>
      <dgm:spPr/>
      <dgm:t>
        <a:bodyPr/>
        <a:lstStyle/>
        <a:p>
          <a:endParaRPr lang="en-US"/>
        </a:p>
      </dgm:t>
    </dgm:pt>
    <dgm:pt modelId="{B9D68CC8-44C3-4B7C-A38F-BD6EE6B4662A}" type="sibTrans" cxnId="{DFAC60F1-5375-4E9C-8FAD-9DEA1062CE6F}">
      <dgm:prSet/>
      <dgm:spPr/>
      <dgm:t>
        <a:bodyPr/>
        <a:lstStyle/>
        <a:p>
          <a:endParaRPr lang="en-US"/>
        </a:p>
      </dgm:t>
    </dgm:pt>
    <dgm:pt modelId="{B89E9BB3-DDB6-480E-8007-694C52415390}">
      <dgm:prSet custT="1"/>
      <dgm:spPr/>
      <dgm:t>
        <a:bodyPr/>
        <a:lstStyle/>
        <a:p>
          <a:r>
            <a:rPr lang="en-US" sz="2400" dirty="0"/>
            <a:t>Visualization</a:t>
          </a:r>
        </a:p>
      </dgm:t>
    </dgm:pt>
    <dgm:pt modelId="{DFC73225-0FCC-40C1-8303-A36806F3DC74}" type="parTrans" cxnId="{05E044E0-0753-4631-B8C4-9B6EA40E877E}">
      <dgm:prSet/>
      <dgm:spPr/>
      <dgm:t>
        <a:bodyPr/>
        <a:lstStyle/>
        <a:p>
          <a:endParaRPr lang="en-US"/>
        </a:p>
      </dgm:t>
    </dgm:pt>
    <dgm:pt modelId="{B6EFB46D-0065-455B-9255-86C4FCCEC0B2}" type="sibTrans" cxnId="{05E044E0-0753-4631-B8C4-9B6EA40E877E}">
      <dgm:prSet/>
      <dgm:spPr/>
      <dgm:t>
        <a:bodyPr/>
        <a:lstStyle/>
        <a:p>
          <a:endParaRPr lang="en-US"/>
        </a:p>
      </dgm:t>
    </dgm:pt>
    <dgm:pt modelId="{B31EC979-865C-4681-A67C-A5B951A6506A}">
      <dgm:prSet custT="1"/>
      <dgm:spPr/>
      <dgm:t>
        <a:bodyPr/>
        <a:lstStyle/>
        <a:p>
          <a:r>
            <a:rPr lang="en-US" sz="2400" b="1" dirty="0"/>
            <a:t>In one sentence: Data collection and exploration</a:t>
          </a:r>
        </a:p>
      </dgm:t>
    </dgm:pt>
    <dgm:pt modelId="{2C68CE50-064E-4B6B-9491-011E6E22A753}" type="parTrans" cxnId="{E9422B3D-B253-45F1-9B9E-865036E0628D}">
      <dgm:prSet/>
      <dgm:spPr/>
      <dgm:t>
        <a:bodyPr/>
        <a:lstStyle/>
        <a:p>
          <a:endParaRPr lang="en-US"/>
        </a:p>
      </dgm:t>
    </dgm:pt>
    <dgm:pt modelId="{0220FA58-42C2-4BBC-B50E-53EE648A93AD}" type="sibTrans" cxnId="{E9422B3D-B253-45F1-9B9E-865036E0628D}">
      <dgm:prSet/>
      <dgm:spPr/>
      <dgm:t>
        <a:bodyPr/>
        <a:lstStyle/>
        <a:p>
          <a:endParaRPr lang="en-US"/>
        </a:p>
      </dgm:t>
    </dgm:pt>
    <dgm:pt modelId="{F046199D-0047-4ABA-AA8D-B04D19225C4D}" type="pres">
      <dgm:prSet presAssocID="{171084FF-B658-425F-ADE0-A64830E4812A}" presName="root" presStyleCnt="0">
        <dgm:presLayoutVars>
          <dgm:dir/>
          <dgm:resizeHandles val="exact"/>
        </dgm:presLayoutVars>
      </dgm:prSet>
      <dgm:spPr/>
    </dgm:pt>
    <dgm:pt modelId="{5FA4089D-FD66-42A2-878F-EEE74CD64C03}" type="pres">
      <dgm:prSet presAssocID="{35E363BB-CF96-408E-8386-307EEEC2094C}" presName="compNode" presStyleCnt="0"/>
      <dgm:spPr/>
    </dgm:pt>
    <dgm:pt modelId="{B8FD92B3-232D-4D79-AF15-DE0ACCB5E43F}" type="pres">
      <dgm:prSet presAssocID="{35E363BB-CF96-408E-8386-307EEEC209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C1DED7C-62FB-4D82-8192-5CC532237456}" type="pres">
      <dgm:prSet presAssocID="{35E363BB-CF96-408E-8386-307EEEC2094C}" presName="spaceRect" presStyleCnt="0"/>
      <dgm:spPr/>
    </dgm:pt>
    <dgm:pt modelId="{052ED559-077D-42C8-8882-2B0D2AB615DA}" type="pres">
      <dgm:prSet presAssocID="{35E363BB-CF96-408E-8386-307EEEC2094C}" presName="textRect" presStyleLbl="revTx" presStyleIdx="0" presStyleCnt="6">
        <dgm:presLayoutVars>
          <dgm:chMax val="1"/>
          <dgm:chPref val="1"/>
        </dgm:presLayoutVars>
      </dgm:prSet>
      <dgm:spPr/>
    </dgm:pt>
    <dgm:pt modelId="{FBA37E54-8647-4091-ADEE-806E5050D94D}" type="pres">
      <dgm:prSet presAssocID="{32F32D97-9C82-4597-A8CD-605FAC2C9547}" presName="sibTrans" presStyleCnt="0"/>
      <dgm:spPr/>
    </dgm:pt>
    <dgm:pt modelId="{1837101D-8AEF-487A-AF2A-F88AB28554A3}" type="pres">
      <dgm:prSet presAssocID="{5C947CFB-7E8C-4A25-87A7-A79FF6523183}" presName="compNode" presStyleCnt="0"/>
      <dgm:spPr/>
    </dgm:pt>
    <dgm:pt modelId="{C5951508-3E82-4064-90DE-1D4B6DC3A5C9}" type="pres">
      <dgm:prSet presAssocID="{5C947CFB-7E8C-4A25-87A7-A79FF65231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59DDE47-77EE-40B0-BB8E-0CD14B0488FC}" type="pres">
      <dgm:prSet presAssocID="{5C947CFB-7E8C-4A25-87A7-A79FF6523183}" presName="spaceRect" presStyleCnt="0"/>
      <dgm:spPr/>
    </dgm:pt>
    <dgm:pt modelId="{3FA77009-7307-4225-BCE1-4CCB486FB21E}" type="pres">
      <dgm:prSet presAssocID="{5C947CFB-7E8C-4A25-87A7-A79FF6523183}" presName="textRect" presStyleLbl="revTx" presStyleIdx="1" presStyleCnt="6">
        <dgm:presLayoutVars>
          <dgm:chMax val="1"/>
          <dgm:chPref val="1"/>
        </dgm:presLayoutVars>
      </dgm:prSet>
      <dgm:spPr/>
    </dgm:pt>
    <dgm:pt modelId="{EB600F09-14A1-427D-AA85-E69FB843954B}" type="pres">
      <dgm:prSet presAssocID="{CA059FB4-2A98-4029-9287-BA245270FD35}" presName="sibTrans" presStyleCnt="0"/>
      <dgm:spPr/>
    </dgm:pt>
    <dgm:pt modelId="{8E9775AF-88BC-4501-B3EA-EE15AD357C38}" type="pres">
      <dgm:prSet presAssocID="{CCCA5C11-5D5C-44EE-8176-623150AEFDB2}" presName="compNode" presStyleCnt="0"/>
      <dgm:spPr/>
    </dgm:pt>
    <dgm:pt modelId="{BFCFDE3D-74E8-438C-9313-75446C4BC9D9}" type="pres">
      <dgm:prSet presAssocID="{CCCA5C11-5D5C-44EE-8176-623150AEFDB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AE4FCF9-0AF2-4B3F-9B6F-9CF1EEE7F7DC}" type="pres">
      <dgm:prSet presAssocID="{CCCA5C11-5D5C-44EE-8176-623150AEFDB2}" presName="spaceRect" presStyleCnt="0"/>
      <dgm:spPr/>
    </dgm:pt>
    <dgm:pt modelId="{63254C98-9E42-4C98-A212-0BD7324724B1}" type="pres">
      <dgm:prSet presAssocID="{CCCA5C11-5D5C-44EE-8176-623150AEFDB2}" presName="textRect" presStyleLbl="revTx" presStyleIdx="2" presStyleCnt="6">
        <dgm:presLayoutVars>
          <dgm:chMax val="1"/>
          <dgm:chPref val="1"/>
        </dgm:presLayoutVars>
      </dgm:prSet>
      <dgm:spPr/>
    </dgm:pt>
    <dgm:pt modelId="{789D7829-461C-4BB0-945F-6F66F5187958}" type="pres">
      <dgm:prSet presAssocID="{8514E5C4-DE1A-4425-B72C-AE47F60BD992}" presName="sibTrans" presStyleCnt="0"/>
      <dgm:spPr/>
    </dgm:pt>
    <dgm:pt modelId="{512D21EE-ED6B-479B-B2A9-BB55A1CA8A25}" type="pres">
      <dgm:prSet presAssocID="{6D067C4C-0131-4EA9-B81C-28C15C524A9C}" presName="compNode" presStyleCnt="0"/>
      <dgm:spPr/>
    </dgm:pt>
    <dgm:pt modelId="{8D62E1A8-5253-4E23-9E36-3F977A27B091}" type="pres">
      <dgm:prSet presAssocID="{6D067C4C-0131-4EA9-B81C-28C15C524A9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9C526-BFAF-496D-AD7B-CDAD5F09D77E}" type="pres">
      <dgm:prSet presAssocID="{6D067C4C-0131-4EA9-B81C-28C15C524A9C}" presName="spaceRect" presStyleCnt="0"/>
      <dgm:spPr/>
    </dgm:pt>
    <dgm:pt modelId="{6F58054E-284D-444C-B0EE-E11444F75494}" type="pres">
      <dgm:prSet presAssocID="{6D067C4C-0131-4EA9-B81C-28C15C524A9C}" presName="textRect" presStyleLbl="revTx" presStyleIdx="3" presStyleCnt="6">
        <dgm:presLayoutVars>
          <dgm:chMax val="1"/>
          <dgm:chPref val="1"/>
        </dgm:presLayoutVars>
      </dgm:prSet>
      <dgm:spPr/>
    </dgm:pt>
    <dgm:pt modelId="{1D3E540A-572D-43D1-8498-E4E794BB0A3C}" type="pres">
      <dgm:prSet presAssocID="{B9D68CC8-44C3-4B7C-A38F-BD6EE6B4662A}" presName="sibTrans" presStyleCnt="0"/>
      <dgm:spPr/>
    </dgm:pt>
    <dgm:pt modelId="{D6387AE9-FB6B-48C2-90BE-E98BEA0B26B6}" type="pres">
      <dgm:prSet presAssocID="{B89E9BB3-DDB6-480E-8007-694C52415390}" presName="compNode" presStyleCnt="0"/>
      <dgm:spPr/>
    </dgm:pt>
    <dgm:pt modelId="{E668CA1B-6507-4C83-BB36-7608F9799A0B}" type="pres">
      <dgm:prSet presAssocID="{B89E9BB3-DDB6-480E-8007-694C524153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87820F3-B1AB-4E9A-95C4-5C56E0221DC6}" type="pres">
      <dgm:prSet presAssocID="{B89E9BB3-DDB6-480E-8007-694C52415390}" presName="spaceRect" presStyleCnt="0"/>
      <dgm:spPr/>
    </dgm:pt>
    <dgm:pt modelId="{03157F8B-C105-4A04-BDA4-AE864C539066}" type="pres">
      <dgm:prSet presAssocID="{B89E9BB3-DDB6-480E-8007-694C52415390}" presName="textRect" presStyleLbl="revTx" presStyleIdx="4" presStyleCnt="6">
        <dgm:presLayoutVars>
          <dgm:chMax val="1"/>
          <dgm:chPref val="1"/>
        </dgm:presLayoutVars>
      </dgm:prSet>
      <dgm:spPr/>
    </dgm:pt>
    <dgm:pt modelId="{0495F8FC-06C5-497E-A707-9701AF8942AB}" type="pres">
      <dgm:prSet presAssocID="{B6EFB46D-0065-455B-9255-86C4FCCEC0B2}" presName="sibTrans" presStyleCnt="0"/>
      <dgm:spPr/>
    </dgm:pt>
    <dgm:pt modelId="{17B66F10-4F06-42FE-A24C-325A9D32F6F2}" type="pres">
      <dgm:prSet presAssocID="{B31EC979-865C-4681-A67C-A5B951A6506A}" presName="compNode" presStyleCnt="0"/>
      <dgm:spPr/>
    </dgm:pt>
    <dgm:pt modelId="{48A60B88-733E-4E3F-AB74-B903040B195F}" type="pres">
      <dgm:prSet presAssocID="{B31EC979-865C-4681-A67C-A5B951A6506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D0B9E30B-5AD4-413A-B37F-DD3DD6D56F98}" type="pres">
      <dgm:prSet presAssocID="{B31EC979-865C-4681-A67C-A5B951A6506A}" presName="spaceRect" presStyleCnt="0"/>
      <dgm:spPr/>
    </dgm:pt>
    <dgm:pt modelId="{B55F8E54-1902-40B0-920E-0AF7EF047649}" type="pres">
      <dgm:prSet presAssocID="{B31EC979-865C-4681-A67C-A5B951A6506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AA29213-3501-42BA-986B-E430ECEB123A}" type="presOf" srcId="{171084FF-B658-425F-ADE0-A64830E4812A}" destId="{F046199D-0047-4ABA-AA8D-B04D19225C4D}" srcOrd="0" destOrd="0" presId="urn:microsoft.com/office/officeart/2018/2/layout/IconLabelList"/>
    <dgm:cxn modelId="{E9422B3D-B253-45F1-9B9E-865036E0628D}" srcId="{171084FF-B658-425F-ADE0-A64830E4812A}" destId="{B31EC979-865C-4681-A67C-A5B951A6506A}" srcOrd="5" destOrd="0" parTransId="{2C68CE50-064E-4B6B-9491-011E6E22A753}" sibTransId="{0220FA58-42C2-4BBC-B50E-53EE648A93AD}"/>
    <dgm:cxn modelId="{80172341-B31D-4A20-AE82-A680FF028B1D}" type="presOf" srcId="{35E363BB-CF96-408E-8386-307EEEC2094C}" destId="{052ED559-077D-42C8-8882-2B0D2AB615DA}" srcOrd="0" destOrd="0" presId="urn:microsoft.com/office/officeart/2018/2/layout/IconLabelList"/>
    <dgm:cxn modelId="{3698F345-5267-4441-9D37-7935CB10A2DE}" type="presOf" srcId="{6D067C4C-0131-4EA9-B81C-28C15C524A9C}" destId="{6F58054E-284D-444C-B0EE-E11444F75494}" srcOrd="0" destOrd="0" presId="urn:microsoft.com/office/officeart/2018/2/layout/IconLabelList"/>
    <dgm:cxn modelId="{EFECD36A-1EEF-4864-BD9A-EC38B9EC7DB6}" type="presOf" srcId="{B89E9BB3-DDB6-480E-8007-694C52415390}" destId="{03157F8B-C105-4A04-BDA4-AE864C539066}" srcOrd="0" destOrd="0" presId="urn:microsoft.com/office/officeart/2018/2/layout/IconLabelList"/>
    <dgm:cxn modelId="{0BDA1771-0A55-486A-B06A-34CDD72566AE}" type="presOf" srcId="{5C947CFB-7E8C-4A25-87A7-A79FF6523183}" destId="{3FA77009-7307-4225-BCE1-4CCB486FB21E}" srcOrd="0" destOrd="0" presId="urn:microsoft.com/office/officeart/2018/2/layout/IconLabelList"/>
    <dgm:cxn modelId="{7A2D049B-2DD0-4CCC-AE91-49515A913B54}" srcId="{171084FF-B658-425F-ADE0-A64830E4812A}" destId="{35E363BB-CF96-408E-8386-307EEEC2094C}" srcOrd="0" destOrd="0" parTransId="{225D6BF4-84E6-4C29-9E77-A7FE25A4BF34}" sibTransId="{32F32D97-9C82-4597-A8CD-605FAC2C9547}"/>
    <dgm:cxn modelId="{68EA96AC-5898-45DC-A83E-82CDAF18C937}" type="presOf" srcId="{B31EC979-865C-4681-A67C-A5B951A6506A}" destId="{B55F8E54-1902-40B0-920E-0AF7EF047649}" srcOrd="0" destOrd="0" presId="urn:microsoft.com/office/officeart/2018/2/layout/IconLabelList"/>
    <dgm:cxn modelId="{C8B01FC0-71AF-4982-98D6-8E36117E48C3}" srcId="{171084FF-B658-425F-ADE0-A64830E4812A}" destId="{5C947CFB-7E8C-4A25-87A7-A79FF6523183}" srcOrd="1" destOrd="0" parTransId="{72492E11-F9E7-4C16-B767-C7A04818A775}" sibTransId="{CA059FB4-2A98-4029-9287-BA245270FD35}"/>
    <dgm:cxn modelId="{A7CF21C8-E1BB-4750-BB54-80B11CB3E830}" type="presOf" srcId="{CCCA5C11-5D5C-44EE-8176-623150AEFDB2}" destId="{63254C98-9E42-4C98-A212-0BD7324724B1}" srcOrd="0" destOrd="0" presId="urn:microsoft.com/office/officeart/2018/2/layout/IconLabelList"/>
    <dgm:cxn modelId="{05E044E0-0753-4631-B8C4-9B6EA40E877E}" srcId="{171084FF-B658-425F-ADE0-A64830E4812A}" destId="{B89E9BB3-DDB6-480E-8007-694C52415390}" srcOrd="4" destOrd="0" parTransId="{DFC73225-0FCC-40C1-8303-A36806F3DC74}" sibTransId="{B6EFB46D-0065-455B-9255-86C4FCCEC0B2}"/>
    <dgm:cxn modelId="{504CDDEE-1C93-4263-B0BD-77829F1C47A6}" srcId="{171084FF-B658-425F-ADE0-A64830E4812A}" destId="{CCCA5C11-5D5C-44EE-8176-623150AEFDB2}" srcOrd="2" destOrd="0" parTransId="{17DFC54A-FDCE-45DC-A47D-08C3C0463190}" sibTransId="{8514E5C4-DE1A-4425-B72C-AE47F60BD992}"/>
    <dgm:cxn modelId="{DFAC60F1-5375-4E9C-8FAD-9DEA1062CE6F}" srcId="{171084FF-B658-425F-ADE0-A64830E4812A}" destId="{6D067C4C-0131-4EA9-B81C-28C15C524A9C}" srcOrd="3" destOrd="0" parTransId="{7F2EA097-4946-4C3F-8F27-3712B6B8C85B}" sibTransId="{B9D68CC8-44C3-4B7C-A38F-BD6EE6B4662A}"/>
    <dgm:cxn modelId="{9825D855-ED95-4958-BA39-721A2728DE9C}" type="presParOf" srcId="{F046199D-0047-4ABA-AA8D-B04D19225C4D}" destId="{5FA4089D-FD66-42A2-878F-EEE74CD64C03}" srcOrd="0" destOrd="0" presId="urn:microsoft.com/office/officeart/2018/2/layout/IconLabelList"/>
    <dgm:cxn modelId="{099C86F0-2DC0-4D15-B0CF-51B7F1A2CC54}" type="presParOf" srcId="{5FA4089D-FD66-42A2-878F-EEE74CD64C03}" destId="{B8FD92B3-232D-4D79-AF15-DE0ACCB5E43F}" srcOrd="0" destOrd="0" presId="urn:microsoft.com/office/officeart/2018/2/layout/IconLabelList"/>
    <dgm:cxn modelId="{48C4F2C3-EE7A-4348-A59D-09F2E1A82829}" type="presParOf" srcId="{5FA4089D-FD66-42A2-878F-EEE74CD64C03}" destId="{CC1DED7C-62FB-4D82-8192-5CC532237456}" srcOrd="1" destOrd="0" presId="urn:microsoft.com/office/officeart/2018/2/layout/IconLabelList"/>
    <dgm:cxn modelId="{88F0B316-3EB4-4E39-BC1C-1675254E4B3B}" type="presParOf" srcId="{5FA4089D-FD66-42A2-878F-EEE74CD64C03}" destId="{052ED559-077D-42C8-8882-2B0D2AB615DA}" srcOrd="2" destOrd="0" presId="urn:microsoft.com/office/officeart/2018/2/layout/IconLabelList"/>
    <dgm:cxn modelId="{B5157AB6-EF80-4196-9E14-5DCF3E29D246}" type="presParOf" srcId="{F046199D-0047-4ABA-AA8D-B04D19225C4D}" destId="{FBA37E54-8647-4091-ADEE-806E5050D94D}" srcOrd="1" destOrd="0" presId="urn:microsoft.com/office/officeart/2018/2/layout/IconLabelList"/>
    <dgm:cxn modelId="{874D6415-552E-458C-9C8B-EF0388849739}" type="presParOf" srcId="{F046199D-0047-4ABA-AA8D-B04D19225C4D}" destId="{1837101D-8AEF-487A-AF2A-F88AB28554A3}" srcOrd="2" destOrd="0" presId="urn:microsoft.com/office/officeart/2018/2/layout/IconLabelList"/>
    <dgm:cxn modelId="{4F63B1B4-BF16-4AA8-8B48-96617EA2D9BA}" type="presParOf" srcId="{1837101D-8AEF-487A-AF2A-F88AB28554A3}" destId="{C5951508-3E82-4064-90DE-1D4B6DC3A5C9}" srcOrd="0" destOrd="0" presId="urn:microsoft.com/office/officeart/2018/2/layout/IconLabelList"/>
    <dgm:cxn modelId="{78ECFB3D-B4EB-4772-AA77-61DCA02E8B9D}" type="presParOf" srcId="{1837101D-8AEF-487A-AF2A-F88AB28554A3}" destId="{459DDE47-77EE-40B0-BB8E-0CD14B0488FC}" srcOrd="1" destOrd="0" presId="urn:microsoft.com/office/officeart/2018/2/layout/IconLabelList"/>
    <dgm:cxn modelId="{4469425E-826A-4554-A61D-23680A48DD6A}" type="presParOf" srcId="{1837101D-8AEF-487A-AF2A-F88AB28554A3}" destId="{3FA77009-7307-4225-BCE1-4CCB486FB21E}" srcOrd="2" destOrd="0" presId="urn:microsoft.com/office/officeart/2018/2/layout/IconLabelList"/>
    <dgm:cxn modelId="{8EC5E47E-EC70-4958-9614-5680C274BAB9}" type="presParOf" srcId="{F046199D-0047-4ABA-AA8D-B04D19225C4D}" destId="{EB600F09-14A1-427D-AA85-E69FB843954B}" srcOrd="3" destOrd="0" presId="urn:microsoft.com/office/officeart/2018/2/layout/IconLabelList"/>
    <dgm:cxn modelId="{DE87EAE1-9E07-47A1-86DB-B2C67721F559}" type="presParOf" srcId="{F046199D-0047-4ABA-AA8D-B04D19225C4D}" destId="{8E9775AF-88BC-4501-B3EA-EE15AD357C38}" srcOrd="4" destOrd="0" presId="urn:microsoft.com/office/officeart/2018/2/layout/IconLabelList"/>
    <dgm:cxn modelId="{4F47E9A1-178E-4BDC-ACFC-7F4354EFC0B5}" type="presParOf" srcId="{8E9775AF-88BC-4501-B3EA-EE15AD357C38}" destId="{BFCFDE3D-74E8-438C-9313-75446C4BC9D9}" srcOrd="0" destOrd="0" presId="urn:microsoft.com/office/officeart/2018/2/layout/IconLabelList"/>
    <dgm:cxn modelId="{9EEF6A44-B9C7-44DA-8A38-BA58498B0A71}" type="presParOf" srcId="{8E9775AF-88BC-4501-B3EA-EE15AD357C38}" destId="{5AE4FCF9-0AF2-4B3F-9B6F-9CF1EEE7F7DC}" srcOrd="1" destOrd="0" presId="urn:microsoft.com/office/officeart/2018/2/layout/IconLabelList"/>
    <dgm:cxn modelId="{01479326-D517-490F-8E90-F207141A7C5B}" type="presParOf" srcId="{8E9775AF-88BC-4501-B3EA-EE15AD357C38}" destId="{63254C98-9E42-4C98-A212-0BD7324724B1}" srcOrd="2" destOrd="0" presId="urn:microsoft.com/office/officeart/2018/2/layout/IconLabelList"/>
    <dgm:cxn modelId="{150B3690-618E-4AF1-B040-F943D638032F}" type="presParOf" srcId="{F046199D-0047-4ABA-AA8D-B04D19225C4D}" destId="{789D7829-461C-4BB0-945F-6F66F5187958}" srcOrd="5" destOrd="0" presId="urn:microsoft.com/office/officeart/2018/2/layout/IconLabelList"/>
    <dgm:cxn modelId="{E0B0430D-473A-45FE-A5AF-49AC3360D9F2}" type="presParOf" srcId="{F046199D-0047-4ABA-AA8D-B04D19225C4D}" destId="{512D21EE-ED6B-479B-B2A9-BB55A1CA8A25}" srcOrd="6" destOrd="0" presId="urn:microsoft.com/office/officeart/2018/2/layout/IconLabelList"/>
    <dgm:cxn modelId="{EC36D730-C231-47E2-AE5B-3D76EB6E0608}" type="presParOf" srcId="{512D21EE-ED6B-479B-B2A9-BB55A1CA8A25}" destId="{8D62E1A8-5253-4E23-9E36-3F977A27B091}" srcOrd="0" destOrd="0" presId="urn:microsoft.com/office/officeart/2018/2/layout/IconLabelList"/>
    <dgm:cxn modelId="{491FD5BF-2D48-43B4-AF73-0F9A7397FB00}" type="presParOf" srcId="{512D21EE-ED6B-479B-B2A9-BB55A1CA8A25}" destId="{3639C526-BFAF-496D-AD7B-CDAD5F09D77E}" srcOrd="1" destOrd="0" presId="urn:microsoft.com/office/officeart/2018/2/layout/IconLabelList"/>
    <dgm:cxn modelId="{F4FD35E6-5FEF-480B-8988-5D605E3FAA15}" type="presParOf" srcId="{512D21EE-ED6B-479B-B2A9-BB55A1CA8A25}" destId="{6F58054E-284D-444C-B0EE-E11444F75494}" srcOrd="2" destOrd="0" presId="urn:microsoft.com/office/officeart/2018/2/layout/IconLabelList"/>
    <dgm:cxn modelId="{B53D3F64-78A5-44C3-8560-5963EE119C9F}" type="presParOf" srcId="{F046199D-0047-4ABA-AA8D-B04D19225C4D}" destId="{1D3E540A-572D-43D1-8498-E4E794BB0A3C}" srcOrd="7" destOrd="0" presId="urn:microsoft.com/office/officeart/2018/2/layout/IconLabelList"/>
    <dgm:cxn modelId="{9A49C159-6610-4E77-8ADB-5FEF85DFD7A7}" type="presParOf" srcId="{F046199D-0047-4ABA-AA8D-B04D19225C4D}" destId="{D6387AE9-FB6B-48C2-90BE-E98BEA0B26B6}" srcOrd="8" destOrd="0" presId="urn:microsoft.com/office/officeart/2018/2/layout/IconLabelList"/>
    <dgm:cxn modelId="{0187BA6D-265A-474E-BD52-90EE6BE350BD}" type="presParOf" srcId="{D6387AE9-FB6B-48C2-90BE-E98BEA0B26B6}" destId="{E668CA1B-6507-4C83-BB36-7608F9799A0B}" srcOrd="0" destOrd="0" presId="urn:microsoft.com/office/officeart/2018/2/layout/IconLabelList"/>
    <dgm:cxn modelId="{96CE8949-986D-4D71-898F-2927DC11CD18}" type="presParOf" srcId="{D6387AE9-FB6B-48C2-90BE-E98BEA0B26B6}" destId="{787820F3-B1AB-4E9A-95C4-5C56E0221DC6}" srcOrd="1" destOrd="0" presId="urn:microsoft.com/office/officeart/2018/2/layout/IconLabelList"/>
    <dgm:cxn modelId="{2F819155-693D-49EA-81E0-7328B2C18E9B}" type="presParOf" srcId="{D6387AE9-FB6B-48C2-90BE-E98BEA0B26B6}" destId="{03157F8B-C105-4A04-BDA4-AE864C539066}" srcOrd="2" destOrd="0" presId="urn:microsoft.com/office/officeart/2018/2/layout/IconLabelList"/>
    <dgm:cxn modelId="{EC4B9F02-E0E5-4AA9-B5DC-DC75D8815073}" type="presParOf" srcId="{F046199D-0047-4ABA-AA8D-B04D19225C4D}" destId="{0495F8FC-06C5-497E-A707-9701AF8942AB}" srcOrd="9" destOrd="0" presId="urn:microsoft.com/office/officeart/2018/2/layout/IconLabelList"/>
    <dgm:cxn modelId="{D6C0D9AA-8A40-4AE1-A89D-6E8D73DE53C9}" type="presParOf" srcId="{F046199D-0047-4ABA-AA8D-B04D19225C4D}" destId="{17B66F10-4F06-42FE-A24C-325A9D32F6F2}" srcOrd="10" destOrd="0" presId="urn:microsoft.com/office/officeart/2018/2/layout/IconLabelList"/>
    <dgm:cxn modelId="{285BAE32-C937-49FA-A9A1-2CE02D16F749}" type="presParOf" srcId="{17B66F10-4F06-42FE-A24C-325A9D32F6F2}" destId="{48A60B88-733E-4E3F-AB74-B903040B195F}" srcOrd="0" destOrd="0" presId="urn:microsoft.com/office/officeart/2018/2/layout/IconLabelList"/>
    <dgm:cxn modelId="{5512D0B6-5777-416A-A8C6-FACF972067C2}" type="presParOf" srcId="{17B66F10-4F06-42FE-A24C-325A9D32F6F2}" destId="{D0B9E30B-5AD4-413A-B37F-DD3DD6D56F98}" srcOrd="1" destOrd="0" presId="urn:microsoft.com/office/officeart/2018/2/layout/IconLabelList"/>
    <dgm:cxn modelId="{7F066CFD-14A3-4E40-BA2B-B4AFE2B4E65D}" type="presParOf" srcId="{17B66F10-4F06-42FE-A24C-325A9D32F6F2}" destId="{B55F8E54-1902-40B0-920E-0AF7EF0476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1084FF-B658-425F-ADE0-A64830E481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E363BB-CF96-408E-8386-307EEEC2094C}">
      <dgm:prSet custT="1"/>
      <dgm:spPr/>
      <dgm:t>
        <a:bodyPr/>
        <a:lstStyle/>
        <a:p>
          <a:r>
            <a:rPr lang="en-US" sz="2400" dirty="0"/>
            <a:t>Cleaning data</a:t>
          </a:r>
        </a:p>
      </dgm:t>
    </dgm:pt>
    <dgm:pt modelId="{225D6BF4-84E6-4C29-9E77-A7FE25A4BF34}" type="parTrans" cxnId="{7A2D049B-2DD0-4CCC-AE91-49515A913B54}">
      <dgm:prSet/>
      <dgm:spPr/>
      <dgm:t>
        <a:bodyPr/>
        <a:lstStyle/>
        <a:p>
          <a:endParaRPr lang="en-US"/>
        </a:p>
      </dgm:t>
    </dgm:pt>
    <dgm:pt modelId="{32F32D97-9C82-4597-A8CD-605FAC2C9547}" type="sibTrans" cxnId="{7A2D049B-2DD0-4CCC-AE91-49515A913B54}">
      <dgm:prSet/>
      <dgm:spPr/>
      <dgm:t>
        <a:bodyPr/>
        <a:lstStyle/>
        <a:p>
          <a:endParaRPr lang="en-US"/>
        </a:p>
      </dgm:t>
    </dgm:pt>
    <dgm:pt modelId="{5C947CFB-7E8C-4A25-87A7-A79FF6523183}">
      <dgm:prSet custT="1"/>
      <dgm:spPr/>
      <dgm:t>
        <a:bodyPr/>
        <a:lstStyle/>
        <a:p>
          <a:r>
            <a:rPr lang="en-US" sz="2400" dirty="0"/>
            <a:t>Missing values</a:t>
          </a:r>
        </a:p>
      </dgm:t>
    </dgm:pt>
    <dgm:pt modelId="{72492E11-F9E7-4C16-B767-C7A04818A775}" type="parTrans" cxnId="{C8B01FC0-71AF-4982-98D6-8E36117E48C3}">
      <dgm:prSet/>
      <dgm:spPr/>
      <dgm:t>
        <a:bodyPr/>
        <a:lstStyle/>
        <a:p>
          <a:endParaRPr lang="en-US"/>
        </a:p>
      </dgm:t>
    </dgm:pt>
    <dgm:pt modelId="{CA059FB4-2A98-4029-9287-BA245270FD35}" type="sibTrans" cxnId="{C8B01FC0-71AF-4982-98D6-8E36117E48C3}">
      <dgm:prSet/>
      <dgm:spPr/>
      <dgm:t>
        <a:bodyPr/>
        <a:lstStyle/>
        <a:p>
          <a:endParaRPr lang="en-US"/>
        </a:p>
      </dgm:t>
    </dgm:pt>
    <dgm:pt modelId="{CCCA5C11-5D5C-44EE-8176-623150AEFDB2}">
      <dgm:prSet custT="1"/>
      <dgm:spPr/>
      <dgm:t>
        <a:bodyPr/>
        <a:lstStyle/>
        <a:p>
          <a:r>
            <a:rPr lang="en-US" sz="2400" dirty="0"/>
            <a:t>Normalization and standardization</a:t>
          </a:r>
        </a:p>
      </dgm:t>
    </dgm:pt>
    <dgm:pt modelId="{17DFC54A-FDCE-45DC-A47D-08C3C0463190}" type="parTrans" cxnId="{504CDDEE-1C93-4263-B0BD-77829F1C47A6}">
      <dgm:prSet/>
      <dgm:spPr/>
      <dgm:t>
        <a:bodyPr/>
        <a:lstStyle/>
        <a:p>
          <a:endParaRPr lang="en-US"/>
        </a:p>
      </dgm:t>
    </dgm:pt>
    <dgm:pt modelId="{8514E5C4-DE1A-4425-B72C-AE47F60BD992}" type="sibTrans" cxnId="{504CDDEE-1C93-4263-B0BD-77829F1C47A6}">
      <dgm:prSet/>
      <dgm:spPr/>
      <dgm:t>
        <a:bodyPr/>
        <a:lstStyle/>
        <a:p>
          <a:endParaRPr lang="en-US"/>
        </a:p>
      </dgm:t>
    </dgm:pt>
    <dgm:pt modelId="{6D067C4C-0131-4EA9-B81C-28C15C524A9C}">
      <dgm:prSet custT="1"/>
      <dgm:spPr/>
      <dgm:t>
        <a:bodyPr/>
        <a:lstStyle/>
        <a:p>
          <a:r>
            <a:rPr lang="en-US" sz="2400" dirty="0"/>
            <a:t>Handling categorical data</a:t>
          </a:r>
        </a:p>
      </dgm:t>
    </dgm:pt>
    <dgm:pt modelId="{7F2EA097-4946-4C3F-8F27-3712B6B8C85B}" type="parTrans" cxnId="{DFAC60F1-5375-4E9C-8FAD-9DEA1062CE6F}">
      <dgm:prSet/>
      <dgm:spPr/>
      <dgm:t>
        <a:bodyPr/>
        <a:lstStyle/>
        <a:p>
          <a:endParaRPr lang="en-US"/>
        </a:p>
      </dgm:t>
    </dgm:pt>
    <dgm:pt modelId="{B9D68CC8-44C3-4B7C-A38F-BD6EE6B4662A}" type="sibTrans" cxnId="{DFAC60F1-5375-4E9C-8FAD-9DEA1062CE6F}">
      <dgm:prSet/>
      <dgm:spPr/>
      <dgm:t>
        <a:bodyPr/>
        <a:lstStyle/>
        <a:p>
          <a:endParaRPr lang="en-US"/>
        </a:p>
      </dgm:t>
    </dgm:pt>
    <dgm:pt modelId="{B89E9BB3-DDB6-480E-8007-694C52415390}">
      <dgm:prSet custT="1"/>
      <dgm:spPr/>
      <dgm:t>
        <a:bodyPr/>
        <a:lstStyle/>
        <a:p>
          <a:r>
            <a:rPr lang="en-US" sz="2400" dirty="0"/>
            <a:t>High-dimensional data</a:t>
          </a:r>
        </a:p>
      </dgm:t>
    </dgm:pt>
    <dgm:pt modelId="{DFC73225-0FCC-40C1-8303-A36806F3DC74}" type="parTrans" cxnId="{05E044E0-0753-4631-B8C4-9B6EA40E877E}">
      <dgm:prSet/>
      <dgm:spPr/>
      <dgm:t>
        <a:bodyPr/>
        <a:lstStyle/>
        <a:p>
          <a:endParaRPr lang="en-US"/>
        </a:p>
      </dgm:t>
    </dgm:pt>
    <dgm:pt modelId="{B6EFB46D-0065-455B-9255-86C4FCCEC0B2}" type="sibTrans" cxnId="{05E044E0-0753-4631-B8C4-9B6EA40E877E}">
      <dgm:prSet/>
      <dgm:spPr/>
      <dgm:t>
        <a:bodyPr/>
        <a:lstStyle/>
        <a:p>
          <a:endParaRPr lang="en-US"/>
        </a:p>
      </dgm:t>
    </dgm:pt>
    <dgm:pt modelId="{B31EC979-865C-4681-A67C-A5B951A6506A}">
      <dgm:prSet custT="1"/>
      <dgm:spPr/>
      <dgm:t>
        <a:bodyPr/>
        <a:lstStyle/>
        <a:p>
          <a:r>
            <a:rPr lang="en-US" sz="2400" b="1" dirty="0"/>
            <a:t>In one sentence: Cleaning and Reading Data</a:t>
          </a:r>
        </a:p>
      </dgm:t>
    </dgm:pt>
    <dgm:pt modelId="{2C68CE50-064E-4B6B-9491-011E6E22A753}" type="parTrans" cxnId="{E9422B3D-B253-45F1-9B9E-865036E0628D}">
      <dgm:prSet/>
      <dgm:spPr/>
      <dgm:t>
        <a:bodyPr/>
        <a:lstStyle/>
        <a:p>
          <a:endParaRPr lang="en-US"/>
        </a:p>
      </dgm:t>
    </dgm:pt>
    <dgm:pt modelId="{0220FA58-42C2-4BBC-B50E-53EE648A93AD}" type="sibTrans" cxnId="{E9422B3D-B253-45F1-9B9E-865036E0628D}">
      <dgm:prSet/>
      <dgm:spPr/>
      <dgm:t>
        <a:bodyPr/>
        <a:lstStyle/>
        <a:p>
          <a:endParaRPr lang="en-US"/>
        </a:p>
      </dgm:t>
    </dgm:pt>
    <dgm:pt modelId="{F046199D-0047-4ABA-AA8D-B04D19225C4D}" type="pres">
      <dgm:prSet presAssocID="{171084FF-B658-425F-ADE0-A64830E4812A}" presName="root" presStyleCnt="0">
        <dgm:presLayoutVars>
          <dgm:dir/>
          <dgm:resizeHandles val="exact"/>
        </dgm:presLayoutVars>
      </dgm:prSet>
      <dgm:spPr/>
    </dgm:pt>
    <dgm:pt modelId="{5FA4089D-FD66-42A2-878F-EEE74CD64C03}" type="pres">
      <dgm:prSet presAssocID="{35E363BB-CF96-408E-8386-307EEEC2094C}" presName="compNode" presStyleCnt="0"/>
      <dgm:spPr/>
    </dgm:pt>
    <dgm:pt modelId="{B8FD92B3-232D-4D79-AF15-DE0ACCB5E43F}" type="pres">
      <dgm:prSet presAssocID="{35E363BB-CF96-408E-8386-307EEEC209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C1DED7C-62FB-4D82-8192-5CC532237456}" type="pres">
      <dgm:prSet presAssocID="{35E363BB-CF96-408E-8386-307EEEC2094C}" presName="spaceRect" presStyleCnt="0"/>
      <dgm:spPr/>
    </dgm:pt>
    <dgm:pt modelId="{052ED559-077D-42C8-8882-2B0D2AB615DA}" type="pres">
      <dgm:prSet presAssocID="{35E363BB-CF96-408E-8386-307EEEC2094C}" presName="textRect" presStyleLbl="revTx" presStyleIdx="0" presStyleCnt="6">
        <dgm:presLayoutVars>
          <dgm:chMax val="1"/>
          <dgm:chPref val="1"/>
        </dgm:presLayoutVars>
      </dgm:prSet>
      <dgm:spPr/>
    </dgm:pt>
    <dgm:pt modelId="{FBA37E54-8647-4091-ADEE-806E5050D94D}" type="pres">
      <dgm:prSet presAssocID="{32F32D97-9C82-4597-A8CD-605FAC2C9547}" presName="sibTrans" presStyleCnt="0"/>
      <dgm:spPr/>
    </dgm:pt>
    <dgm:pt modelId="{1837101D-8AEF-487A-AF2A-F88AB28554A3}" type="pres">
      <dgm:prSet presAssocID="{5C947CFB-7E8C-4A25-87A7-A79FF6523183}" presName="compNode" presStyleCnt="0"/>
      <dgm:spPr/>
    </dgm:pt>
    <dgm:pt modelId="{C5951508-3E82-4064-90DE-1D4B6DC3A5C9}" type="pres">
      <dgm:prSet presAssocID="{5C947CFB-7E8C-4A25-87A7-A79FF65231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59DDE47-77EE-40B0-BB8E-0CD14B0488FC}" type="pres">
      <dgm:prSet presAssocID="{5C947CFB-7E8C-4A25-87A7-A79FF6523183}" presName="spaceRect" presStyleCnt="0"/>
      <dgm:spPr/>
    </dgm:pt>
    <dgm:pt modelId="{3FA77009-7307-4225-BCE1-4CCB486FB21E}" type="pres">
      <dgm:prSet presAssocID="{5C947CFB-7E8C-4A25-87A7-A79FF6523183}" presName="textRect" presStyleLbl="revTx" presStyleIdx="1" presStyleCnt="6">
        <dgm:presLayoutVars>
          <dgm:chMax val="1"/>
          <dgm:chPref val="1"/>
        </dgm:presLayoutVars>
      </dgm:prSet>
      <dgm:spPr/>
    </dgm:pt>
    <dgm:pt modelId="{EB600F09-14A1-427D-AA85-E69FB843954B}" type="pres">
      <dgm:prSet presAssocID="{CA059FB4-2A98-4029-9287-BA245270FD35}" presName="sibTrans" presStyleCnt="0"/>
      <dgm:spPr/>
    </dgm:pt>
    <dgm:pt modelId="{8E9775AF-88BC-4501-B3EA-EE15AD357C38}" type="pres">
      <dgm:prSet presAssocID="{CCCA5C11-5D5C-44EE-8176-623150AEFDB2}" presName="compNode" presStyleCnt="0"/>
      <dgm:spPr/>
    </dgm:pt>
    <dgm:pt modelId="{BFCFDE3D-74E8-438C-9313-75446C4BC9D9}" type="pres">
      <dgm:prSet presAssocID="{CCCA5C11-5D5C-44EE-8176-623150AEFDB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AE4FCF9-0AF2-4B3F-9B6F-9CF1EEE7F7DC}" type="pres">
      <dgm:prSet presAssocID="{CCCA5C11-5D5C-44EE-8176-623150AEFDB2}" presName="spaceRect" presStyleCnt="0"/>
      <dgm:spPr/>
    </dgm:pt>
    <dgm:pt modelId="{63254C98-9E42-4C98-A212-0BD7324724B1}" type="pres">
      <dgm:prSet presAssocID="{CCCA5C11-5D5C-44EE-8176-623150AEFDB2}" presName="textRect" presStyleLbl="revTx" presStyleIdx="2" presStyleCnt="6" custScaleX="121205">
        <dgm:presLayoutVars>
          <dgm:chMax val="1"/>
          <dgm:chPref val="1"/>
        </dgm:presLayoutVars>
      </dgm:prSet>
      <dgm:spPr/>
    </dgm:pt>
    <dgm:pt modelId="{789D7829-461C-4BB0-945F-6F66F5187958}" type="pres">
      <dgm:prSet presAssocID="{8514E5C4-DE1A-4425-B72C-AE47F60BD992}" presName="sibTrans" presStyleCnt="0"/>
      <dgm:spPr/>
    </dgm:pt>
    <dgm:pt modelId="{512D21EE-ED6B-479B-B2A9-BB55A1CA8A25}" type="pres">
      <dgm:prSet presAssocID="{6D067C4C-0131-4EA9-B81C-28C15C524A9C}" presName="compNode" presStyleCnt="0"/>
      <dgm:spPr/>
    </dgm:pt>
    <dgm:pt modelId="{8D62E1A8-5253-4E23-9E36-3F977A27B091}" type="pres">
      <dgm:prSet presAssocID="{6D067C4C-0131-4EA9-B81C-28C15C524A9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9C526-BFAF-496D-AD7B-CDAD5F09D77E}" type="pres">
      <dgm:prSet presAssocID="{6D067C4C-0131-4EA9-B81C-28C15C524A9C}" presName="spaceRect" presStyleCnt="0"/>
      <dgm:spPr/>
    </dgm:pt>
    <dgm:pt modelId="{6F58054E-284D-444C-B0EE-E11444F75494}" type="pres">
      <dgm:prSet presAssocID="{6D067C4C-0131-4EA9-B81C-28C15C524A9C}" presName="textRect" presStyleLbl="revTx" presStyleIdx="3" presStyleCnt="6">
        <dgm:presLayoutVars>
          <dgm:chMax val="1"/>
          <dgm:chPref val="1"/>
        </dgm:presLayoutVars>
      </dgm:prSet>
      <dgm:spPr/>
    </dgm:pt>
    <dgm:pt modelId="{1D3E540A-572D-43D1-8498-E4E794BB0A3C}" type="pres">
      <dgm:prSet presAssocID="{B9D68CC8-44C3-4B7C-A38F-BD6EE6B4662A}" presName="sibTrans" presStyleCnt="0"/>
      <dgm:spPr/>
    </dgm:pt>
    <dgm:pt modelId="{D6387AE9-FB6B-48C2-90BE-E98BEA0B26B6}" type="pres">
      <dgm:prSet presAssocID="{B89E9BB3-DDB6-480E-8007-694C52415390}" presName="compNode" presStyleCnt="0"/>
      <dgm:spPr/>
    </dgm:pt>
    <dgm:pt modelId="{E668CA1B-6507-4C83-BB36-7608F9799A0B}" type="pres">
      <dgm:prSet presAssocID="{B89E9BB3-DDB6-480E-8007-694C524153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87820F3-B1AB-4E9A-95C4-5C56E0221DC6}" type="pres">
      <dgm:prSet presAssocID="{B89E9BB3-DDB6-480E-8007-694C52415390}" presName="spaceRect" presStyleCnt="0"/>
      <dgm:spPr/>
    </dgm:pt>
    <dgm:pt modelId="{03157F8B-C105-4A04-BDA4-AE864C539066}" type="pres">
      <dgm:prSet presAssocID="{B89E9BB3-DDB6-480E-8007-694C52415390}" presName="textRect" presStyleLbl="revTx" presStyleIdx="4" presStyleCnt="6">
        <dgm:presLayoutVars>
          <dgm:chMax val="1"/>
          <dgm:chPref val="1"/>
        </dgm:presLayoutVars>
      </dgm:prSet>
      <dgm:spPr/>
    </dgm:pt>
    <dgm:pt modelId="{0495F8FC-06C5-497E-A707-9701AF8942AB}" type="pres">
      <dgm:prSet presAssocID="{B6EFB46D-0065-455B-9255-86C4FCCEC0B2}" presName="sibTrans" presStyleCnt="0"/>
      <dgm:spPr/>
    </dgm:pt>
    <dgm:pt modelId="{17B66F10-4F06-42FE-A24C-325A9D32F6F2}" type="pres">
      <dgm:prSet presAssocID="{B31EC979-865C-4681-A67C-A5B951A6506A}" presName="compNode" presStyleCnt="0"/>
      <dgm:spPr/>
    </dgm:pt>
    <dgm:pt modelId="{48A60B88-733E-4E3F-AB74-B903040B195F}" type="pres">
      <dgm:prSet presAssocID="{B31EC979-865C-4681-A67C-A5B951A6506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D0B9E30B-5AD4-413A-B37F-DD3DD6D56F98}" type="pres">
      <dgm:prSet presAssocID="{B31EC979-865C-4681-A67C-A5B951A6506A}" presName="spaceRect" presStyleCnt="0"/>
      <dgm:spPr/>
    </dgm:pt>
    <dgm:pt modelId="{B55F8E54-1902-40B0-920E-0AF7EF047649}" type="pres">
      <dgm:prSet presAssocID="{B31EC979-865C-4681-A67C-A5B951A6506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AA29213-3501-42BA-986B-E430ECEB123A}" type="presOf" srcId="{171084FF-B658-425F-ADE0-A64830E4812A}" destId="{F046199D-0047-4ABA-AA8D-B04D19225C4D}" srcOrd="0" destOrd="0" presId="urn:microsoft.com/office/officeart/2018/2/layout/IconLabelList"/>
    <dgm:cxn modelId="{E9422B3D-B253-45F1-9B9E-865036E0628D}" srcId="{171084FF-B658-425F-ADE0-A64830E4812A}" destId="{B31EC979-865C-4681-A67C-A5B951A6506A}" srcOrd="5" destOrd="0" parTransId="{2C68CE50-064E-4B6B-9491-011E6E22A753}" sibTransId="{0220FA58-42C2-4BBC-B50E-53EE648A93AD}"/>
    <dgm:cxn modelId="{80172341-B31D-4A20-AE82-A680FF028B1D}" type="presOf" srcId="{35E363BB-CF96-408E-8386-307EEEC2094C}" destId="{052ED559-077D-42C8-8882-2B0D2AB615DA}" srcOrd="0" destOrd="0" presId="urn:microsoft.com/office/officeart/2018/2/layout/IconLabelList"/>
    <dgm:cxn modelId="{3698F345-5267-4441-9D37-7935CB10A2DE}" type="presOf" srcId="{6D067C4C-0131-4EA9-B81C-28C15C524A9C}" destId="{6F58054E-284D-444C-B0EE-E11444F75494}" srcOrd="0" destOrd="0" presId="urn:microsoft.com/office/officeart/2018/2/layout/IconLabelList"/>
    <dgm:cxn modelId="{EFECD36A-1EEF-4864-BD9A-EC38B9EC7DB6}" type="presOf" srcId="{B89E9BB3-DDB6-480E-8007-694C52415390}" destId="{03157F8B-C105-4A04-BDA4-AE864C539066}" srcOrd="0" destOrd="0" presId="urn:microsoft.com/office/officeart/2018/2/layout/IconLabelList"/>
    <dgm:cxn modelId="{0BDA1771-0A55-486A-B06A-34CDD72566AE}" type="presOf" srcId="{5C947CFB-7E8C-4A25-87A7-A79FF6523183}" destId="{3FA77009-7307-4225-BCE1-4CCB486FB21E}" srcOrd="0" destOrd="0" presId="urn:microsoft.com/office/officeart/2018/2/layout/IconLabelList"/>
    <dgm:cxn modelId="{7A2D049B-2DD0-4CCC-AE91-49515A913B54}" srcId="{171084FF-B658-425F-ADE0-A64830E4812A}" destId="{35E363BB-CF96-408E-8386-307EEEC2094C}" srcOrd="0" destOrd="0" parTransId="{225D6BF4-84E6-4C29-9E77-A7FE25A4BF34}" sibTransId="{32F32D97-9C82-4597-A8CD-605FAC2C9547}"/>
    <dgm:cxn modelId="{68EA96AC-5898-45DC-A83E-82CDAF18C937}" type="presOf" srcId="{B31EC979-865C-4681-A67C-A5B951A6506A}" destId="{B55F8E54-1902-40B0-920E-0AF7EF047649}" srcOrd="0" destOrd="0" presId="urn:microsoft.com/office/officeart/2018/2/layout/IconLabelList"/>
    <dgm:cxn modelId="{C8B01FC0-71AF-4982-98D6-8E36117E48C3}" srcId="{171084FF-B658-425F-ADE0-A64830E4812A}" destId="{5C947CFB-7E8C-4A25-87A7-A79FF6523183}" srcOrd="1" destOrd="0" parTransId="{72492E11-F9E7-4C16-B767-C7A04818A775}" sibTransId="{CA059FB4-2A98-4029-9287-BA245270FD35}"/>
    <dgm:cxn modelId="{A7CF21C8-E1BB-4750-BB54-80B11CB3E830}" type="presOf" srcId="{CCCA5C11-5D5C-44EE-8176-623150AEFDB2}" destId="{63254C98-9E42-4C98-A212-0BD7324724B1}" srcOrd="0" destOrd="0" presId="urn:microsoft.com/office/officeart/2018/2/layout/IconLabelList"/>
    <dgm:cxn modelId="{05E044E0-0753-4631-B8C4-9B6EA40E877E}" srcId="{171084FF-B658-425F-ADE0-A64830E4812A}" destId="{B89E9BB3-DDB6-480E-8007-694C52415390}" srcOrd="4" destOrd="0" parTransId="{DFC73225-0FCC-40C1-8303-A36806F3DC74}" sibTransId="{B6EFB46D-0065-455B-9255-86C4FCCEC0B2}"/>
    <dgm:cxn modelId="{504CDDEE-1C93-4263-B0BD-77829F1C47A6}" srcId="{171084FF-B658-425F-ADE0-A64830E4812A}" destId="{CCCA5C11-5D5C-44EE-8176-623150AEFDB2}" srcOrd="2" destOrd="0" parTransId="{17DFC54A-FDCE-45DC-A47D-08C3C0463190}" sibTransId="{8514E5C4-DE1A-4425-B72C-AE47F60BD992}"/>
    <dgm:cxn modelId="{DFAC60F1-5375-4E9C-8FAD-9DEA1062CE6F}" srcId="{171084FF-B658-425F-ADE0-A64830E4812A}" destId="{6D067C4C-0131-4EA9-B81C-28C15C524A9C}" srcOrd="3" destOrd="0" parTransId="{7F2EA097-4946-4C3F-8F27-3712B6B8C85B}" sibTransId="{B9D68CC8-44C3-4B7C-A38F-BD6EE6B4662A}"/>
    <dgm:cxn modelId="{9825D855-ED95-4958-BA39-721A2728DE9C}" type="presParOf" srcId="{F046199D-0047-4ABA-AA8D-B04D19225C4D}" destId="{5FA4089D-FD66-42A2-878F-EEE74CD64C03}" srcOrd="0" destOrd="0" presId="urn:microsoft.com/office/officeart/2018/2/layout/IconLabelList"/>
    <dgm:cxn modelId="{099C86F0-2DC0-4D15-B0CF-51B7F1A2CC54}" type="presParOf" srcId="{5FA4089D-FD66-42A2-878F-EEE74CD64C03}" destId="{B8FD92B3-232D-4D79-AF15-DE0ACCB5E43F}" srcOrd="0" destOrd="0" presId="urn:microsoft.com/office/officeart/2018/2/layout/IconLabelList"/>
    <dgm:cxn modelId="{48C4F2C3-EE7A-4348-A59D-09F2E1A82829}" type="presParOf" srcId="{5FA4089D-FD66-42A2-878F-EEE74CD64C03}" destId="{CC1DED7C-62FB-4D82-8192-5CC532237456}" srcOrd="1" destOrd="0" presId="urn:microsoft.com/office/officeart/2018/2/layout/IconLabelList"/>
    <dgm:cxn modelId="{88F0B316-3EB4-4E39-BC1C-1675254E4B3B}" type="presParOf" srcId="{5FA4089D-FD66-42A2-878F-EEE74CD64C03}" destId="{052ED559-077D-42C8-8882-2B0D2AB615DA}" srcOrd="2" destOrd="0" presId="urn:microsoft.com/office/officeart/2018/2/layout/IconLabelList"/>
    <dgm:cxn modelId="{B5157AB6-EF80-4196-9E14-5DCF3E29D246}" type="presParOf" srcId="{F046199D-0047-4ABA-AA8D-B04D19225C4D}" destId="{FBA37E54-8647-4091-ADEE-806E5050D94D}" srcOrd="1" destOrd="0" presId="urn:microsoft.com/office/officeart/2018/2/layout/IconLabelList"/>
    <dgm:cxn modelId="{874D6415-552E-458C-9C8B-EF0388849739}" type="presParOf" srcId="{F046199D-0047-4ABA-AA8D-B04D19225C4D}" destId="{1837101D-8AEF-487A-AF2A-F88AB28554A3}" srcOrd="2" destOrd="0" presId="urn:microsoft.com/office/officeart/2018/2/layout/IconLabelList"/>
    <dgm:cxn modelId="{4F63B1B4-BF16-4AA8-8B48-96617EA2D9BA}" type="presParOf" srcId="{1837101D-8AEF-487A-AF2A-F88AB28554A3}" destId="{C5951508-3E82-4064-90DE-1D4B6DC3A5C9}" srcOrd="0" destOrd="0" presId="urn:microsoft.com/office/officeart/2018/2/layout/IconLabelList"/>
    <dgm:cxn modelId="{78ECFB3D-B4EB-4772-AA77-61DCA02E8B9D}" type="presParOf" srcId="{1837101D-8AEF-487A-AF2A-F88AB28554A3}" destId="{459DDE47-77EE-40B0-BB8E-0CD14B0488FC}" srcOrd="1" destOrd="0" presId="urn:microsoft.com/office/officeart/2018/2/layout/IconLabelList"/>
    <dgm:cxn modelId="{4469425E-826A-4554-A61D-23680A48DD6A}" type="presParOf" srcId="{1837101D-8AEF-487A-AF2A-F88AB28554A3}" destId="{3FA77009-7307-4225-BCE1-4CCB486FB21E}" srcOrd="2" destOrd="0" presId="urn:microsoft.com/office/officeart/2018/2/layout/IconLabelList"/>
    <dgm:cxn modelId="{8EC5E47E-EC70-4958-9614-5680C274BAB9}" type="presParOf" srcId="{F046199D-0047-4ABA-AA8D-B04D19225C4D}" destId="{EB600F09-14A1-427D-AA85-E69FB843954B}" srcOrd="3" destOrd="0" presId="urn:microsoft.com/office/officeart/2018/2/layout/IconLabelList"/>
    <dgm:cxn modelId="{DE87EAE1-9E07-47A1-86DB-B2C67721F559}" type="presParOf" srcId="{F046199D-0047-4ABA-AA8D-B04D19225C4D}" destId="{8E9775AF-88BC-4501-B3EA-EE15AD357C38}" srcOrd="4" destOrd="0" presId="urn:microsoft.com/office/officeart/2018/2/layout/IconLabelList"/>
    <dgm:cxn modelId="{4F47E9A1-178E-4BDC-ACFC-7F4354EFC0B5}" type="presParOf" srcId="{8E9775AF-88BC-4501-B3EA-EE15AD357C38}" destId="{BFCFDE3D-74E8-438C-9313-75446C4BC9D9}" srcOrd="0" destOrd="0" presId="urn:microsoft.com/office/officeart/2018/2/layout/IconLabelList"/>
    <dgm:cxn modelId="{9EEF6A44-B9C7-44DA-8A38-BA58498B0A71}" type="presParOf" srcId="{8E9775AF-88BC-4501-B3EA-EE15AD357C38}" destId="{5AE4FCF9-0AF2-4B3F-9B6F-9CF1EEE7F7DC}" srcOrd="1" destOrd="0" presId="urn:microsoft.com/office/officeart/2018/2/layout/IconLabelList"/>
    <dgm:cxn modelId="{01479326-D517-490F-8E90-F207141A7C5B}" type="presParOf" srcId="{8E9775AF-88BC-4501-B3EA-EE15AD357C38}" destId="{63254C98-9E42-4C98-A212-0BD7324724B1}" srcOrd="2" destOrd="0" presId="urn:microsoft.com/office/officeart/2018/2/layout/IconLabelList"/>
    <dgm:cxn modelId="{150B3690-618E-4AF1-B040-F943D638032F}" type="presParOf" srcId="{F046199D-0047-4ABA-AA8D-B04D19225C4D}" destId="{789D7829-461C-4BB0-945F-6F66F5187958}" srcOrd="5" destOrd="0" presId="urn:microsoft.com/office/officeart/2018/2/layout/IconLabelList"/>
    <dgm:cxn modelId="{E0B0430D-473A-45FE-A5AF-49AC3360D9F2}" type="presParOf" srcId="{F046199D-0047-4ABA-AA8D-B04D19225C4D}" destId="{512D21EE-ED6B-479B-B2A9-BB55A1CA8A25}" srcOrd="6" destOrd="0" presId="urn:microsoft.com/office/officeart/2018/2/layout/IconLabelList"/>
    <dgm:cxn modelId="{EC36D730-C231-47E2-AE5B-3D76EB6E0608}" type="presParOf" srcId="{512D21EE-ED6B-479B-B2A9-BB55A1CA8A25}" destId="{8D62E1A8-5253-4E23-9E36-3F977A27B091}" srcOrd="0" destOrd="0" presId="urn:microsoft.com/office/officeart/2018/2/layout/IconLabelList"/>
    <dgm:cxn modelId="{491FD5BF-2D48-43B4-AF73-0F9A7397FB00}" type="presParOf" srcId="{512D21EE-ED6B-479B-B2A9-BB55A1CA8A25}" destId="{3639C526-BFAF-496D-AD7B-CDAD5F09D77E}" srcOrd="1" destOrd="0" presId="urn:microsoft.com/office/officeart/2018/2/layout/IconLabelList"/>
    <dgm:cxn modelId="{F4FD35E6-5FEF-480B-8988-5D605E3FAA15}" type="presParOf" srcId="{512D21EE-ED6B-479B-B2A9-BB55A1CA8A25}" destId="{6F58054E-284D-444C-B0EE-E11444F75494}" srcOrd="2" destOrd="0" presId="urn:microsoft.com/office/officeart/2018/2/layout/IconLabelList"/>
    <dgm:cxn modelId="{B53D3F64-78A5-44C3-8560-5963EE119C9F}" type="presParOf" srcId="{F046199D-0047-4ABA-AA8D-B04D19225C4D}" destId="{1D3E540A-572D-43D1-8498-E4E794BB0A3C}" srcOrd="7" destOrd="0" presId="urn:microsoft.com/office/officeart/2018/2/layout/IconLabelList"/>
    <dgm:cxn modelId="{9A49C159-6610-4E77-8ADB-5FEF85DFD7A7}" type="presParOf" srcId="{F046199D-0047-4ABA-AA8D-B04D19225C4D}" destId="{D6387AE9-FB6B-48C2-90BE-E98BEA0B26B6}" srcOrd="8" destOrd="0" presId="urn:microsoft.com/office/officeart/2018/2/layout/IconLabelList"/>
    <dgm:cxn modelId="{0187BA6D-265A-474E-BD52-90EE6BE350BD}" type="presParOf" srcId="{D6387AE9-FB6B-48C2-90BE-E98BEA0B26B6}" destId="{E668CA1B-6507-4C83-BB36-7608F9799A0B}" srcOrd="0" destOrd="0" presId="urn:microsoft.com/office/officeart/2018/2/layout/IconLabelList"/>
    <dgm:cxn modelId="{96CE8949-986D-4D71-898F-2927DC11CD18}" type="presParOf" srcId="{D6387AE9-FB6B-48C2-90BE-E98BEA0B26B6}" destId="{787820F3-B1AB-4E9A-95C4-5C56E0221DC6}" srcOrd="1" destOrd="0" presId="urn:microsoft.com/office/officeart/2018/2/layout/IconLabelList"/>
    <dgm:cxn modelId="{2F819155-693D-49EA-81E0-7328B2C18E9B}" type="presParOf" srcId="{D6387AE9-FB6B-48C2-90BE-E98BEA0B26B6}" destId="{03157F8B-C105-4A04-BDA4-AE864C539066}" srcOrd="2" destOrd="0" presId="urn:microsoft.com/office/officeart/2018/2/layout/IconLabelList"/>
    <dgm:cxn modelId="{EC4B9F02-E0E5-4AA9-B5DC-DC75D8815073}" type="presParOf" srcId="{F046199D-0047-4ABA-AA8D-B04D19225C4D}" destId="{0495F8FC-06C5-497E-A707-9701AF8942AB}" srcOrd="9" destOrd="0" presId="urn:microsoft.com/office/officeart/2018/2/layout/IconLabelList"/>
    <dgm:cxn modelId="{D6C0D9AA-8A40-4AE1-A89D-6E8D73DE53C9}" type="presParOf" srcId="{F046199D-0047-4ABA-AA8D-B04D19225C4D}" destId="{17B66F10-4F06-42FE-A24C-325A9D32F6F2}" srcOrd="10" destOrd="0" presId="urn:microsoft.com/office/officeart/2018/2/layout/IconLabelList"/>
    <dgm:cxn modelId="{285BAE32-C937-49FA-A9A1-2CE02D16F749}" type="presParOf" srcId="{17B66F10-4F06-42FE-A24C-325A9D32F6F2}" destId="{48A60B88-733E-4E3F-AB74-B903040B195F}" srcOrd="0" destOrd="0" presId="urn:microsoft.com/office/officeart/2018/2/layout/IconLabelList"/>
    <dgm:cxn modelId="{5512D0B6-5777-416A-A8C6-FACF972067C2}" type="presParOf" srcId="{17B66F10-4F06-42FE-A24C-325A9D32F6F2}" destId="{D0B9E30B-5AD4-413A-B37F-DD3DD6D56F98}" srcOrd="1" destOrd="0" presId="urn:microsoft.com/office/officeart/2018/2/layout/IconLabelList"/>
    <dgm:cxn modelId="{7F066CFD-14A3-4E40-BA2B-B4AFE2B4E65D}" type="presParOf" srcId="{17B66F10-4F06-42FE-A24C-325A9D32F6F2}" destId="{B55F8E54-1902-40B0-920E-0AF7EF0476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D92B3-232D-4D79-AF15-DE0ACCB5E43F}">
      <dsp:nvSpPr>
        <dsp:cNvPr id="0" name=""/>
        <dsp:cNvSpPr/>
      </dsp:nvSpPr>
      <dsp:spPr>
        <a:xfrm>
          <a:off x="461529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D559-077D-42C8-8882-2B0D2AB615DA}">
      <dsp:nvSpPr>
        <dsp:cNvPr id="0" name=""/>
        <dsp:cNvSpPr/>
      </dsp:nvSpPr>
      <dsp:spPr>
        <a:xfrm>
          <a:off x="5684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Types of data sources</a:t>
          </a:r>
        </a:p>
      </dsp:txBody>
      <dsp:txXfrm>
        <a:off x="5684" y="1978594"/>
        <a:ext cx="1657617" cy="1544303"/>
      </dsp:txXfrm>
    </dsp:sp>
    <dsp:sp modelId="{C5951508-3E82-4064-90DE-1D4B6DC3A5C9}">
      <dsp:nvSpPr>
        <dsp:cNvPr id="0" name=""/>
        <dsp:cNvSpPr/>
      </dsp:nvSpPr>
      <dsp:spPr>
        <a:xfrm>
          <a:off x="2409229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77009-7307-4225-BCE1-4CCB486FB21E}">
      <dsp:nvSpPr>
        <dsp:cNvPr id="0" name=""/>
        <dsp:cNvSpPr/>
      </dsp:nvSpPr>
      <dsp:spPr>
        <a:xfrm>
          <a:off x="1953384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Loading   data</a:t>
          </a:r>
        </a:p>
      </dsp:txBody>
      <dsp:txXfrm>
        <a:off x="1953384" y="1978594"/>
        <a:ext cx="1657617" cy="1544303"/>
      </dsp:txXfrm>
    </dsp:sp>
    <dsp:sp modelId="{BFCFDE3D-74E8-438C-9313-75446C4BC9D9}">
      <dsp:nvSpPr>
        <dsp:cNvPr id="0" name=""/>
        <dsp:cNvSpPr/>
      </dsp:nvSpPr>
      <dsp:spPr>
        <a:xfrm>
          <a:off x="4356929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4C98-9E42-4C98-A212-0BD7324724B1}">
      <dsp:nvSpPr>
        <dsp:cNvPr id="0" name=""/>
        <dsp:cNvSpPr/>
      </dsp:nvSpPr>
      <dsp:spPr>
        <a:xfrm>
          <a:off x="3901084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Access, search, and sanity checks</a:t>
          </a:r>
        </a:p>
      </dsp:txBody>
      <dsp:txXfrm>
        <a:off x="3901084" y="1978594"/>
        <a:ext cx="1657617" cy="1544303"/>
      </dsp:txXfrm>
    </dsp:sp>
    <dsp:sp modelId="{8D62E1A8-5253-4E23-9E36-3F977A27B091}">
      <dsp:nvSpPr>
        <dsp:cNvPr id="0" name=""/>
        <dsp:cNvSpPr/>
      </dsp:nvSpPr>
      <dsp:spPr>
        <a:xfrm>
          <a:off x="6304629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8054E-284D-444C-B0EE-E11444F75494}">
      <dsp:nvSpPr>
        <dsp:cNvPr id="0" name=""/>
        <dsp:cNvSpPr/>
      </dsp:nvSpPr>
      <dsp:spPr>
        <a:xfrm>
          <a:off x="5848785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Plotting</a:t>
          </a:r>
        </a:p>
      </dsp:txBody>
      <dsp:txXfrm>
        <a:off x="5848785" y="1978594"/>
        <a:ext cx="1657617" cy="1544303"/>
      </dsp:txXfrm>
    </dsp:sp>
    <dsp:sp modelId="{E668CA1B-6507-4C83-BB36-7608F9799A0B}">
      <dsp:nvSpPr>
        <dsp:cNvPr id="0" name=""/>
        <dsp:cNvSpPr/>
      </dsp:nvSpPr>
      <dsp:spPr>
        <a:xfrm>
          <a:off x="8252329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57F8B-C105-4A04-BDA4-AE864C539066}">
      <dsp:nvSpPr>
        <dsp:cNvPr id="0" name=""/>
        <dsp:cNvSpPr/>
      </dsp:nvSpPr>
      <dsp:spPr>
        <a:xfrm>
          <a:off x="7796485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Visualization</a:t>
          </a:r>
        </a:p>
      </dsp:txBody>
      <dsp:txXfrm>
        <a:off x="7796485" y="1978594"/>
        <a:ext cx="1657617" cy="1544303"/>
      </dsp:txXfrm>
    </dsp:sp>
    <dsp:sp modelId="{48A60B88-733E-4E3F-AB74-B903040B195F}">
      <dsp:nvSpPr>
        <dsp:cNvPr id="0" name=""/>
        <dsp:cNvSpPr/>
      </dsp:nvSpPr>
      <dsp:spPr>
        <a:xfrm>
          <a:off x="10200030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F8E54-1902-40B0-920E-0AF7EF047649}">
      <dsp:nvSpPr>
        <dsp:cNvPr id="0" name=""/>
        <dsp:cNvSpPr/>
      </dsp:nvSpPr>
      <dsp:spPr>
        <a:xfrm>
          <a:off x="9744185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 one sentence: Data collection and exploration</a:t>
          </a:r>
        </a:p>
      </dsp:txBody>
      <dsp:txXfrm>
        <a:off x="9744185" y="1978594"/>
        <a:ext cx="1657617" cy="1544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D92B3-232D-4D79-AF15-DE0ACCB5E43F}">
      <dsp:nvSpPr>
        <dsp:cNvPr id="0" name=""/>
        <dsp:cNvSpPr/>
      </dsp:nvSpPr>
      <dsp:spPr>
        <a:xfrm>
          <a:off x="446652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D559-077D-42C8-8882-2B0D2AB615DA}">
      <dsp:nvSpPr>
        <dsp:cNvPr id="0" name=""/>
        <dsp:cNvSpPr/>
      </dsp:nvSpPr>
      <dsp:spPr>
        <a:xfrm>
          <a:off x="4343" y="2179394"/>
          <a:ext cx="1608398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Cleaning data</a:t>
          </a:r>
        </a:p>
      </dsp:txBody>
      <dsp:txXfrm>
        <a:off x="4343" y="2179394"/>
        <a:ext cx="1608398" cy="1025002"/>
      </dsp:txXfrm>
    </dsp:sp>
    <dsp:sp modelId="{C5951508-3E82-4064-90DE-1D4B6DC3A5C9}">
      <dsp:nvSpPr>
        <dsp:cNvPr id="0" name=""/>
        <dsp:cNvSpPr/>
      </dsp:nvSpPr>
      <dsp:spPr>
        <a:xfrm>
          <a:off x="2336521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77009-7307-4225-BCE1-4CCB486FB21E}">
      <dsp:nvSpPr>
        <dsp:cNvPr id="0" name=""/>
        <dsp:cNvSpPr/>
      </dsp:nvSpPr>
      <dsp:spPr>
        <a:xfrm>
          <a:off x="1894211" y="2179394"/>
          <a:ext cx="1608398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Missing values</a:t>
          </a:r>
        </a:p>
      </dsp:txBody>
      <dsp:txXfrm>
        <a:off x="1894211" y="2179394"/>
        <a:ext cx="1608398" cy="1025002"/>
      </dsp:txXfrm>
    </dsp:sp>
    <dsp:sp modelId="{BFCFDE3D-74E8-438C-9313-75446C4BC9D9}">
      <dsp:nvSpPr>
        <dsp:cNvPr id="0" name=""/>
        <dsp:cNvSpPr/>
      </dsp:nvSpPr>
      <dsp:spPr>
        <a:xfrm>
          <a:off x="4396919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4C98-9E42-4C98-A212-0BD7324724B1}">
      <dsp:nvSpPr>
        <dsp:cNvPr id="0" name=""/>
        <dsp:cNvSpPr/>
      </dsp:nvSpPr>
      <dsp:spPr>
        <a:xfrm>
          <a:off x="3784079" y="2179394"/>
          <a:ext cx="1949459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Normalization and standardization</a:t>
          </a:r>
        </a:p>
      </dsp:txBody>
      <dsp:txXfrm>
        <a:off x="3784079" y="2179394"/>
        <a:ext cx="1949459" cy="1025002"/>
      </dsp:txXfrm>
    </dsp:sp>
    <dsp:sp modelId="{8D62E1A8-5253-4E23-9E36-3F977A27B091}">
      <dsp:nvSpPr>
        <dsp:cNvPr id="0" name=""/>
        <dsp:cNvSpPr/>
      </dsp:nvSpPr>
      <dsp:spPr>
        <a:xfrm>
          <a:off x="6457318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8054E-284D-444C-B0EE-E11444F75494}">
      <dsp:nvSpPr>
        <dsp:cNvPr id="0" name=""/>
        <dsp:cNvSpPr/>
      </dsp:nvSpPr>
      <dsp:spPr>
        <a:xfrm>
          <a:off x="6015008" y="2179394"/>
          <a:ext cx="1608398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Handling categorical data</a:t>
          </a:r>
        </a:p>
      </dsp:txBody>
      <dsp:txXfrm>
        <a:off x="6015008" y="2179394"/>
        <a:ext cx="1608398" cy="1025002"/>
      </dsp:txXfrm>
    </dsp:sp>
    <dsp:sp modelId="{E668CA1B-6507-4C83-BB36-7608F9799A0B}">
      <dsp:nvSpPr>
        <dsp:cNvPr id="0" name=""/>
        <dsp:cNvSpPr/>
      </dsp:nvSpPr>
      <dsp:spPr>
        <a:xfrm>
          <a:off x="8347186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57F8B-C105-4A04-BDA4-AE864C539066}">
      <dsp:nvSpPr>
        <dsp:cNvPr id="0" name=""/>
        <dsp:cNvSpPr/>
      </dsp:nvSpPr>
      <dsp:spPr>
        <a:xfrm>
          <a:off x="7904876" y="2179394"/>
          <a:ext cx="1608398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High-dimensional data</a:t>
          </a:r>
        </a:p>
      </dsp:txBody>
      <dsp:txXfrm>
        <a:off x="7904876" y="2179394"/>
        <a:ext cx="1608398" cy="1025002"/>
      </dsp:txXfrm>
    </dsp:sp>
    <dsp:sp modelId="{48A60B88-733E-4E3F-AB74-B903040B195F}">
      <dsp:nvSpPr>
        <dsp:cNvPr id="0" name=""/>
        <dsp:cNvSpPr/>
      </dsp:nvSpPr>
      <dsp:spPr>
        <a:xfrm>
          <a:off x="10237054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F8E54-1902-40B0-920E-0AF7EF047649}">
      <dsp:nvSpPr>
        <dsp:cNvPr id="0" name=""/>
        <dsp:cNvSpPr/>
      </dsp:nvSpPr>
      <dsp:spPr>
        <a:xfrm>
          <a:off x="9794745" y="2179394"/>
          <a:ext cx="1608398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 one sentence: Cleaning and Reading Data</a:t>
          </a:r>
        </a:p>
      </dsp:txBody>
      <dsp:txXfrm>
        <a:off x="9794745" y="2179394"/>
        <a:ext cx="1608398" cy="1025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358-7AD1-43AC-856F-81AD8CB16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C3354-8923-4CDB-86DA-F3C782FE7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0604-F90A-4517-BFAD-8DD91F2E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A518-B698-44AD-854F-12865943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ECCB-5A11-47CE-8052-F22303E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B9EB-C628-449A-84B9-49DA8AE8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FC78D-56AE-4468-B688-C77E360D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49E4-7967-4362-B654-1B79FFD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8741-5B77-45EC-B054-2FBB623E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10E0-E2E7-4057-AEE2-EFA1E9F4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ACCFA-8536-4E72-B7F2-EEA8F39AC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DC9A1-8A4F-45CC-8FE6-479756C9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2DFA-6583-4B3C-9749-B49E222A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4BB2-F2BD-449F-A0AD-10E5524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5626-C7ED-427A-AB5F-46138869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271-4448-4AB6-B3C2-F061AB24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C933-62AF-45B6-A391-1E5AE9D1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86F9-C9E3-4DC2-95B0-C2C8BF3D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E0AA-D957-49CD-B7AA-2A1DAA3C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5CB4-478D-4C0E-B4D6-7DA45229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C1E0-D9E0-4E3C-AED9-0D070784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3D22-087E-47EB-AC8D-8B628B9C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2053-34B2-4A91-93DE-2BC3225B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B5F9-5598-4979-AAAB-7E344AE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2F14-89C5-4B4D-AE9A-05DE5CEA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8219-9641-4F61-8B18-8129BA3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1DD4-99C8-4440-86D0-A391E5AB5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4781-5661-4CFC-9268-3A74F98B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8AF6-B2C6-4F20-9938-E9295E2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2323-1F4A-4494-8728-48FFD17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239F-59D2-4A1F-97AE-411339B6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3F14-BA54-4343-9430-21307F2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6040-B9BB-43FA-B6B5-72D694AC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51CC-792A-4A0D-B1C7-EDAE72F4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A3008-57FF-486B-9307-155CB7F88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48A1-1D9E-48CD-837D-5F5DEC8EF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E3512-97EF-46D6-A8F8-F622585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CEDFD-E4FC-4AE3-B057-029A997A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31C61-94E5-4F0C-A087-9E3716B4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825C-0ACE-4E6B-A6D6-91390887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2E7FC-96E1-4047-9501-652AD606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9B464-54D7-4393-931F-9D0A40A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7DFE-91B1-4101-A5E4-919AA4E1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7C3DA-8DE7-4FCA-89D8-518C8B1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E8697-5F6D-43BC-83AD-3F6B02C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84EBC-429E-4015-97E5-AF5711EE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226B-B81E-434E-B967-7703C545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F762-9642-4D77-9C4D-C8762706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D8DBE-F51B-4A5C-B640-F496A91B3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0357-578F-4851-9376-6A25FC2C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0C77-7400-4197-9EBC-1E9E754B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4EFA2-0817-4A23-A16F-B4695F15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864-D353-4397-8204-2A75B118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60D2-ECEC-42EE-B14F-4121ECAF9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0588-0E59-47F4-AF0E-C2534DBA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5BB8-07BF-4FE8-B945-6D3FE724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75DC6-433A-4E8E-9E9E-5DFD675C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4494-1729-47E0-893B-A02AB709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98234-56FB-429D-AD09-45F2012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F165-3C3C-4B3F-86C6-2390FB99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9313-56FB-4888-BE66-B446C9F6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205D-12B6-481F-90FA-8AFBFCA655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5AFA-C2BB-4E08-990F-7FE5D6C8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F0AA-AC90-4B7A-B335-984AE8CD4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arlos.DeOliveira@NY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1F6F-05E7-4C82-9E46-3602FA75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731" y="1111086"/>
            <a:ext cx="8247018" cy="2623885"/>
          </a:xfrm>
        </p:spPr>
        <p:txBody>
          <a:bodyPr anchor="ctr">
            <a:normAutofit fontScale="90000"/>
          </a:bodyPr>
          <a:lstStyle/>
          <a:p>
            <a:r>
              <a:rPr lang="en-US" sz="6100" b="1" dirty="0">
                <a:solidFill>
                  <a:srgbClr val="FFFFFF"/>
                </a:solidFill>
              </a:rPr>
              <a:t>Data Engineering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i="1" dirty="0">
                <a:solidFill>
                  <a:srgbClr val="FFFFFF"/>
                </a:solidFill>
              </a:rPr>
              <a:t>Class 1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dirty="0">
                <a:solidFill>
                  <a:srgbClr val="FFFFFF"/>
                </a:solidFill>
              </a:rPr>
              <a:t>Collecting and exploring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EA83-FE6A-4424-BDD0-873C4D8E6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564710"/>
            <a:ext cx="10012680" cy="1814492"/>
          </a:xfrm>
        </p:spPr>
        <p:txBody>
          <a:bodyPr anchor="ctr">
            <a:noAutofit/>
          </a:bodyPr>
          <a:lstStyle/>
          <a:p>
            <a:pPr algn="l"/>
            <a:endParaRPr lang="en-US" sz="2000" dirty="0">
              <a:solidFill>
                <a:srgbClr val="1B1B1B"/>
              </a:solidFill>
            </a:endParaRP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Carlos De Oliveira</a:t>
            </a: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(</a:t>
            </a:r>
            <a:r>
              <a:rPr lang="en-US" sz="2000" dirty="0">
                <a:solidFill>
                  <a:srgbClr val="1B1B1B"/>
                </a:solidFill>
                <a:hlinkClick r:id="rId2"/>
              </a:rPr>
              <a:t>Carlos.DeOliveira@NYU.edu</a:t>
            </a:r>
            <a:r>
              <a:rPr lang="en-US" sz="2000" dirty="0">
                <a:solidFill>
                  <a:srgbClr val="1B1B1B"/>
                </a:solidFill>
              </a:rPr>
              <a:t>) </a:t>
            </a:r>
            <a:br>
              <a:rPr lang="en-US" sz="2000" dirty="0">
                <a:solidFill>
                  <a:srgbClr val="1B1B1B"/>
                </a:solidFill>
              </a:rPr>
            </a:br>
            <a:endParaRPr lang="en-US" sz="2000" dirty="0">
              <a:solidFill>
                <a:srgbClr val="1B1B1B"/>
              </a:solidFill>
            </a:endParaRPr>
          </a:p>
          <a:p>
            <a:pPr algn="r"/>
            <a:r>
              <a:rPr lang="en-US" sz="2000" dirty="0">
                <a:solidFill>
                  <a:srgbClr val="1B1B1B"/>
                </a:solidFill>
              </a:rPr>
              <a:t>Fall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BE2488A-9631-40C1-9470-567DD663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1314C-DFED-4CBF-96E3-15B4B7DB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111D1-9476-46F9-9CEA-C7BE68CFF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792757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0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Types of data 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0DBB7-5BBA-4FEA-98C2-F2D70107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11" y="3047690"/>
            <a:ext cx="6782480" cy="298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AC834-861B-4C09-A5B7-D5CA640085EF}"/>
              </a:ext>
            </a:extLst>
          </p:cNvPr>
          <p:cNvSpPr txBox="1"/>
          <p:nvPr/>
        </p:nvSpPr>
        <p:spPr>
          <a:xfrm>
            <a:off x="828811" y="3363103"/>
            <a:ext cx="1671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(see Ex 02 – 1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step)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B5E3C-FCA5-4D18-93C1-89F741EA0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4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356" y="3748098"/>
            <a:ext cx="3456644" cy="223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34ACE1-58CA-41D3-B575-2D75A6AE48ED}"/>
              </a:ext>
            </a:extLst>
          </p:cNvPr>
          <p:cNvSpPr txBox="1"/>
          <p:nvPr/>
        </p:nvSpPr>
        <p:spPr>
          <a:xfrm>
            <a:off x="824452" y="3959645"/>
            <a:ext cx="2421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(see Ex 02 – 2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step… 5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step)</a:t>
            </a:r>
          </a:p>
        </p:txBody>
      </p:sp>
    </p:spTree>
    <p:extLst>
      <p:ext uri="{BB962C8B-B14F-4D97-AF65-F5344CB8AC3E}">
        <p14:creationId xmlns:p14="http://schemas.microsoft.com/office/powerpoint/2010/main" val="42285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1314C-DFED-4CBF-96E3-15B4B7DB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111D1-9476-46F9-9CEA-C7BE68CFF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285440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C1DC-14EA-E9E9-4F65-1678A5D3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436E-0C3E-B70B-881C-750DE8E2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See </a:t>
            </a:r>
            <a:r>
              <a:rPr lang="en-US" sz="3200" b="1" i="1" dirty="0"/>
              <a:t>EX 02.py</a:t>
            </a:r>
          </a:p>
          <a:p>
            <a:endParaRPr lang="en-US" sz="3200" b="1" i="1" dirty="0"/>
          </a:p>
          <a:p>
            <a:endParaRPr lang="en-US" sz="3200" b="1" i="1" dirty="0"/>
          </a:p>
          <a:p>
            <a:endParaRPr lang="en-US" sz="3200" b="1" i="1" dirty="0"/>
          </a:p>
          <a:p>
            <a:endParaRPr lang="en-US" sz="3200" b="1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623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100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Engineering Class 1 Collecting and exploring data</vt:lpstr>
      <vt:lpstr>Topics</vt:lpstr>
      <vt:lpstr>Types of data sources</vt:lpstr>
      <vt:lpstr>Topics</vt:lpstr>
      <vt:lpstr>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Class 1 Introduction</dc:title>
  <dc:creator>Carlos J. De Oliveira</dc:creator>
  <cp:lastModifiedBy>Carlos J. De Oliveira</cp:lastModifiedBy>
  <cp:revision>2</cp:revision>
  <dcterms:created xsi:type="dcterms:W3CDTF">2020-03-26T13:34:37Z</dcterms:created>
  <dcterms:modified xsi:type="dcterms:W3CDTF">2022-10-28T10:07:21Z</dcterms:modified>
</cp:coreProperties>
</file>