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9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E2A97-1EC1-44CA-A938-C5A659688E81}" v="2" dt="2023-04-01T10:05:3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1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1A8E8320-2F12-412E-944E-1939DFD175E5}"/>
    <pc:docChg chg="undo redo custSel addSld delSld modSld">
      <pc:chgData name="Carlos J. De Oliveira" userId="ca41cdfad799e06b" providerId="LiveId" clId="{1A8E8320-2F12-412E-944E-1939DFD175E5}" dt="2021-04-15T20:52:16.921" v="325" actId="1037"/>
      <pc:docMkLst>
        <pc:docMk/>
      </pc:docMkLst>
      <pc:sldChg chg="addSp delSp modSp mod">
        <pc:chgData name="Carlos J. De Oliveira" userId="ca41cdfad799e06b" providerId="LiveId" clId="{1A8E8320-2F12-412E-944E-1939DFD175E5}" dt="2021-04-15T20:42:55.139" v="71" actId="14100"/>
        <pc:sldMkLst>
          <pc:docMk/>
          <pc:sldMk cId="514511814" sldId="294"/>
        </pc:sldMkLst>
        <pc:spChg chg="del mod">
          <ac:chgData name="Carlos J. De Oliveira" userId="ca41cdfad799e06b" providerId="LiveId" clId="{1A8E8320-2F12-412E-944E-1939DFD175E5}" dt="2021-04-15T18:44:07.315" v="1" actId="478"/>
          <ac:spMkLst>
            <pc:docMk/>
            <pc:sldMk cId="514511814" sldId="294"/>
            <ac:spMk id="3" creationId="{FA5EF1A8-5873-427D-8B3F-5FE68138D2BE}"/>
          </ac:spMkLst>
        </pc:spChg>
        <pc:spChg chg="add mod">
          <ac:chgData name="Carlos J. De Oliveira" userId="ca41cdfad799e06b" providerId="LiveId" clId="{1A8E8320-2F12-412E-944E-1939DFD175E5}" dt="2021-04-15T20:42:41.284" v="70" actId="5793"/>
          <ac:spMkLst>
            <pc:docMk/>
            <pc:sldMk cId="514511814" sldId="294"/>
            <ac:spMk id="5" creationId="{E56A2CB6-6669-4931-916B-9E26187B4E76}"/>
          </ac:spMkLst>
        </pc:spChg>
        <pc:picChg chg="add mod">
          <ac:chgData name="Carlos J. De Oliveira" userId="ca41cdfad799e06b" providerId="LiveId" clId="{1A8E8320-2F12-412E-944E-1939DFD175E5}" dt="2021-04-15T20:42:55.139" v="71" actId="14100"/>
          <ac:picMkLst>
            <pc:docMk/>
            <pc:sldMk cId="514511814" sldId="294"/>
            <ac:picMk id="9" creationId="{7D6920DD-6A5D-480A-97B1-B4F0252544BA}"/>
          </ac:picMkLst>
        </pc:picChg>
      </pc:sldChg>
      <pc:sldChg chg="addSp delSp modSp mod">
        <pc:chgData name="Carlos J. De Oliveira" userId="ca41cdfad799e06b" providerId="LiveId" clId="{1A8E8320-2F12-412E-944E-1939DFD175E5}" dt="2021-04-15T20:50:09.404" v="269" actId="1038"/>
        <pc:sldMkLst>
          <pc:docMk/>
          <pc:sldMk cId="1109878367" sldId="295"/>
        </pc:sldMkLst>
        <pc:spChg chg="mod">
          <ac:chgData name="Carlos J. De Oliveira" userId="ca41cdfad799e06b" providerId="LiveId" clId="{1A8E8320-2F12-412E-944E-1939DFD175E5}" dt="2021-04-15T20:44:35.169" v="157" actId="14100"/>
          <ac:spMkLst>
            <pc:docMk/>
            <pc:sldMk cId="1109878367" sldId="295"/>
            <ac:spMk id="2" creationId="{95393D45-EB2E-4FFF-B9A0-4BF4FF922A69}"/>
          </ac:spMkLst>
        </pc:spChg>
        <pc:spChg chg="del">
          <ac:chgData name="Carlos J. De Oliveira" userId="ca41cdfad799e06b" providerId="LiveId" clId="{1A8E8320-2F12-412E-944E-1939DFD175E5}" dt="2021-04-15T18:44:16.597" v="2" actId="478"/>
          <ac:spMkLst>
            <pc:docMk/>
            <pc:sldMk cId="1109878367" sldId="295"/>
            <ac:spMk id="4" creationId="{3AD76C40-0FFE-45B4-A32F-1D348C5A397D}"/>
          </ac:spMkLst>
        </pc:spChg>
        <pc:picChg chg="add mod">
          <ac:chgData name="Carlos J. De Oliveira" userId="ca41cdfad799e06b" providerId="LiveId" clId="{1A8E8320-2F12-412E-944E-1939DFD175E5}" dt="2021-04-15T20:50:09.404" v="269" actId="1038"/>
          <ac:picMkLst>
            <pc:docMk/>
            <pc:sldMk cId="1109878367" sldId="295"/>
            <ac:picMk id="7" creationId="{AFB01BDB-DFBD-4EAD-8B4C-CB7FDBF2F40F}"/>
          </ac:picMkLst>
        </pc:picChg>
        <pc:picChg chg="add mod">
          <ac:chgData name="Carlos J. De Oliveira" userId="ca41cdfad799e06b" providerId="LiveId" clId="{1A8E8320-2F12-412E-944E-1939DFD175E5}" dt="2021-04-15T20:50:03.540" v="266" actId="1037"/>
          <ac:picMkLst>
            <pc:docMk/>
            <pc:sldMk cId="1109878367" sldId="295"/>
            <ac:picMk id="9" creationId="{D3EA191D-69C8-4EC8-854C-73ACEF3E1CB5}"/>
          </ac:picMkLst>
        </pc:picChg>
      </pc:sldChg>
      <pc:sldChg chg="modSp">
        <pc:chgData name="Carlos J. De Oliveira" userId="ca41cdfad799e06b" providerId="LiveId" clId="{1A8E8320-2F12-412E-944E-1939DFD175E5}" dt="2021-04-15T20:45:17.526" v="179" actId="20577"/>
        <pc:sldMkLst>
          <pc:docMk/>
          <pc:sldMk cId="177220095" sldId="296"/>
        </pc:sldMkLst>
        <pc:graphicFrameChg chg="mod">
          <ac:chgData name="Carlos J. De Oliveira" userId="ca41cdfad799e06b" providerId="LiveId" clId="{1A8E8320-2F12-412E-944E-1939DFD175E5}" dt="2021-04-15T20:45:17.526" v="179" actId="20577"/>
          <ac:graphicFrameMkLst>
            <pc:docMk/>
            <pc:sldMk cId="177220095" sldId="296"/>
            <ac:graphicFrameMk id="25" creationId="{13FD68A3-7B88-4613-9C9D-17BAE0319293}"/>
          </ac:graphicFrameMkLst>
        </pc:graphicFrameChg>
      </pc:sldChg>
      <pc:sldChg chg="new del">
        <pc:chgData name="Carlos J. De Oliveira" userId="ca41cdfad799e06b" providerId="LiveId" clId="{1A8E8320-2F12-412E-944E-1939DFD175E5}" dt="2021-04-15T20:51:16.985" v="272" actId="47"/>
        <pc:sldMkLst>
          <pc:docMk/>
          <pc:sldMk cId="3727550038" sldId="298"/>
        </pc:sldMkLst>
      </pc:sldChg>
      <pc:sldChg chg="addSp delSp modSp add mod">
        <pc:chgData name="Carlos J. De Oliveira" userId="ca41cdfad799e06b" providerId="LiveId" clId="{1A8E8320-2F12-412E-944E-1939DFD175E5}" dt="2021-04-15T20:52:16.921" v="325" actId="1037"/>
        <pc:sldMkLst>
          <pc:docMk/>
          <pc:sldMk cId="404692119" sldId="299"/>
        </pc:sldMkLst>
        <pc:picChg chg="del">
          <ac:chgData name="Carlos J. De Oliveira" userId="ca41cdfad799e06b" providerId="LiveId" clId="{1A8E8320-2F12-412E-944E-1939DFD175E5}" dt="2021-04-15T20:51:23.103" v="274" actId="478"/>
          <ac:picMkLst>
            <pc:docMk/>
            <pc:sldMk cId="404692119" sldId="299"/>
            <ac:picMk id="7" creationId="{AFB01BDB-DFBD-4EAD-8B4C-CB7FDBF2F40F}"/>
          </ac:picMkLst>
        </pc:picChg>
        <pc:picChg chg="del">
          <ac:chgData name="Carlos J. De Oliveira" userId="ca41cdfad799e06b" providerId="LiveId" clId="{1A8E8320-2F12-412E-944E-1939DFD175E5}" dt="2021-04-15T20:51:21.695" v="273" actId="478"/>
          <ac:picMkLst>
            <pc:docMk/>
            <pc:sldMk cId="404692119" sldId="299"/>
            <ac:picMk id="9" creationId="{D3EA191D-69C8-4EC8-854C-73ACEF3E1CB5}"/>
          </ac:picMkLst>
        </pc:picChg>
        <pc:picChg chg="add mod">
          <ac:chgData name="Carlos J. De Oliveira" userId="ca41cdfad799e06b" providerId="LiveId" clId="{1A8E8320-2F12-412E-944E-1939DFD175E5}" dt="2021-04-15T20:52:16.921" v="325" actId="1037"/>
          <ac:picMkLst>
            <pc:docMk/>
            <pc:sldMk cId="404692119" sldId="299"/>
            <ac:picMk id="11" creationId="{1F8ADDD2-82EB-4358-B0BC-D817E90DA2BA}"/>
          </ac:picMkLst>
        </pc:picChg>
      </pc:sldChg>
    </pc:docChg>
  </pc:docChgLst>
  <pc:docChgLst>
    <pc:chgData name="Carlos J. De Oliveira" userId="ca41cdfad799e06b" providerId="LiveId" clId="{8E44589B-BA37-45AD-BDB8-1C4DA4F04761}"/>
    <pc:docChg chg="undo custSel mod addSld delSld modSld">
      <pc:chgData name="Carlos J. De Oliveira" userId="ca41cdfad799e06b" providerId="LiveId" clId="{8E44589B-BA37-45AD-BDB8-1C4DA4F04761}" dt="2020-04-16T18:23:33.153" v="2849" actId="14100"/>
      <pc:docMkLst>
        <pc:docMk/>
      </pc:docMkLst>
      <pc:sldChg chg="modSp">
        <pc:chgData name="Carlos J. De Oliveira" userId="ca41cdfad799e06b" providerId="LiveId" clId="{8E44589B-BA37-45AD-BDB8-1C4DA4F04761}" dt="2020-04-16T11:08:43.023" v="73" actId="20577"/>
        <pc:sldMkLst>
          <pc:docMk/>
          <pc:sldMk cId="823140972" sldId="256"/>
        </pc:sldMkLst>
        <pc:spChg chg="mod">
          <ac:chgData name="Carlos J. De Oliveira" userId="ca41cdfad799e06b" providerId="LiveId" clId="{8E44589B-BA37-45AD-BDB8-1C4DA4F04761}" dt="2020-04-16T11:08:43.023" v="73" actId="20577"/>
          <ac:spMkLst>
            <pc:docMk/>
            <pc:sldMk cId="823140972" sldId="256"/>
            <ac:spMk id="2" creationId="{2C311F6F-05E7-4C82-9E46-3602FA75412C}"/>
          </ac:spMkLst>
        </pc:spChg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566242851" sldId="265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1294377482" sldId="266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026108534" sldId="267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2807989160" sldId="268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977175452" sldId="269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2042258085" sldId="270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158852961" sldId="271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13663938" sldId="272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321034150" sldId="273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4236369263" sldId="274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4263134180" sldId="275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1023044216" sldId="276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941504027" sldId="277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014778197" sldId="278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3432408105" sldId="279"/>
        </pc:sldMkLst>
      </pc:sldChg>
      <pc:sldChg chg="del">
        <pc:chgData name="Carlos J. De Oliveira" userId="ca41cdfad799e06b" providerId="LiveId" clId="{8E44589B-BA37-45AD-BDB8-1C4DA4F04761}" dt="2020-04-16T11:09:09.289" v="74" actId="47"/>
        <pc:sldMkLst>
          <pc:docMk/>
          <pc:sldMk cId="1690960750" sldId="280"/>
        </pc:sldMkLst>
      </pc:sldChg>
      <pc:sldChg chg="addSp delSp modSp mod setBg">
        <pc:chgData name="Carlos J. De Oliveira" userId="ca41cdfad799e06b" providerId="LiveId" clId="{8E44589B-BA37-45AD-BDB8-1C4DA4F04761}" dt="2020-04-16T11:30:29.738" v="159" actId="115"/>
        <pc:sldMkLst>
          <pc:docMk/>
          <pc:sldMk cId="198815168" sldId="282"/>
        </pc:sldMkLst>
        <pc:spChg chg="mod">
          <ac:chgData name="Carlos J. De Oliveira" userId="ca41cdfad799e06b" providerId="LiveId" clId="{8E44589B-BA37-45AD-BDB8-1C4DA4F04761}" dt="2020-04-16T11:12:57.811" v="112" actId="255"/>
          <ac:spMkLst>
            <pc:docMk/>
            <pc:sldMk cId="198815168" sldId="282"/>
            <ac:spMk id="2" creationId="{38C27CD7-9F67-4A4E-8302-8DDB2ED0750F}"/>
          </ac:spMkLst>
        </pc:spChg>
        <pc:spChg chg="mod">
          <ac:chgData name="Carlos J. De Oliveira" userId="ca41cdfad799e06b" providerId="LiveId" clId="{8E44589B-BA37-45AD-BDB8-1C4DA4F04761}" dt="2020-04-16T11:30:29.738" v="159" actId="115"/>
          <ac:spMkLst>
            <pc:docMk/>
            <pc:sldMk cId="198815168" sldId="282"/>
            <ac:spMk id="3" creationId="{532A21A3-6360-49A4-9F06-17C7B0598FEE}"/>
          </ac:spMkLst>
        </pc:spChg>
        <pc:spChg chg="add del">
          <ac:chgData name="Carlos J. De Oliveira" userId="ca41cdfad799e06b" providerId="LiveId" clId="{8E44589B-BA37-45AD-BDB8-1C4DA4F04761}" dt="2020-04-16T11:11:49.591" v="96" actId="26606"/>
          <ac:spMkLst>
            <pc:docMk/>
            <pc:sldMk cId="198815168" sldId="282"/>
            <ac:spMk id="8" creationId="{85016AEC-0320-4ED0-8ECB-FE11DDDFE17A}"/>
          </ac:spMkLst>
        </pc:spChg>
        <pc:spChg chg="add del">
          <ac:chgData name="Carlos J. De Oliveira" userId="ca41cdfad799e06b" providerId="LiveId" clId="{8E44589B-BA37-45AD-BDB8-1C4DA4F04761}" dt="2020-04-16T11:11:49.591" v="96" actId="26606"/>
          <ac:spMkLst>
            <pc:docMk/>
            <pc:sldMk cId="198815168" sldId="282"/>
            <ac:spMk id="10" creationId="{D3CDB30C-1F82-41E6-A067-831D6E89184F}"/>
          </ac:spMkLst>
        </pc:spChg>
        <pc:spChg chg="add del">
          <ac:chgData name="Carlos J. De Oliveira" userId="ca41cdfad799e06b" providerId="LiveId" clId="{8E44589B-BA37-45AD-BDB8-1C4DA4F04761}" dt="2020-04-16T11:11:49.591" v="96" actId="26606"/>
          <ac:spMkLst>
            <pc:docMk/>
            <pc:sldMk cId="198815168" sldId="282"/>
            <ac:spMk id="12" creationId="{2DDA86DD-F997-4F66-A87C-5B58AB6D19EC}"/>
          </ac:spMkLst>
        </pc:spChg>
        <pc:spChg chg="add del">
          <ac:chgData name="Carlos J. De Oliveira" userId="ca41cdfad799e06b" providerId="LiveId" clId="{8E44589B-BA37-45AD-BDB8-1C4DA4F04761}" dt="2020-04-16T11:11:49.591" v="96" actId="26606"/>
          <ac:spMkLst>
            <pc:docMk/>
            <pc:sldMk cId="198815168" sldId="282"/>
            <ac:spMk id="14" creationId="{D241B827-437E-40A3-A732-669230D6A5BC}"/>
          </ac:spMkLst>
        </pc:spChg>
        <pc:spChg chg="add del">
          <ac:chgData name="Carlos J. De Oliveira" userId="ca41cdfad799e06b" providerId="LiveId" clId="{8E44589B-BA37-45AD-BDB8-1C4DA4F04761}" dt="2020-04-16T11:11:54.502" v="98" actId="26606"/>
          <ac:spMkLst>
            <pc:docMk/>
            <pc:sldMk cId="198815168" sldId="282"/>
            <ac:spMk id="16" creationId="{59A309A7-1751-4ABE-A3C1-EEC40366AD89}"/>
          </ac:spMkLst>
        </pc:spChg>
        <pc:spChg chg="add del">
          <ac:chgData name="Carlos J. De Oliveira" userId="ca41cdfad799e06b" providerId="LiveId" clId="{8E44589B-BA37-45AD-BDB8-1C4DA4F04761}" dt="2020-04-16T11:11:54.502" v="98" actId="26606"/>
          <ac:spMkLst>
            <pc:docMk/>
            <pc:sldMk cId="198815168" sldId="282"/>
            <ac:spMk id="17" creationId="{967D8EB6-EAE1-4F9C-B398-83321E287204}"/>
          </ac:spMkLst>
        </pc:spChg>
        <pc:spChg chg="add">
          <ac:chgData name="Carlos J. De Oliveira" userId="ca41cdfad799e06b" providerId="LiveId" clId="{8E44589B-BA37-45AD-BDB8-1C4DA4F04761}" dt="2020-04-16T11:11:54.512" v="99" actId="26606"/>
          <ac:spMkLst>
            <pc:docMk/>
            <pc:sldMk cId="198815168" sldId="282"/>
            <ac:spMk id="19" creationId="{2B566528-1B12-4246-9431-5C2D7D081168}"/>
          </ac:spMkLst>
        </pc:spChg>
        <pc:spChg chg="add">
          <ac:chgData name="Carlos J. De Oliveira" userId="ca41cdfad799e06b" providerId="LiveId" clId="{8E44589B-BA37-45AD-BDB8-1C4DA4F04761}" dt="2020-04-16T11:11:54.512" v="99" actId="26606"/>
          <ac:spMkLst>
            <pc:docMk/>
            <pc:sldMk cId="198815168" sldId="282"/>
            <ac:spMk id="20" creationId="{2E80C965-DB6D-4F81-9E9E-B027384D0BD6}"/>
          </ac:spMkLst>
        </pc:spChg>
        <pc:spChg chg="add">
          <ac:chgData name="Carlos J. De Oliveira" userId="ca41cdfad799e06b" providerId="LiveId" clId="{8E44589B-BA37-45AD-BDB8-1C4DA4F04761}" dt="2020-04-16T11:11:54.512" v="99" actId="26606"/>
          <ac:spMkLst>
            <pc:docMk/>
            <pc:sldMk cId="198815168" sldId="282"/>
            <ac:spMk id="21" creationId="{A580F890-B085-4E95-96AA-55AEBEC5CE6E}"/>
          </ac:spMkLst>
        </pc:spChg>
        <pc:spChg chg="add">
          <ac:chgData name="Carlos J. De Oliveira" userId="ca41cdfad799e06b" providerId="LiveId" clId="{8E44589B-BA37-45AD-BDB8-1C4DA4F04761}" dt="2020-04-16T11:11:54.512" v="99" actId="26606"/>
          <ac:spMkLst>
            <pc:docMk/>
            <pc:sldMk cId="198815168" sldId="282"/>
            <ac:spMk id="22" creationId="{D3F51FEB-38FB-4F6C-9F7B-2F2AFAB65463}"/>
          </ac:spMkLst>
        </pc:spChg>
        <pc:spChg chg="add">
          <ac:chgData name="Carlos J. De Oliveira" userId="ca41cdfad799e06b" providerId="LiveId" clId="{8E44589B-BA37-45AD-BDB8-1C4DA4F04761}" dt="2020-04-16T11:11:54.512" v="99" actId="26606"/>
          <ac:spMkLst>
            <pc:docMk/>
            <pc:sldMk cId="198815168" sldId="282"/>
            <ac:spMk id="23" creationId="{1E547BA6-BAE0-43BB-A7CA-60F69CE252F0}"/>
          </ac:spMkLst>
        </pc:spChg>
        <pc:picChg chg="add del">
          <ac:chgData name="Carlos J. De Oliveira" userId="ca41cdfad799e06b" providerId="LiveId" clId="{8E44589B-BA37-45AD-BDB8-1C4DA4F04761}" dt="2020-04-16T11:11:54.502" v="98" actId="26606"/>
          <ac:picMkLst>
            <pc:docMk/>
            <pc:sldMk cId="198815168" sldId="282"/>
            <ac:picMk id="7" creationId="{F92852ED-C1E1-4AC4-9427-3CA8C7619B75}"/>
          </ac:picMkLst>
        </pc:picChg>
      </pc:sldChg>
      <pc:sldChg chg="addSp delSp modSp new mod setBg">
        <pc:chgData name="Carlos J. De Oliveira" userId="ca41cdfad799e06b" providerId="LiveId" clId="{8E44589B-BA37-45AD-BDB8-1C4DA4F04761}" dt="2020-04-16T11:34:31.753" v="288" actId="1037"/>
        <pc:sldMkLst>
          <pc:docMk/>
          <pc:sldMk cId="1549205095" sldId="283"/>
        </pc:sldMkLst>
        <pc:spChg chg="mod">
          <ac:chgData name="Carlos J. De Oliveira" userId="ca41cdfad799e06b" providerId="LiveId" clId="{8E44589B-BA37-45AD-BDB8-1C4DA4F04761}" dt="2020-04-16T11:33:38.629" v="176" actId="26606"/>
          <ac:spMkLst>
            <pc:docMk/>
            <pc:sldMk cId="1549205095" sldId="283"/>
            <ac:spMk id="2" creationId="{F1EE803F-0962-4B24-903C-4D1BE86F5177}"/>
          </ac:spMkLst>
        </pc:spChg>
        <pc:spChg chg="mod">
          <ac:chgData name="Carlos J. De Oliveira" userId="ca41cdfad799e06b" providerId="LiveId" clId="{8E44589B-BA37-45AD-BDB8-1C4DA4F04761}" dt="2020-04-16T11:33:59.229" v="206" actId="5793"/>
          <ac:spMkLst>
            <pc:docMk/>
            <pc:sldMk cId="1549205095" sldId="283"/>
            <ac:spMk id="3" creationId="{D6F481BA-A298-43F2-A8D9-D53548BDF993}"/>
          </ac:spMkLst>
        </pc:spChg>
        <pc:spChg chg="add">
          <ac:chgData name="Carlos J. De Oliveira" userId="ca41cdfad799e06b" providerId="LiveId" clId="{8E44589B-BA37-45AD-BDB8-1C4DA4F04761}" dt="2020-04-16T11:33:38.629" v="176" actId="26606"/>
          <ac:spMkLst>
            <pc:docMk/>
            <pc:sldMk cId="1549205095" sldId="283"/>
            <ac:spMk id="8" creationId="{2029D5AD-8348-4446-B191-6A9B6FE03F21}"/>
          </ac:spMkLst>
        </pc:spChg>
        <pc:spChg chg="add">
          <ac:chgData name="Carlos J. De Oliveira" userId="ca41cdfad799e06b" providerId="LiveId" clId="{8E44589B-BA37-45AD-BDB8-1C4DA4F04761}" dt="2020-04-16T11:33:38.629" v="176" actId="26606"/>
          <ac:spMkLst>
            <pc:docMk/>
            <pc:sldMk cId="1549205095" sldId="283"/>
            <ac:spMk id="10" creationId="{A3F395A2-2B64-4749-BD93-2F159C7E1FB5}"/>
          </ac:spMkLst>
        </pc:spChg>
        <pc:spChg chg="add">
          <ac:chgData name="Carlos J. De Oliveira" userId="ca41cdfad799e06b" providerId="LiveId" clId="{8E44589B-BA37-45AD-BDB8-1C4DA4F04761}" dt="2020-04-16T11:33:38.629" v="176" actId="26606"/>
          <ac:spMkLst>
            <pc:docMk/>
            <pc:sldMk cId="1549205095" sldId="283"/>
            <ac:spMk id="12" creationId="{5CF0135B-EAB8-4CA0-896C-2D897ECD28BC}"/>
          </ac:spMkLst>
        </pc:spChg>
        <pc:spChg chg="add">
          <ac:chgData name="Carlos J. De Oliveira" userId="ca41cdfad799e06b" providerId="LiveId" clId="{8E44589B-BA37-45AD-BDB8-1C4DA4F04761}" dt="2020-04-16T11:33:38.629" v="176" actId="26606"/>
          <ac:spMkLst>
            <pc:docMk/>
            <pc:sldMk cId="1549205095" sldId="283"/>
            <ac:spMk id="14" creationId="{92C3387C-D24F-4737-8A37-1DC5CFF09CFA}"/>
          </ac:spMkLst>
        </pc:spChg>
        <pc:picChg chg="add mod">
          <ac:chgData name="Carlos J. De Oliveira" userId="ca41cdfad799e06b" providerId="LiveId" clId="{8E44589B-BA37-45AD-BDB8-1C4DA4F04761}" dt="2020-04-16T11:34:31.753" v="288" actId="1037"/>
          <ac:picMkLst>
            <pc:docMk/>
            <pc:sldMk cId="1549205095" sldId="283"/>
            <ac:picMk id="4" creationId="{2E57C757-B853-467C-ACDF-D3A9A5CAF2A9}"/>
          </ac:picMkLst>
        </pc:picChg>
        <pc:picChg chg="add del">
          <ac:chgData name="Carlos J. De Oliveira" userId="ca41cdfad799e06b" providerId="LiveId" clId="{8E44589B-BA37-45AD-BDB8-1C4DA4F04761}" dt="2020-04-16T11:33:38.618" v="175" actId="26606"/>
          <ac:picMkLst>
            <pc:docMk/>
            <pc:sldMk cId="1549205095" sldId="283"/>
            <ac:picMk id="7" creationId="{95900D4D-F5B7-40C5-8190-B31DCF010740}"/>
          </ac:picMkLst>
        </pc:picChg>
      </pc:sldChg>
      <pc:sldChg chg="addSp delSp modSp new mod setBg">
        <pc:chgData name="Carlos J. De Oliveira" userId="ca41cdfad799e06b" providerId="LiveId" clId="{8E44589B-BA37-45AD-BDB8-1C4DA4F04761}" dt="2020-04-16T12:16:17.278" v="981" actId="1036"/>
        <pc:sldMkLst>
          <pc:docMk/>
          <pc:sldMk cId="505373147" sldId="284"/>
        </pc:sldMkLst>
        <pc:spChg chg="mod">
          <ac:chgData name="Carlos J. De Oliveira" userId="ca41cdfad799e06b" providerId="LiveId" clId="{8E44589B-BA37-45AD-BDB8-1C4DA4F04761}" dt="2020-04-16T11:44:11.697" v="310" actId="113"/>
          <ac:spMkLst>
            <pc:docMk/>
            <pc:sldMk cId="505373147" sldId="284"/>
            <ac:spMk id="2" creationId="{3B336F29-0F29-4FCF-A07B-652B18BA0128}"/>
          </ac:spMkLst>
        </pc:spChg>
        <pc:spChg chg="mod">
          <ac:chgData name="Carlos J. De Oliveira" userId="ca41cdfad799e06b" providerId="LiveId" clId="{8E44589B-BA37-45AD-BDB8-1C4DA4F04761}" dt="2020-04-16T11:56:47.592" v="921" actId="20577"/>
          <ac:spMkLst>
            <pc:docMk/>
            <pc:sldMk cId="505373147" sldId="284"/>
            <ac:spMk id="3" creationId="{5747DC0C-C08A-43A4-93D0-CCED330E17C6}"/>
          </ac:spMkLst>
        </pc:spChg>
        <pc:spChg chg="add del">
          <ac:chgData name="Carlos J. De Oliveira" userId="ca41cdfad799e06b" providerId="LiveId" clId="{8E44589B-BA37-45AD-BDB8-1C4DA4F04761}" dt="2020-04-16T11:43:28.186" v="299"/>
          <ac:spMkLst>
            <pc:docMk/>
            <pc:sldMk cId="505373147" sldId="284"/>
            <ac:spMk id="4" creationId="{EC1086C6-004F-4B3D-A563-A8BE78CC19B0}"/>
          </ac:spMkLst>
        </pc:spChg>
        <pc:spChg chg="add mod">
          <ac:chgData name="Carlos J. De Oliveira" userId="ca41cdfad799e06b" providerId="LiveId" clId="{8E44589B-BA37-45AD-BDB8-1C4DA4F04761}" dt="2020-04-16T12:05:15.868" v="956" actId="1035"/>
          <ac:spMkLst>
            <pc:docMk/>
            <pc:sldMk cId="505373147" sldId="284"/>
            <ac:spMk id="7" creationId="{08B833B1-2353-4EBF-B16A-C7E181EA091B}"/>
          </ac:spMkLst>
        </pc:spChg>
        <pc:spChg chg="add">
          <ac:chgData name="Carlos J. De Oliveira" userId="ca41cdfad799e06b" providerId="LiveId" clId="{8E44589B-BA37-45AD-BDB8-1C4DA4F04761}" dt="2020-04-16T11:43:55.137" v="302" actId="26606"/>
          <ac:spMkLst>
            <pc:docMk/>
            <pc:sldMk cId="505373147" sldId="284"/>
            <ac:spMk id="8" creationId="{1BB867FF-FC45-48F7-8104-F89BE54909F1}"/>
          </ac:spMkLst>
        </pc:spChg>
        <pc:spChg chg="add mod">
          <ac:chgData name="Carlos J. De Oliveira" userId="ca41cdfad799e06b" providerId="LiveId" clId="{8E44589B-BA37-45AD-BDB8-1C4DA4F04761}" dt="2020-04-16T12:04:44.021" v="951" actId="114"/>
          <ac:spMkLst>
            <pc:docMk/>
            <pc:sldMk cId="505373147" sldId="284"/>
            <ac:spMk id="9" creationId="{CE3A113A-7B6A-484F-AB71-433B7DB09E29}"/>
          </ac:spMkLst>
        </pc:spChg>
        <pc:spChg chg="add">
          <ac:chgData name="Carlos J. De Oliveira" userId="ca41cdfad799e06b" providerId="LiveId" clId="{8E44589B-BA37-45AD-BDB8-1C4DA4F04761}" dt="2020-04-16T11:43:55.137" v="302" actId="26606"/>
          <ac:spMkLst>
            <pc:docMk/>
            <pc:sldMk cId="505373147" sldId="284"/>
            <ac:spMk id="10" creationId="{8BB56887-D0D5-4F0C-9E19-7247EB83C8B7}"/>
          </ac:spMkLst>
        </pc:spChg>
        <pc:spChg chg="add">
          <ac:chgData name="Carlos J. De Oliveira" userId="ca41cdfad799e06b" providerId="LiveId" clId="{8E44589B-BA37-45AD-BDB8-1C4DA4F04761}" dt="2020-04-16T11:43:55.137" v="302" actId="26606"/>
          <ac:spMkLst>
            <pc:docMk/>
            <pc:sldMk cId="505373147" sldId="284"/>
            <ac:spMk id="12" creationId="{081E4A58-353D-44AE-B2FC-2A74E2E400F7}"/>
          </ac:spMkLst>
        </pc:spChg>
        <pc:picChg chg="add mod">
          <ac:chgData name="Carlos J. De Oliveira" userId="ca41cdfad799e06b" providerId="LiveId" clId="{8E44589B-BA37-45AD-BDB8-1C4DA4F04761}" dt="2020-04-16T11:56:55.815" v="924" actId="1037"/>
          <ac:picMkLst>
            <pc:docMk/>
            <pc:sldMk cId="505373147" sldId="284"/>
            <ac:picMk id="5" creationId="{72B7A4B3-52D4-417B-A410-084715CBAB9D}"/>
          </ac:picMkLst>
        </pc:picChg>
        <pc:picChg chg="add mod">
          <ac:chgData name="Carlos J. De Oliveira" userId="ca41cdfad799e06b" providerId="LiveId" clId="{8E44589B-BA37-45AD-BDB8-1C4DA4F04761}" dt="2020-04-16T12:16:10.133" v="977" actId="14100"/>
          <ac:picMkLst>
            <pc:docMk/>
            <pc:sldMk cId="505373147" sldId="284"/>
            <ac:picMk id="6" creationId="{2D547377-A096-4F44-AF73-B11172267AF5}"/>
          </ac:picMkLst>
        </pc:picChg>
        <pc:picChg chg="add mod">
          <ac:chgData name="Carlos J. De Oliveira" userId="ca41cdfad799e06b" providerId="LiveId" clId="{8E44589B-BA37-45AD-BDB8-1C4DA4F04761}" dt="2020-04-16T12:16:17.278" v="981" actId="1036"/>
          <ac:picMkLst>
            <pc:docMk/>
            <pc:sldMk cId="505373147" sldId="284"/>
            <ac:picMk id="11" creationId="{F5D41E7F-541F-445E-9F93-3AA0FA01F057}"/>
          </ac:picMkLst>
        </pc:picChg>
        <pc:picChg chg="add del">
          <ac:chgData name="Carlos J. De Oliveira" userId="ca41cdfad799e06b" providerId="LiveId" clId="{8E44589B-BA37-45AD-BDB8-1C4DA4F04761}" dt="2020-04-16T11:43:28.186" v="299"/>
          <ac:picMkLst>
            <pc:docMk/>
            <pc:sldMk cId="505373147" sldId="284"/>
            <ac:picMk id="1026" creationId="{96EC6DB7-7FEA-45E9-968C-99C13CB1B509}"/>
          </ac:picMkLst>
        </pc:picChg>
      </pc:sldChg>
      <pc:sldChg chg="addSp modSp new mod setBg">
        <pc:chgData name="Carlos J. De Oliveira" userId="ca41cdfad799e06b" providerId="LiveId" clId="{8E44589B-BA37-45AD-BDB8-1C4DA4F04761}" dt="2020-04-16T12:47:49.248" v="1064" actId="1036"/>
        <pc:sldMkLst>
          <pc:docMk/>
          <pc:sldMk cId="320493627" sldId="285"/>
        </pc:sldMkLst>
        <pc:spChg chg="mod">
          <ac:chgData name="Carlos J. De Oliveira" userId="ca41cdfad799e06b" providerId="LiveId" clId="{8E44589B-BA37-45AD-BDB8-1C4DA4F04761}" dt="2020-04-16T12:42:50.039" v="995" actId="26606"/>
          <ac:spMkLst>
            <pc:docMk/>
            <pc:sldMk cId="320493627" sldId="285"/>
            <ac:spMk id="2" creationId="{68832B05-7EC7-45AD-BC3F-BBFBC0E8F064}"/>
          </ac:spMkLst>
        </pc:spChg>
        <pc:spChg chg="mod">
          <ac:chgData name="Carlos J. De Oliveira" userId="ca41cdfad799e06b" providerId="LiveId" clId="{8E44589B-BA37-45AD-BDB8-1C4DA4F04761}" dt="2020-04-16T12:47:11.349" v="1042" actId="27636"/>
          <ac:spMkLst>
            <pc:docMk/>
            <pc:sldMk cId="320493627" sldId="285"/>
            <ac:spMk id="3" creationId="{17214C2D-7240-4B0C-AD93-6A015F87C2BE}"/>
          </ac:spMkLst>
        </pc:spChg>
        <pc:spChg chg="add">
          <ac:chgData name="Carlos J. De Oliveira" userId="ca41cdfad799e06b" providerId="LiveId" clId="{8E44589B-BA37-45AD-BDB8-1C4DA4F04761}" dt="2020-04-16T12:42:50.039" v="995" actId="26606"/>
          <ac:spMkLst>
            <pc:docMk/>
            <pc:sldMk cId="320493627" sldId="285"/>
            <ac:spMk id="8" creationId="{907EF6B7-1338-4443-8C46-6A318D952DFD}"/>
          </ac:spMkLst>
        </pc:spChg>
        <pc:spChg chg="add">
          <ac:chgData name="Carlos J. De Oliveira" userId="ca41cdfad799e06b" providerId="LiveId" clId="{8E44589B-BA37-45AD-BDB8-1C4DA4F04761}" dt="2020-04-16T12:42:50.039" v="995" actId="26606"/>
          <ac:spMkLst>
            <pc:docMk/>
            <pc:sldMk cId="320493627" sldId="285"/>
            <ac:spMk id="10" creationId="{DAAE4CDD-124C-4DCF-9584-B6033B545DD5}"/>
          </ac:spMkLst>
        </pc:spChg>
        <pc:spChg chg="add">
          <ac:chgData name="Carlos J. De Oliveira" userId="ca41cdfad799e06b" providerId="LiveId" clId="{8E44589B-BA37-45AD-BDB8-1C4DA4F04761}" dt="2020-04-16T12:42:50.039" v="995" actId="26606"/>
          <ac:spMkLst>
            <pc:docMk/>
            <pc:sldMk cId="320493627" sldId="285"/>
            <ac:spMk id="12" creationId="{081E4A58-353D-44AE-B2FC-2A74E2E400F7}"/>
          </ac:spMkLst>
        </pc:spChg>
        <pc:picChg chg="add mod">
          <ac:chgData name="Carlos J. De Oliveira" userId="ca41cdfad799e06b" providerId="LiveId" clId="{8E44589B-BA37-45AD-BDB8-1C4DA4F04761}" dt="2020-04-16T12:47:49.248" v="1064" actId="1036"/>
          <ac:picMkLst>
            <pc:docMk/>
            <pc:sldMk cId="320493627" sldId="285"/>
            <ac:picMk id="4" creationId="{3BC53D2F-7188-484D-A4E2-152F629C48E4}"/>
          </ac:picMkLst>
        </pc:picChg>
      </pc:sldChg>
      <pc:sldChg chg="addSp modSp new mod setBg setClrOvrMap">
        <pc:chgData name="Carlos J. De Oliveira" userId="ca41cdfad799e06b" providerId="LiveId" clId="{8E44589B-BA37-45AD-BDB8-1C4DA4F04761}" dt="2020-04-16T14:18:02.923" v="1292" actId="20577"/>
        <pc:sldMkLst>
          <pc:docMk/>
          <pc:sldMk cId="3354485997" sldId="286"/>
        </pc:sldMkLst>
        <pc:spChg chg="mod">
          <ac:chgData name="Carlos J. De Oliveira" userId="ca41cdfad799e06b" providerId="LiveId" clId="{8E44589B-BA37-45AD-BDB8-1C4DA4F04761}" dt="2020-04-16T14:09:37.823" v="1067" actId="26606"/>
          <ac:spMkLst>
            <pc:docMk/>
            <pc:sldMk cId="3354485997" sldId="286"/>
            <ac:spMk id="2" creationId="{B4C8FC65-AAD6-4967-B88B-F45613A9B332}"/>
          </ac:spMkLst>
        </pc:spChg>
        <pc:spChg chg="mod">
          <ac:chgData name="Carlos J. De Oliveira" userId="ca41cdfad799e06b" providerId="LiveId" clId="{8E44589B-BA37-45AD-BDB8-1C4DA4F04761}" dt="2020-04-16T14:18:02.923" v="1292" actId="20577"/>
          <ac:spMkLst>
            <pc:docMk/>
            <pc:sldMk cId="3354485997" sldId="286"/>
            <ac:spMk id="3" creationId="{B7C81AC7-0BE7-42A1-8053-F375DF1715B5}"/>
          </ac:spMkLst>
        </pc:spChg>
        <pc:spChg chg="add">
          <ac:chgData name="Carlos J. De Oliveira" userId="ca41cdfad799e06b" providerId="LiveId" clId="{8E44589B-BA37-45AD-BDB8-1C4DA4F04761}" dt="2020-04-16T14:16:30.193" v="1277"/>
          <ac:spMkLst>
            <pc:docMk/>
            <pc:sldMk cId="3354485997" sldId="286"/>
            <ac:spMk id="4" creationId="{D86CA7FA-79FF-4E84-AAE4-5EC46EF39672}"/>
          </ac:spMkLst>
        </pc:spChg>
        <pc:spChg chg="add">
          <ac:chgData name="Carlos J. De Oliveira" userId="ca41cdfad799e06b" providerId="LiveId" clId="{8E44589B-BA37-45AD-BDB8-1C4DA4F04761}" dt="2020-04-16T14:16:35.466" v="1278"/>
          <ac:spMkLst>
            <pc:docMk/>
            <pc:sldMk cId="3354485997" sldId="286"/>
            <ac:spMk id="5" creationId="{5A6CCCCC-88B3-41E5-B020-105321B4EB70}"/>
          </ac:spMkLst>
        </pc:spChg>
        <pc:spChg chg="add">
          <ac:chgData name="Carlos J. De Oliveira" userId="ca41cdfad799e06b" providerId="LiveId" clId="{8E44589B-BA37-45AD-BDB8-1C4DA4F04761}" dt="2020-04-16T14:09:37.823" v="1067" actId="26606"/>
          <ac:spMkLst>
            <pc:docMk/>
            <pc:sldMk cId="3354485997" sldId="286"/>
            <ac:spMk id="8" creationId="{EA67B5B4-3A24-436E-B663-1B2EBFF8A0CD}"/>
          </ac:spMkLst>
        </pc:spChg>
        <pc:spChg chg="add">
          <ac:chgData name="Carlos J. De Oliveira" userId="ca41cdfad799e06b" providerId="LiveId" clId="{8E44589B-BA37-45AD-BDB8-1C4DA4F04761}" dt="2020-04-16T14:09:37.823" v="1067" actId="26606"/>
          <ac:spMkLst>
            <pc:docMk/>
            <pc:sldMk cId="3354485997" sldId="286"/>
            <ac:spMk id="10" creationId="{987FDF89-C993-41F4-A1B8-DBAFF16008A9}"/>
          </ac:spMkLst>
        </pc:spChg>
        <pc:spChg chg="add">
          <ac:chgData name="Carlos J. De Oliveira" userId="ca41cdfad799e06b" providerId="LiveId" clId="{8E44589B-BA37-45AD-BDB8-1C4DA4F04761}" dt="2020-04-16T14:09:37.823" v="1067" actId="26606"/>
          <ac:spMkLst>
            <pc:docMk/>
            <pc:sldMk cId="3354485997" sldId="286"/>
            <ac:spMk id="12" creationId="{64E585EA-75FD-4025-8270-F66A58A15CDA}"/>
          </ac:spMkLst>
        </pc:spChg>
      </pc:sldChg>
      <pc:sldChg chg="addSp delSp modSp new mod setBg">
        <pc:chgData name="Carlos J. De Oliveira" userId="ca41cdfad799e06b" providerId="LiveId" clId="{8E44589B-BA37-45AD-BDB8-1C4DA4F04761}" dt="2020-04-16T14:23:19.061" v="1412" actId="1076"/>
        <pc:sldMkLst>
          <pc:docMk/>
          <pc:sldMk cId="2359238482" sldId="287"/>
        </pc:sldMkLst>
        <pc:spChg chg="mod">
          <ac:chgData name="Carlos J. De Oliveira" userId="ca41cdfad799e06b" providerId="LiveId" clId="{8E44589B-BA37-45AD-BDB8-1C4DA4F04761}" dt="2020-04-16T14:22:03.307" v="1366" actId="20577"/>
          <ac:spMkLst>
            <pc:docMk/>
            <pc:sldMk cId="2359238482" sldId="287"/>
            <ac:spMk id="2" creationId="{DA69370F-FB96-4E4D-AE3D-DDEA0F9F9725}"/>
          </ac:spMkLst>
        </pc:spChg>
        <pc:spChg chg="add del mod">
          <ac:chgData name="Carlos J. De Oliveira" userId="ca41cdfad799e06b" providerId="LiveId" clId="{8E44589B-BA37-45AD-BDB8-1C4DA4F04761}" dt="2020-04-16T14:21:00.818" v="1297" actId="478"/>
          <ac:spMkLst>
            <pc:docMk/>
            <pc:sldMk cId="2359238482" sldId="287"/>
            <ac:spMk id="3" creationId="{E796469F-9C00-48A2-9BAE-C1360BE6FD4C}"/>
          </ac:spMkLst>
        </pc:spChg>
        <pc:spChg chg="add mod">
          <ac:chgData name="Carlos J. De Oliveira" userId="ca41cdfad799e06b" providerId="LiveId" clId="{8E44589B-BA37-45AD-BDB8-1C4DA4F04761}" dt="2020-04-16T14:23:19.061" v="1412" actId="1076"/>
          <ac:spMkLst>
            <pc:docMk/>
            <pc:sldMk cId="2359238482" sldId="287"/>
            <ac:spMk id="6" creationId="{5EBCFEF5-FF11-4187-8090-C136B9D55B9E}"/>
          </ac:spMkLst>
        </pc:spChg>
        <pc:spChg chg="add">
          <ac:chgData name="Carlos J. De Oliveira" userId="ca41cdfad799e06b" providerId="LiveId" clId="{8E44589B-BA37-45AD-BDB8-1C4DA4F04761}" dt="2020-04-16T14:20:57.688" v="1296" actId="26606"/>
          <ac:spMkLst>
            <pc:docMk/>
            <pc:sldMk cId="2359238482" sldId="287"/>
            <ac:spMk id="8" creationId="{7CB4857B-ED7C-444D-9F04-2F885114A1C2}"/>
          </ac:spMkLst>
        </pc:spChg>
        <pc:spChg chg="add">
          <ac:chgData name="Carlos J. De Oliveira" userId="ca41cdfad799e06b" providerId="LiveId" clId="{8E44589B-BA37-45AD-BDB8-1C4DA4F04761}" dt="2020-04-16T14:20:57.688" v="1296" actId="26606"/>
          <ac:spMkLst>
            <pc:docMk/>
            <pc:sldMk cId="2359238482" sldId="287"/>
            <ac:spMk id="10" creationId="{D18046FB-44EA-4FD8-A585-EA09A319B2D0}"/>
          </ac:spMkLst>
        </pc:spChg>
        <pc:spChg chg="add">
          <ac:chgData name="Carlos J. De Oliveira" userId="ca41cdfad799e06b" providerId="LiveId" clId="{8E44589B-BA37-45AD-BDB8-1C4DA4F04761}" dt="2020-04-16T14:20:57.688" v="1296" actId="26606"/>
          <ac:spMkLst>
            <pc:docMk/>
            <pc:sldMk cId="2359238482" sldId="287"/>
            <ac:spMk id="12" creationId="{479F5F2B-8B58-4140-AE6A-51F6C67B18D9}"/>
          </ac:spMkLst>
        </pc:spChg>
        <pc:picChg chg="add del mod">
          <ac:chgData name="Carlos J. De Oliveira" userId="ca41cdfad799e06b" providerId="LiveId" clId="{8E44589B-BA37-45AD-BDB8-1C4DA4F04761}" dt="2020-04-16T14:20:49.655" v="1295"/>
          <ac:picMkLst>
            <pc:docMk/>
            <pc:sldMk cId="2359238482" sldId="287"/>
            <ac:picMk id="4" creationId="{DEA9A09E-7BBC-41CE-8E59-9EB9A216165F}"/>
          </ac:picMkLst>
        </pc:picChg>
        <pc:picChg chg="add mod">
          <ac:chgData name="Carlos J. De Oliveira" userId="ca41cdfad799e06b" providerId="LiveId" clId="{8E44589B-BA37-45AD-BDB8-1C4DA4F04761}" dt="2020-04-16T14:22:15.645" v="1391" actId="1038"/>
          <ac:picMkLst>
            <pc:docMk/>
            <pc:sldMk cId="2359238482" sldId="287"/>
            <ac:picMk id="5" creationId="{9B435E84-126E-4E1D-B8A9-EC418C367226}"/>
          </ac:picMkLst>
        </pc:picChg>
      </pc:sldChg>
      <pc:sldChg chg="addSp delSp modSp new mod setBg">
        <pc:chgData name="Carlos J. De Oliveira" userId="ca41cdfad799e06b" providerId="LiveId" clId="{8E44589B-BA37-45AD-BDB8-1C4DA4F04761}" dt="2020-04-16T14:37:44.955" v="1538" actId="1076"/>
        <pc:sldMkLst>
          <pc:docMk/>
          <pc:sldMk cId="3323631107" sldId="288"/>
        </pc:sldMkLst>
        <pc:spChg chg="mod">
          <ac:chgData name="Carlos J. De Oliveira" userId="ca41cdfad799e06b" providerId="LiveId" clId="{8E44589B-BA37-45AD-BDB8-1C4DA4F04761}" dt="2020-04-16T14:32:39.765" v="1417" actId="26606"/>
          <ac:spMkLst>
            <pc:docMk/>
            <pc:sldMk cId="3323631107" sldId="288"/>
            <ac:spMk id="2" creationId="{523A09F1-D930-4F40-AE55-75DC633F8F35}"/>
          </ac:spMkLst>
        </pc:spChg>
        <pc:spChg chg="mod">
          <ac:chgData name="Carlos J. De Oliveira" userId="ca41cdfad799e06b" providerId="LiveId" clId="{8E44589B-BA37-45AD-BDB8-1C4DA4F04761}" dt="2020-04-16T14:35:48.331" v="1491" actId="14100"/>
          <ac:spMkLst>
            <pc:docMk/>
            <pc:sldMk cId="3323631107" sldId="288"/>
            <ac:spMk id="3" creationId="{5C2F89E3-A4DB-4D4E-A04D-43A17EA1A1E0}"/>
          </ac:spMkLst>
        </pc:spChg>
        <pc:spChg chg="add">
          <ac:chgData name="Carlos J. De Oliveira" userId="ca41cdfad799e06b" providerId="LiveId" clId="{8E44589B-BA37-45AD-BDB8-1C4DA4F04761}" dt="2020-04-16T14:32:39.765" v="1417" actId="26606"/>
          <ac:spMkLst>
            <pc:docMk/>
            <pc:sldMk cId="3323631107" sldId="288"/>
            <ac:spMk id="8" creationId="{F0BC1D9E-4401-4EC0-88FD-ED103CB570EA}"/>
          </ac:spMkLst>
        </pc:spChg>
        <pc:spChg chg="add mod">
          <ac:chgData name="Carlos J. De Oliveira" userId="ca41cdfad799e06b" providerId="LiveId" clId="{8E44589B-BA37-45AD-BDB8-1C4DA4F04761}" dt="2020-04-16T14:37:44.955" v="1538" actId="1076"/>
          <ac:spMkLst>
            <pc:docMk/>
            <pc:sldMk cId="3323631107" sldId="288"/>
            <ac:spMk id="9" creationId="{4714B02B-C2DC-46AB-A29D-1F164A0F4D04}"/>
          </ac:spMkLst>
        </pc:spChg>
        <pc:spChg chg="add">
          <ac:chgData name="Carlos J. De Oliveira" userId="ca41cdfad799e06b" providerId="LiveId" clId="{8E44589B-BA37-45AD-BDB8-1C4DA4F04761}" dt="2020-04-16T14:32:39.765" v="1417" actId="26606"/>
          <ac:spMkLst>
            <pc:docMk/>
            <pc:sldMk cId="3323631107" sldId="288"/>
            <ac:spMk id="10" creationId="{6200B311-3585-4069-AAC6-CD443FA5B8AD}"/>
          </ac:spMkLst>
        </pc:spChg>
        <pc:spChg chg="add">
          <ac:chgData name="Carlos J. De Oliveira" userId="ca41cdfad799e06b" providerId="LiveId" clId="{8E44589B-BA37-45AD-BDB8-1C4DA4F04761}" dt="2020-04-16T14:32:39.765" v="1417" actId="26606"/>
          <ac:spMkLst>
            <pc:docMk/>
            <pc:sldMk cId="3323631107" sldId="288"/>
            <ac:spMk id="12" creationId="{B0AAF7C9-094E-400C-A428-F6C2262F6527}"/>
          </ac:spMkLst>
        </pc:spChg>
        <pc:picChg chg="add mod">
          <ac:chgData name="Carlos J. De Oliveira" userId="ca41cdfad799e06b" providerId="LiveId" clId="{8E44589B-BA37-45AD-BDB8-1C4DA4F04761}" dt="2020-04-16T14:37:02.061" v="1534" actId="1038"/>
          <ac:picMkLst>
            <pc:docMk/>
            <pc:sldMk cId="3323631107" sldId="288"/>
            <ac:picMk id="4" creationId="{BBBBD5AC-1D41-4A23-A1D9-853225D7FB0D}"/>
          </ac:picMkLst>
        </pc:picChg>
        <pc:picChg chg="add del">
          <ac:chgData name="Carlos J. De Oliveira" userId="ca41cdfad799e06b" providerId="LiveId" clId="{8E44589B-BA37-45AD-BDB8-1C4DA4F04761}" dt="2020-04-16T14:32:39.757" v="1416" actId="26606"/>
          <ac:picMkLst>
            <pc:docMk/>
            <pc:sldMk cId="3323631107" sldId="288"/>
            <ac:picMk id="7" creationId="{0E178C60-A994-40AA-AAE6-A73F623313A8}"/>
          </ac:picMkLst>
        </pc:picChg>
      </pc:sldChg>
      <pc:sldChg chg="addSp modSp new mod setBg">
        <pc:chgData name="Carlos J. De Oliveira" userId="ca41cdfad799e06b" providerId="LiveId" clId="{8E44589B-BA37-45AD-BDB8-1C4DA4F04761}" dt="2020-04-16T14:57:38.614" v="1658" actId="1037"/>
        <pc:sldMkLst>
          <pc:docMk/>
          <pc:sldMk cId="3463969065" sldId="289"/>
        </pc:sldMkLst>
        <pc:spChg chg="mod">
          <ac:chgData name="Carlos J. De Oliveira" userId="ca41cdfad799e06b" providerId="LiveId" clId="{8E44589B-BA37-45AD-BDB8-1C4DA4F04761}" dt="2020-04-16T14:48:15.490" v="1543" actId="113"/>
          <ac:spMkLst>
            <pc:docMk/>
            <pc:sldMk cId="3463969065" sldId="289"/>
            <ac:spMk id="2" creationId="{1599B37A-B736-4322-BFFC-D305CA20B465}"/>
          </ac:spMkLst>
        </pc:spChg>
        <pc:spChg chg="mod">
          <ac:chgData name="Carlos J. De Oliveira" userId="ca41cdfad799e06b" providerId="LiveId" clId="{8E44589B-BA37-45AD-BDB8-1C4DA4F04761}" dt="2020-04-16T14:57:15.212" v="1626" actId="255"/>
          <ac:spMkLst>
            <pc:docMk/>
            <pc:sldMk cId="3463969065" sldId="289"/>
            <ac:spMk id="3" creationId="{CD9723A3-2247-41B7-A2CD-FE08AA0DBA3F}"/>
          </ac:spMkLst>
        </pc:spChg>
        <pc:spChg chg="add mod">
          <ac:chgData name="Carlos J. De Oliveira" userId="ca41cdfad799e06b" providerId="LiveId" clId="{8E44589B-BA37-45AD-BDB8-1C4DA4F04761}" dt="2020-04-16T14:57:38.614" v="1658" actId="1037"/>
          <ac:spMkLst>
            <pc:docMk/>
            <pc:sldMk cId="3463969065" sldId="289"/>
            <ac:spMk id="8" creationId="{0C4121B4-EC04-47F0-9AE3-D568E5F2979A}"/>
          </ac:spMkLst>
        </pc:spChg>
        <pc:spChg chg="add">
          <ac:chgData name="Carlos J. De Oliveira" userId="ca41cdfad799e06b" providerId="LiveId" clId="{8E44589B-BA37-45AD-BDB8-1C4DA4F04761}" dt="2020-04-16T14:48:07.331" v="1541" actId="26606"/>
          <ac:spMkLst>
            <pc:docMk/>
            <pc:sldMk cId="3463969065" sldId="289"/>
            <ac:spMk id="10" creationId="{59A309A7-1751-4ABE-A3C1-EEC40366AD89}"/>
          </ac:spMkLst>
        </pc:spChg>
        <pc:spChg chg="add">
          <ac:chgData name="Carlos J. De Oliveira" userId="ca41cdfad799e06b" providerId="LiveId" clId="{8E44589B-BA37-45AD-BDB8-1C4DA4F04761}" dt="2020-04-16T14:48:07.331" v="1541" actId="26606"/>
          <ac:spMkLst>
            <pc:docMk/>
            <pc:sldMk cId="3463969065" sldId="289"/>
            <ac:spMk id="12" creationId="{967D8EB6-EAE1-4F9C-B398-83321E287204}"/>
          </ac:spMkLst>
        </pc:spChg>
        <pc:picChg chg="add">
          <ac:chgData name="Carlos J. De Oliveira" userId="ca41cdfad799e06b" providerId="LiveId" clId="{8E44589B-BA37-45AD-BDB8-1C4DA4F04761}" dt="2020-04-16T14:48:07.331" v="1541" actId="26606"/>
          <ac:picMkLst>
            <pc:docMk/>
            <pc:sldMk cId="3463969065" sldId="289"/>
            <ac:picMk id="7" creationId="{BC68AFD1-81DB-44E4-A0CF-AFAE966A9A0C}"/>
          </ac:picMkLst>
        </pc:picChg>
      </pc:sldChg>
      <pc:sldChg chg="addSp modSp new mod setBg">
        <pc:chgData name="Carlos J. De Oliveira" userId="ca41cdfad799e06b" providerId="LiveId" clId="{8E44589B-BA37-45AD-BDB8-1C4DA4F04761}" dt="2020-04-16T16:07:00.596" v="1739"/>
        <pc:sldMkLst>
          <pc:docMk/>
          <pc:sldMk cId="2821783594" sldId="290"/>
        </pc:sldMkLst>
        <pc:spChg chg="mod">
          <ac:chgData name="Carlos J. De Oliveira" userId="ca41cdfad799e06b" providerId="LiveId" clId="{8E44589B-BA37-45AD-BDB8-1C4DA4F04761}" dt="2020-04-16T15:21:32.160" v="1720" actId="1037"/>
          <ac:spMkLst>
            <pc:docMk/>
            <pc:sldMk cId="2821783594" sldId="290"/>
            <ac:spMk id="2" creationId="{50C99820-A7F5-488D-B2C6-40DFA92D4FC4}"/>
          </ac:spMkLst>
        </pc:spChg>
        <pc:spChg chg="mod">
          <ac:chgData name="Carlos J. De Oliveira" userId="ca41cdfad799e06b" providerId="LiveId" clId="{8E44589B-BA37-45AD-BDB8-1C4DA4F04761}" dt="2020-04-16T15:21:25.013" v="1715" actId="14100"/>
          <ac:spMkLst>
            <pc:docMk/>
            <pc:sldMk cId="2821783594" sldId="290"/>
            <ac:spMk id="3" creationId="{711EC0EA-67F9-46D8-9639-480665619478}"/>
          </ac:spMkLst>
        </pc:spChg>
        <pc:spChg chg="add">
          <ac:chgData name="Carlos J. De Oliveira" userId="ca41cdfad799e06b" providerId="LiveId" clId="{8E44589B-BA37-45AD-BDB8-1C4DA4F04761}" dt="2020-04-16T16:07:00.596" v="1739"/>
          <ac:spMkLst>
            <pc:docMk/>
            <pc:sldMk cId="2821783594" sldId="290"/>
            <ac:spMk id="8" creationId="{9321ACDF-5D5D-4BA7-B39C-B1737B4653D9}"/>
          </ac:spMkLst>
        </pc:spChg>
        <pc:spChg chg="add">
          <ac:chgData name="Carlos J. De Oliveira" userId="ca41cdfad799e06b" providerId="LiveId" clId="{8E44589B-BA37-45AD-BDB8-1C4DA4F04761}" dt="2020-04-16T15:19:16.201" v="1664" actId="26606"/>
          <ac:spMkLst>
            <pc:docMk/>
            <pc:sldMk cId="2821783594" sldId="290"/>
            <ac:spMk id="10" creationId="{59A309A7-1751-4ABE-A3C1-EEC40366AD89}"/>
          </ac:spMkLst>
        </pc:spChg>
        <pc:spChg chg="add">
          <ac:chgData name="Carlos J. De Oliveira" userId="ca41cdfad799e06b" providerId="LiveId" clId="{8E44589B-BA37-45AD-BDB8-1C4DA4F04761}" dt="2020-04-16T15:19:16.201" v="1664" actId="26606"/>
          <ac:spMkLst>
            <pc:docMk/>
            <pc:sldMk cId="2821783594" sldId="290"/>
            <ac:spMk id="12" creationId="{967D8EB6-EAE1-4F9C-B398-83321E287204}"/>
          </ac:spMkLst>
        </pc:spChg>
        <pc:picChg chg="add mod">
          <ac:chgData name="Carlos J. De Oliveira" userId="ca41cdfad799e06b" providerId="LiveId" clId="{8E44589B-BA37-45AD-BDB8-1C4DA4F04761}" dt="2020-04-16T15:22:45.943" v="1738" actId="14100"/>
          <ac:picMkLst>
            <pc:docMk/>
            <pc:sldMk cId="2821783594" sldId="290"/>
            <ac:picMk id="4" creationId="{C5A9BC9A-9A84-4652-BF85-BB1ADF7A2A13}"/>
          </ac:picMkLst>
        </pc:picChg>
        <pc:picChg chg="add">
          <ac:chgData name="Carlos J. De Oliveira" userId="ca41cdfad799e06b" providerId="LiveId" clId="{8E44589B-BA37-45AD-BDB8-1C4DA4F04761}" dt="2020-04-16T15:19:16.201" v="1664" actId="26606"/>
          <ac:picMkLst>
            <pc:docMk/>
            <pc:sldMk cId="2821783594" sldId="290"/>
            <ac:picMk id="7" creationId="{D301FBD9-BD48-48BC-87C3-C6579A8D2CE3}"/>
          </ac:picMkLst>
        </pc:picChg>
      </pc:sldChg>
      <pc:sldChg chg="addSp delSp modSp new mod setBg">
        <pc:chgData name="Carlos J. De Oliveira" userId="ca41cdfad799e06b" providerId="LiveId" clId="{8E44589B-BA37-45AD-BDB8-1C4DA4F04761}" dt="2020-04-16T16:50:19.193" v="1887" actId="20577"/>
        <pc:sldMkLst>
          <pc:docMk/>
          <pc:sldMk cId="395922047" sldId="291"/>
        </pc:sldMkLst>
        <pc:spChg chg="mod">
          <ac:chgData name="Carlos J. De Oliveira" userId="ca41cdfad799e06b" providerId="LiveId" clId="{8E44589B-BA37-45AD-BDB8-1C4DA4F04761}" dt="2020-04-16T16:40:40.369" v="1744" actId="26606"/>
          <ac:spMkLst>
            <pc:docMk/>
            <pc:sldMk cId="395922047" sldId="291"/>
            <ac:spMk id="2" creationId="{3B97450C-79F6-444C-88DB-D35E79182A72}"/>
          </ac:spMkLst>
        </pc:spChg>
        <pc:spChg chg="add del">
          <ac:chgData name="Carlos J. De Oliveira" userId="ca41cdfad799e06b" providerId="LiveId" clId="{8E44589B-BA37-45AD-BDB8-1C4DA4F04761}" dt="2020-04-16T16:40:40.369" v="1744" actId="26606"/>
          <ac:spMkLst>
            <pc:docMk/>
            <pc:sldMk cId="395922047" sldId="291"/>
            <ac:spMk id="3" creationId="{034072AC-0041-46DF-B578-C9C35606BDAC}"/>
          </ac:spMkLst>
        </pc:spChg>
        <pc:spChg chg="add del">
          <ac:chgData name="Carlos J. De Oliveira" userId="ca41cdfad799e06b" providerId="LiveId" clId="{8E44589B-BA37-45AD-BDB8-1C4DA4F04761}" dt="2020-04-16T16:40:40.361" v="1743" actId="26606"/>
          <ac:spMkLst>
            <pc:docMk/>
            <pc:sldMk cId="395922047" sldId="291"/>
            <ac:spMk id="8" creationId="{4522B21E-B2B9-4C72-9A71-C87EFD137480}"/>
          </ac:spMkLst>
        </pc:spChg>
        <pc:spChg chg="add del">
          <ac:chgData name="Carlos J. De Oliveira" userId="ca41cdfad799e06b" providerId="LiveId" clId="{8E44589B-BA37-45AD-BDB8-1C4DA4F04761}" dt="2020-04-16T16:40:40.361" v="1743" actId="26606"/>
          <ac:spMkLst>
            <pc:docMk/>
            <pc:sldMk cId="395922047" sldId="291"/>
            <ac:spMk id="10" creationId="{5EB7D2A2-F448-44D4-938C-DC84CBCB3B1E}"/>
          </ac:spMkLst>
        </pc:spChg>
        <pc:spChg chg="add del">
          <ac:chgData name="Carlos J. De Oliveira" userId="ca41cdfad799e06b" providerId="LiveId" clId="{8E44589B-BA37-45AD-BDB8-1C4DA4F04761}" dt="2020-04-16T16:40:40.361" v="1743" actId="26606"/>
          <ac:spMkLst>
            <pc:docMk/>
            <pc:sldMk cId="395922047" sldId="291"/>
            <ac:spMk id="12" creationId="{871AEA07-1E14-44B4-8E55-64EF049CD66F}"/>
          </ac:spMkLst>
        </pc:spChg>
        <pc:spChg chg="add">
          <ac:chgData name="Carlos J. De Oliveira" userId="ca41cdfad799e06b" providerId="LiveId" clId="{8E44589B-BA37-45AD-BDB8-1C4DA4F04761}" dt="2020-04-16T16:40:40.369" v="1744" actId="26606"/>
          <ac:spMkLst>
            <pc:docMk/>
            <pc:sldMk cId="395922047" sldId="291"/>
            <ac:spMk id="16" creationId="{1BB867FF-FC45-48F7-8104-F89BE54909F1}"/>
          </ac:spMkLst>
        </pc:spChg>
        <pc:spChg chg="add">
          <ac:chgData name="Carlos J. De Oliveira" userId="ca41cdfad799e06b" providerId="LiveId" clId="{8E44589B-BA37-45AD-BDB8-1C4DA4F04761}" dt="2020-04-16T16:40:40.369" v="1744" actId="26606"/>
          <ac:spMkLst>
            <pc:docMk/>
            <pc:sldMk cId="395922047" sldId="291"/>
            <ac:spMk id="17" creationId="{8BB56887-D0D5-4F0C-9E19-7247EB83C8B7}"/>
          </ac:spMkLst>
        </pc:spChg>
        <pc:spChg chg="add">
          <ac:chgData name="Carlos J. De Oliveira" userId="ca41cdfad799e06b" providerId="LiveId" clId="{8E44589B-BA37-45AD-BDB8-1C4DA4F04761}" dt="2020-04-16T16:40:40.369" v="1744" actId="26606"/>
          <ac:spMkLst>
            <pc:docMk/>
            <pc:sldMk cId="395922047" sldId="291"/>
            <ac:spMk id="18" creationId="{081E4A58-353D-44AE-B2FC-2A74E2E400F7}"/>
          </ac:spMkLst>
        </pc:spChg>
        <pc:spChg chg="add mod">
          <ac:chgData name="Carlos J. De Oliveira" userId="ca41cdfad799e06b" providerId="LiveId" clId="{8E44589B-BA37-45AD-BDB8-1C4DA4F04761}" dt="2020-04-16T16:50:19.193" v="1887" actId="20577"/>
          <ac:spMkLst>
            <pc:docMk/>
            <pc:sldMk cId="395922047" sldId="291"/>
            <ac:spMk id="19" creationId="{034072AC-0041-46DF-B578-C9C35606BDAC}"/>
          </ac:spMkLst>
        </pc:spChg>
        <pc:cxnChg chg="add del">
          <ac:chgData name="Carlos J. De Oliveira" userId="ca41cdfad799e06b" providerId="LiveId" clId="{8E44589B-BA37-45AD-BDB8-1C4DA4F04761}" dt="2020-04-16T16:40:40.361" v="1743" actId="26606"/>
          <ac:cxnSpMkLst>
            <pc:docMk/>
            <pc:sldMk cId="395922047" sldId="291"/>
            <ac:cxnSpMk id="14" creationId="{F7C8EA93-3210-4C62-99E9-153C275E3A87}"/>
          </ac:cxnSpMkLst>
        </pc:cxnChg>
      </pc:sldChg>
      <pc:sldChg chg="addSp delSp modSp new mod setBg">
        <pc:chgData name="Carlos J. De Oliveira" userId="ca41cdfad799e06b" providerId="LiveId" clId="{8E44589B-BA37-45AD-BDB8-1C4DA4F04761}" dt="2020-04-16T16:53:22.736" v="1957" actId="1037"/>
        <pc:sldMkLst>
          <pc:docMk/>
          <pc:sldMk cId="1247407107" sldId="292"/>
        </pc:sldMkLst>
        <pc:spChg chg="mod">
          <ac:chgData name="Carlos J. De Oliveira" userId="ca41cdfad799e06b" providerId="LiveId" clId="{8E44589B-BA37-45AD-BDB8-1C4DA4F04761}" dt="2020-04-16T16:51:53.811" v="1928" actId="26606"/>
          <ac:spMkLst>
            <pc:docMk/>
            <pc:sldMk cId="1247407107" sldId="292"/>
            <ac:spMk id="2" creationId="{0A947939-BFAF-4A13-AD69-641ECE5AB7F2}"/>
          </ac:spMkLst>
        </pc:spChg>
        <pc:spChg chg="add del">
          <ac:chgData name="Carlos J. De Oliveira" userId="ca41cdfad799e06b" providerId="LiveId" clId="{8E44589B-BA37-45AD-BDB8-1C4DA4F04761}" dt="2020-04-16T16:51:53.811" v="1928" actId="26606"/>
          <ac:spMkLst>
            <pc:docMk/>
            <pc:sldMk cId="1247407107" sldId="292"/>
            <ac:spMk id="3" creationId="{55A3BE78-C97D-48E6-9969-6283CA147E97}"/>
          </ac:spMkLst>
        </pc:spChg>
        <pc:spChg chg="add del">
          <ac:chgData name="Carlos J. De Oliveira" userId="ca41cdfad799e06b" providerId="LiveId" clId="{8E44589B-BA37-45AD-BDB8-1C4DA4F04761}" dt="2020-04-16T16:51:53.800" v="1927" actId="26606"/>
          <ac:spMkLst>
            <pc:docMk/>
            <pc:sldMk cId="1247407107" sldId="292"/>
            <ac:spMk id="8" creationId="{0E42565C-E3CC-4EF0-8093-88FCC788A3C2}"/>
          </ac:spMkLst>
        </pc:spChg>
        <pc:spChg chg="add del">
          <ac:chgData name="Carlos J. De Oliveira" userId="ca41cdfad799e06b" providerId="LiveId" clId="{8E44589B-BA37-45AD-BDB8-1C4DA4F04761}" dt="2020-04-16T16:51:53.800" v="1927" actId="26606"/>
          <ac:spMkLst>
            <pc:docMk/>
            <pc:sldMk cId="1247407107" sldId="292"/>
            <ac:spMk id="10" creationId="{02F429C4-ABC9-46FC-818A-B5429CDE4A96}"/>
          </ac:spMkLst>
        </pc:spChg>
        <pc:spChg chg="add del">
          <ac:chgData name="Carlos J. De Oliveira" userId="ca41cdfad799e06b" providerId="LiveId" clId="{8E44589B-BA37-45AD-BDB8-1C4DA4F04761}" dt="2020-04-16T16:51:53.800" v="1927" actId="26606"/>
          <ac:spMkLst>
            <pc:docMk/>
            <pc:sldMk cId="1247407107" sldId="292"/>
            <ac:spMk id="12" creationId="{2CEF98E4-3709-4952-8F42-2305CCE34FA3}"/>
          </ac:spMkLst>
        </pc:spChg>
        <pc:spChg chg="add del">
          <ac:chgData name="Carlos J. De Oliveira" userId="ca41cdfad799e06b" providerId="LiveId" clId="{8E44589B-BA37-45AD-BDB8-1C4DA4F04761}" dt="2020-04-16T16:51:53.800" v="1927" actId="26606"/>
          <ac:spMkLst>
            <pc:docMk/>
            <pc:sldMk cId="1247407107" sldId="292"/>
            <ac:spMk id="14" creationId="{F10BCCF5-D685-47FF-B675-647EAEB72C8E}"/>
          </ac:spMkLst>
        </pc:spChg>
        <pc:spChg chg="add del">
          <ac:chgData name="Carlos J. De Oliveira" userId="ca41cdfad799e06b" providerId="LiveId" clId="{8E44589B-BA37-45AD-BDB8-1C4DA4F04761}" dt="2020-04-16T16:51:53.800" v="1927" actId="26606"/>
          <ac:spMkLst>
            <pc:docMk/>
            <pc:sldMk cId="1247407107" sldId="292"/>
            <ac:spMk id="16" creationId="{B0EE8A42-107A-4D4C-8D56-BBAE95C7FC0D}"/>
          </ac:spMkLst>
        </pc:spChg>
        <pc:spChg chg="add">
          <ac:chgData name="Carlos J. De Oliveira" userId="ca41cdfad799e06b" providerId="LiveId" clId="{8E44589B-BA37-45AD-BDB8-1C4DA4F04761}" dt="2020-04-16T16:51:53.811" v="1928" actId="26606"/>
          <ac:spMkLst>
            <pc:docMk/>
            <pc:sldMk cId="1247407107" sldId="292"/>
            <ac:spMk id="18" creationId="{F0BC1D9E-4401-4EC0-88FD-ED103CB570EA}"/>
          </ac:spMkLst>
        </pc:spChg>
        <pc:spChg chg="add">
          <ac:chgData name="Carlos J. De Oliveira" userId="ca41cdfad799e06b" providerId="LiveId" clId="{8E44589B-BA37-45AD-BDB8-1C4DA4F04761}" dt="2020-04-16T16:51:53.811" v="1928" actId="26606"/>
          <ac:spMkLst>
            <pc:docMk/>
            <pc:sldMk cId="1247407107" sldId="292"/>
            <ac:spMk id="19" creationId="{6200B311-3585-4069-AAC6-CD443FA5B8AD}"/>
          </ac:spMkLst>
        </pc:spChg>
        <pc:spChg chg="add">
          <ac:chgData name="Carlos J. De Oliveira" userId="ca41cdfad799e06b" providerId="LiveId" clId="{8E44589B-BA37-45AD-BDB8-1C4DA4F04761}" dt="2020-04-16T16:51:53.811" v="1928" actId="26606"/>
          <ac:spMkLst>
            <pc:docMk/>
            <pc:sldMk cId="1247407107" sldId="292"/>
            <ac:spMk id="20" creationId="{B0AAF7C9-094E-400C-A428-F6C2262F6527}"/>
          </ac:spMkLst>
        </pc:spChg>
        <pc:spChg chg="add mod">
          <ac:chgData name="Carlos J. De Oliveira" userId="ca41cdfad799e06b" providerId="LiveId" clId="{8E44589B-BA37-45AD-BDB8-1C4DA4F04761}" dt="2020-04-16T16:53:22.736" v="1957" actId="1037"/>
          <ac:spMkLst>
            <pc:docMk/>
            <pc:sldMk cId="1247407107" sldId="292"/>
            <ac:spMk id="21" creationId="{55A3BE78-C97D-48E6-9969-6283CA147E97}"/>
          </ac:spMkLst>
        </pc:spChg>
      </pc:sldChg>
      <pc:sldChg chg="addSp delSp modSp new mod setBg">
        <pc:chgData name="Carlos J. De Oliveira" userId="ca41cdfad799e06b" providerId="LiveId" clId="{8E44589B-BA37-45AD-BDB8-1C4DA4F04761}" dt="2020-04-16T16:57:57.157" v="2088" actId="1038"/>
        <pc:sldMkLst>
          <pc:docMk/>
          <pc:sldMk cId="1430319352" sldId="293"/>
        </pc:sldMkLst>
        <pc:spChg chg="mod">
          <ac:chgData name="Carlos J. De Oliveira" userId="ca41cdfad799e06b" providerId="LiveId" clId="{8E44589B-BA37-45AD-BDB8-1C4DA4F04761}" dt="2020-04-16T16:57:57.157" v="2088" actId="1038"/>
          <ac:spMkLst>
            <pc:docMk/>
            <pc:sldMk cId="1430319352" sldId="293"/>
            <ac:spMk id="2" creationId="{33510661-A5F3-4CEC-840D-6BE9EA2FC93A}"/>
          </ac:spMkLst>
        </pc:spChg>
        <pc:spChg chg="mod">
          <ac:chgData name="Carlos J. De Oliveira" userId="ca41cdfad799e06b" providerId="LiveId" clId="{8E44589B-BA37-45AD-BDB8-1C4DA4F04761}" dt="2020-04-16T16:57:27.927" v="2049" actId="14100"/>
          <ac:spMkLst>
            <pc:docMk/>
            <pc:sldMk cId="1430319352" sldId="293"/>
            <ac:spMk id="3" creationId="{D41D872C-02F9-49ED-8F05-A198E4902265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8" creationId="{F837543A-6020-4505-A233-C9DB4BF74011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10" creationId="{35B16301-FB18-48BA-A6DD-C37CAF6F9A18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12" creationId="{C3C0D90E-074A-4F52-9B11-B52BEF4BCBE5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14" creationId="{CABBD4C1-E6F8-46F6-8152-A8A97490BF4D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16" creationId="{83BA5EF5-1FE9-4BF9-83BB-269BCDDF6156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20" creationId="{88853921-7BC9-4BDE-ACAB-133C683C82D6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22" creationId="{09192968-3AE7-4470-A61C-97294BB92731}"/>
          </ac:spMkLst>
        </pc:spChg>
        <pc:spChg chg="add del">
          <ac:chgData name="Carlos J. De Oliveira" userId="ca41cdfad799e06b" providerId="LiveId" clId="{8E44589B-BA37-45AD-BDB8-1C4DA4F04761}" dt="2020-04-16T16:54:17.791" v="1964" actId="26606"/>
          <ac:spMkLst>
            <pc:docMk/>
            <pc:sldMk cId="1430319352" sldId="293"/>
            <ac:spMk id="24" creationId="{3AB72E55-43E4-4356-BFE8-E2102CB0B505}"/>
          </ac:spMkLst>
        </pc:spChg>
        <pc:spChg chg="add">
          <ac:chgData name="Carlos J. De Oliveira" userId="ca41cdfad799e06b" providerId="LiveId" clId="{8E44589B-BA37-45AD-BDB8-1C4DA4F04761}" dt="2020-04-16T16:54:17.799" v="1965" actId="26606"/>
          <ac:spMkLst>
            <pc:docMk/>
            <pc:sldMk cId="1430319352" sldId="293"/>
            <ac:spMk id="26" creationId="{488333BA-AE6E-427A-9B16-A39C8073F4EB}"/>
          </ac:spMkLst>
        </pc:spChg>
        <pc:spChg chg="add">
          <ac:chgData name="Carlos J. De Oliveira" userId="ca41cdfad799e06b" providerId="LiveId" clId="{8E44589B-BA37-45AD-BDB8-1C4DA4F04761}" dt="2020-04-16T16:54:17.799" v="1965" actId="26606"/>
          <ac:spMkLst>
            <pc:docMk/>
            <pc:sldMk cId="1430319352" sldId="293"/>
            <ac:spMk id="27" creationId="{F98ED85F-DCEE-4B50-802E-71A6E3E12B04}"/>
          </ac:spMkLst>
        </pc:spChg>
        <pc:cxnChg chg="add del">
          <ac:chgData name="Carlos J. De Oliveira" userId="ca41cdfad799e06b" providerId="LiveId" clId="{8E44589B-BA37-45AD-BDB8-1C4DA4F04761}" dt="2020-04-16T16:54:17.791" v="1964" actId="26606"/>
          <ac:cxnSpMkLst>
            <pc:docMk/>
            <pc:sldMk cId="1430319352" sldId="293"/>
            <ac:cxnSpMk id="18" creationId="{4B3BCACB-5880-460B-9606-8C433A9AF99D}"/>
          </ac:cxnSpMkLst>
        </pc:cxnChg>
      </pc:sldChg>
      <pc:sldChg chg="addSp modSp new mod setBg">
        <pc:chgData name="Carlos J. De Oliveira" userId="ca41cdfad799e06b" providerId="LiveId" clId="{8E44589B-BA37-45AD-BDB8-1C4DA4F04761}" dt="2020-04-16T18:21:37.426" v="2781" actId="20577"/>
        <pc:sldMkLst>
          <pc:docMk/>
          <pc:sldMk cId="514511814" sldId="294"/>
        </pc:sldMkLst>
        <pc:spChg chg="mod">
          <ac:chgData name="Carlos J. De Oliveira" userId="ca41cdfad799e06b" providerId="LiveId" clId="{8E44589B-BA37-45AD-BDB8-1C4DA4F04761}" dt="2020-04-16T17:25:12.139" v="2259" actId="1038"/>
          <ac:spMkLst>
            <pc:docMk/>
            <pc:sldMk cId="514511814" sldId="294"/>
            <ac:spMk id="2" creationId="{0ABC40EC-D07C-4C87-9517-75536697C2B6}"/>
          </ac:spMkLst>
        </pc:spChg>
        <pc:spChg chg="mod">
          <ac:chgData name="Carlos J. De Oliveira" userId="ca41cdfad799e06b" providerId="LiveId" clId="{8E44589B-BA37-45AD-BDB8-1C4DA4F04761}" dt="2020-04-16T18:21:37.426" v="2781" actId="20577"/>
          <ac:spMkLst>
            <pc:docMk/>
            <pc:sldMk cId="514511814" sldId="294"/>
            <ac:spMk id="3" creationId="{FA5EF1A8-5873-427D-8B3F-5FE68138D2BE}"/>
          </ac:spMkLst>
        </pc:spChg>
        <pc:spChg chg="add">
          <ac:chgData name="Carlos J. De Oliveira" userId="ca41cdfad799e06b" providerId="LiveId" clId="{8E44589B-BA37-45AD-BDB8-1C4DA4F04761}" dt="2020-04-16T17:07:48.340" v="2108" actId="26606"/>
          <ac:spMkLst>
            <pc:docMk/>
            <pc:sldMk cId="514511814" sldId="294"/>
            <ac:spMk id="8" creationId="{E8A8EAB8-D2FF-444D-B34B-7D32F106AD0E}"/>
          </ac:spMkLst>
        </pc:spChg>
        <pc:cxnChg chg="add">
          <ac:chgData name="Carlos J. De Oliveira" userId="ca41cdfad799e06b" providerId="LiveId" clId="{8E44589B-BA37-45AD-BDB8-1C4DA4F04761}" dt="2020-04-16T17:07:48.340" v="2108" actId="26606"/>
          <ac:cxnSpMkLst>
            <pc:docMk/>
            <pc:sldMk cId="514511814" sldId="294"/>
            <ac:cxnSpMk id="10" creationId="{067633D1-6EE6-4118-B9F0-B363477BEE7A}"/>
          </ac:cxnSpMkLst>
        </pc:cxnChg>
        <pc:cxnChg chg="add">
          <ac:chgData name="Carlos J. De Oliveira" userId="ca41cdfad799e06b" providerId="LiveId" clId="{8E44589B-BA37-45AD-BDB8-1C4DA4F04761}" dt="2020-04-16T17:07:48.340" v="2108" actId="26606"/>
          <ac:cxnSpMkLst>
            <pc:docMk/>
            <pc:sldMk cId="514511814" sldId="294"/>
            <ac:cxnSpMk id="12" creationId="{4AD7FFC6-42A9-49CB-B5E9-B3F6B038331B}"/>
          </ac:cxnSpMkLst>
        </pc:cxnChg>
      </pc:sldChg>
      <pc:sldChg chg="addSp delSp modSp new mod setBg">
        <pc:chgData name="Carlos J. De Oliveira" userId="ca41cdfad799e06b" providerId="LiveId" clId="{8E44589B-BA37-45AD-BDB8-1C4DA4F04761}" dt="2020-04-16T18:23:33.153" v="2849" actId="14100"/>
        <pc:sldMkLst>
          <pc:docMk/>
          <pc:sldMk cId="1109878367" sldId="295"/>
        </pc:sldMkLst>
        <pc:spChg chg="mod">
          <ac:chgData name="Carlos J. De Oliveira" userId="ca41cdfad799e06b" providerId="LiveId" clId="{8E44589B-BA37-45AD-BDB8-1C4DA4F04761}" dt="2020-04-16T18:23:33.153" v="2849" actId="14100"/>
          <ac:spMkLst>
            <pc:docMk/>
            <pc:sldMk cId="1109878367" sldId="295"/>
            <ac:spMk id="2" creationId="{95393D45-EB2E-4FFF-B9A0-4BF4FF922A69}"/>
          </ac:spMkLst>
        </pc:spChg>
        <pc:spChg chg="del">
          <ac:chgData name="Carlos J. De Oliveira" userId="ca41cdfad799e06b" providerId="LiveId" clId="{8E44589B-BA37-45AD-BDB8-1C4DA4F04761}" dt="2020-04-16T17:25:53.751" v="2278" actId="26606"/>
          <ac:spMkLst>
            <pc:docMk/>
            <pc:sldMk cId="1109878367" sldId="295"/>
            <ac:spMk id="3" creationId="{903A5AA8-E6C6-47DA-8BC6-DEEE48C7DD95}"/>
          </ac:spMkLst>
        </pc:spChg>
        <pc:spChg chg="add mod">
          <ac:chgData name="Carlos J. De Oliveira" userId="ca41cdfad799e06b" providerId="LiveId" clId="{8E44589B-BA37-45AD-BDB8-1C4DA4F04761}" dt="2020-04-16T18:23:20.442" v="2848" actId="15"/>
          <ac:spMkLst>
            <pc:docMk/>
            <pc:sldMk cId="1109878367" sldId="295"/>
            <ac:spMk id="4" creationId="{3AD76C40-0FFE-45B4-A32F-1D348C5A397D}"/>
          </ac:spMkLst>
        </pc:spChg>
        <pc:spChg chg="add">
          <ac:chgData name="Carlos J. De Oliveira" userId="ca41cdfad799e06b" providerId="LiveId" clId="{8E44589B-BA37-45AD-BDB8-1C4DA4F04761}" dt="2020-04-16T17:25:53.751" v="2278" actId="26606"/>
          <ac:spMkLst>
            <pc:docMk/>
            <pc:sldMk cId="1109878367" sldId="295"/>
            <ac:spMk id="8" creationId="{FB5B0058-AF13-4859-B429-4EDDE2A26F7F}"/>
          </ac:spMkLst>
        </pc:spChg>
        <pc:cxnChg chg="add">
          <ac:chgData name="Carlos J. De Oliveira" userId="ca41cdfad799e06b" providerId="LiveId" clId="{8E44589B-BA37-45AD-BDB8-1C4DA4F04761}" dt="2020-04-16T17:25:53.751" v="2278" actId="26606"/>
          <ac:cxnSpMkLst>
            <pc:docMk/>
            <pc:sldMk cId="1109878367" sldId="295"/>
            <ac:cxnSpMk id="10" creationId="{C4C8A451-B6C1-4CB1-95FC-2DBDEC61FF17}"/>
          </ac:cxnSpMkLst>
        </pc:cxnChg>
        <pc:cxnChg chg="add">
          <ac:chgData name="Carlos J. De Oliveira" userId="ca41cdfad799e06b" providerId="LiveId" clId="{8E44589B-BA37-45AD-BDB8-1C4DA4F04761}" dt="2020-04-16T17:25:53.751" v="2278" actId="26606"/>
          <ac:cxnSpMkLst>
            <pc:docMk/>
            <pc:sldMk cId="1109878367" sldId="295"/>
            <ac:cxnSpMk id="12" creationId="{E8439DD6-1CCF-48C6-AF10-B7018793022A}"/>
          </ac:cxnSpMkLst>
        </pc:cxnChg>
      </pc:sldChg>
      <pc:sldChg chg="addSp delSp modSp new mod setBg setClrOvrMap">
        <pc:chgData name="Carlos J. De Oliveira" userId="ca41cdfad799e06b" providerId="LiveId" clId="{8E44589B-BA37-45AD-BDB8-1C4DA4F04761}" dt="2020-04-16T17:56:26.764" v="2711" actId="26606"/>
        <pc:sldMkLst>
          <pc:docMk/>
          <pc:sldMk cId="177220095" sldId="296"/>
        </pc:sldMkLst>
        <pc:spChg chg="mod">
          <ac:chgData name="Carlos J. De Oliveira" userId="ca41cdfad799e06b" providerId="LiveId" clId="{8E44589B-BA37-45AD-BDB8-1C4DA4F04761}" dt="2020-04-16T17:56:26.764" v="2711" actId="26606"/>
          <ac:spMkLst>
            <pc:docMk/>
            <pc:sldMk cId="177220095" sldId="296"/>
            <ac:spMk id="2" creationId="{082FFA47-4DBF-45DC-98D2-2DBDD6CA81A4}"/>
          </ac:spMkLst>
        </pc:spChg>
        <pc:spChg chg="del">
          <ac:chgData name="Carlos J. De Oliveira" userId="ca41cdfad799e06b" providerId="LiveId" clId="{8E44589B-BA37-45AD-BDB8-1C4DA4F04761}" dt="2020-04-16T17:48:05.489" v="2401" actId="26606"/>
          <ac:spMkLst>
            <pc:docMk/>
            <pc:sldMk cId="177220095" sldId="296"/>
            <ac:spMk id="3" creationId="{04947D12-4CA7-4B21-8BD7-3CD238A7C98E}"/>
          </ac:spMkLst>
        </pc:spChg>
        <pc:spChg chg="add del mod">
          <ac:chgData name="Carlos J. De Oliveira" userId="ca41cdfad799e06b" providerId="LiveId" clId="{8E44589B-BA37-45AD-BDB8-1C4DA4F04761}" dt="2020-04-16T17:56:26.764" v="2711" actId="26606"/>
          <ac:spMkLst>
            <pc:docMk/>
            <pc:sldMk cId="177220095" sldId="296"/>
            <ac:spMk id="7" creationId="{DFA5F606-2F30-4504-BAC2-EF855C774568}"/>
          </ac:spMkLst>
        </pc:spChg>
        <pc:spChg chg="add del">
          <ac:chgData name="Carlos J. De Oliveira" userId="ca41cdfad799e06b" providerId="LiveId" clId="{8E44589B-BA37-45AD-BDB8-1C4DA4F04761}" dt="2020-04-16T17:56:26.764" v="2711" actId="26606"/>
          <ac:spMkLst>
            <pc:docMk/>
            <pc:sldMk cId="177220095" sldId="296"/>
            <ac:spMk id="8" creationId="{FB5B0058-AF13-4859-B429-4EDDE2A26F7F}"/>
          </ac:spMkLst>
        </pc:spChg>
        <pc:spChg chg="add del">
          <ac:chgData name="Carlos J. De Oliveira" userId="ca41cdfad799e06b" providerId="LiveId" clId="{8E44589B-BA37-45AD-BDB8-1C4DA4F04761}" dt="2020-04-16T17:55:09.840" v="2627" actId="26606"/>
          <ac:spMkLst>
            <pc:docMk/>
            <pc:sldMk cId="177220095" sldId="296"/>
            <ac:spMk id="15" creationId="{C5E6CFF1-2F42-4E10-9A97-F116F46F53FE}"/>
          </ac:spMkLst>
        </pc:spChg>
        <pc:spChg chg="add del">
          <ac:chgData name="Carlos J. De Oliveira" userId="ca41cdfad799e06b" providerId="LiveId" clId="{8E44589B-BA37-45AD-BDB8-1C4DA4F04761}" dt="2020-04-16T17:52:40.041" v="2554" actId="26606"/>
          <ac:spMkLst>
            <pc:docMk/>
            <pc:sldMk cId="177220095" sldId="296"/>
            <ac:spMk id="20" creationId="{C5E6CFF1-2F42-4E10-9A97-F116F46F53FE}"/>
          </ac:spMkLst>
        </pc:spChg>
        <pc:spChg chg="add">
          <ac:chgData name="Carlos J. De Oliveira" userId="ca41cdfad799e06b" providerId="LiveId" clId="{8E44589B-BA37-45AD-BDB8-1C4DA4F04761}" dt="2020-04-16T17:56:26.764" v="2711" actId="26606"/>
          <ac:spMkLst>
            <pc:docMk/>
            <pc:sldMk cId="177220095" sldId="296"/>
            <ac:spMk id="21" creationId="{C5E6CFF1-2F42-4E10-9A97-F116F46F53FE}"/>
          </ac:spMkLst>
        </pc:spChg>
        <pc:graphicFrameChg chg="add del">
          <ac:chgData name="Carlos J. De Oliveira" userId="ca41cdfad799e06b" providerId="LiveId" clId="{8E44589B-BA37-45AD-BDB8-1C4DA4F04761}" dt="2020-04-16T17:52:40.041" v="2554" actId="26606"/>
          <ac:graphicFrameMkLst>
            <pc:docMk/>
            <pc:sldMk cId="177220095" sldId="296"/>
            <ac:graphicFrameMk id="14" creationId="{98FEAFB1-DD67-44C6-B12A-A0E11E4155A5}"/>
          </ac:graphicFrameMkLst>
        </pc:graphicFrameChg>
        <pc:graphicFrameChg chg="add del mod">
          <ac:chgData name="Carlos J. De Oliveira" userId="ca41cdfad799e06b" providerId="LiveId" clId="{8E44589B-BA37-45AD-BDB8-1C4DA4F04761}" dt="2020-04-16T17:55:09.840" v="2627" actId="26606"/>
          <ac:graphicFrameMkLst>
            <pc:docMk/>
            <pc:sldMk cId="177220095" sldId="296"/>
            <ac:graphicFrameMk id="19" creationId="{6D14C47D-667A-46C6-9B2E-788DC738BBEC}"/>
          </ac:graphicFrameMkLst>
        </pc:graphicFrameChg>
        <pc:graphicFrameChg chg="add">
          <ac:chgData name="Carlos J. De Oliveira" userId="ca41cdfad799e06b" providerId="LiveId" clId="{8E44589B-BA37-45AD-BDB8-1C4DA4F04761}" dt="2020-04-16T17:56:26.764" v="2711" actId="26606"/>
          <ac:graphicFrameMkLst>
            <pc:docMk/>
            <pc:sldMk cId="177220095" sldId="296"/>
            <ac:graphicFrameMk id="25" creationId="{13FD68A3-7B88-4613-9C9D-17BAE0319293}"/>
          </ac:graphicFrameMkLst>
        </pc:graphicFrameChg>
        <pc:picChg chg="add del">
          <ac:chgData name="Carlos J. De Oliveira" userId="ca41cdfad799e06b" providerId="LiveId" clId="{8E44589B-BA37-45AD-BDB8-1C4DA4F04761}" dt="2020-04-16T17:52:40.041" v="2554" actId="26606"/>
          <ac:picMkLst>
            <pc:docMk/>
            <pc:sldMk cId="177220095" sldId="296"/>
            <ac:picMk id="16" creationId="{2DC874EE-259E-4968-863A-C806C494B860}"/>
          </ac:picMkLst>
        </pc:picChg>
        <pc:picChg chg="add del">
          <ac:chgData name="Carlos J. De Oliveira" userId="ca41cdfad799e06b" providerId="LiveId" clId="{8E44589B-BA37-45AD-BDB8-1C4DA4F04761}" dt="2020-04-16T17:55:09.840" v="2627" actId="26606"/>
          <ac:picMkLst>
            <pc:docMk/>
            <pc:sldMk cId="177220095" sldId="296"/>
            <ac:picMk id="17" creationId="{C13656DC-A899-4FDF-A67E-1FF63F5E9155}"/>
          </ac:picMkLst>
        </pc:picChg>
        <pc:picChg chg="add">
          <ac:chgData name="Carlos J. De Oliveira" userId="ca41cdfad799e06b" providerId="LiveId" clId="{8E44589B-BA37-45AD-BDB8-1C4DA4F04761}" dt="2020-04-16T17:56:26.764" v="2711" actId="26606"/>
          <ac:picMkLst>
            <pc:docMk/>
            <pc:sldMk cId="177220095" sldId="296"/>
            <ac:picMk id="23" creationId="{BCBD4BD3-2C31-418B-A799-C07803345E8A}"/>
          </ac:picMkLst>
        </pc:picChg>
        <pc:cxnChg chg="add del">
          <ac:chgData name="Carlos J. De Oliveira" userId="ca41cdfad799e06b" providerId="LiveId" clId="{8E44589B-BA37-45AD-BDB8-1C4DA4F04761}" dt="2020-04-16T17:56:26.764" v="2711" actId="26606"/>
          <ac:cxnSpMkLst>
            <pc:docMk/>
            <pc:sldMk cId="177220095" sldId="296"/>
            <ac:cxnSpMk id="10" creationId="{EC4521DE-248E-440D-AAD6-FD9E7D34B3BF}"/>
          </ac:cxnSpMkLst>
        </pc:cxnChg>
        <pc:cxnChg chg="add del">
          <ac:chgData name="Carlos J. De Oliveira" userId="ca41cdfad799e06b" providerId="LiveId" clId="{8E44589B-BA37-45AD-BDB8-1C4DA4F04761}" dt="2020-04-16T17:56:26.764" v="2711" actId="26606"/>
          <ac:cxnSpMkLst>
            <pc:docMk/>
            <pc:sldMk cId="177220095" sldId="296"/>
            <ac:cxnSpMk id="12" creationId="{442C13FA-4C0F-42D0-9626-5BA6040D8C31}"/>
          </ac:cxnSpMkLst>
        </pc:cxnChg>
        <pc:cxnChg chg="add del">
          <ac:chgData name="Carlos J. De Oliveira" userId="ca41cdfad799e06b" providerId="LiveId" clId="{8E44589B-BA37-45AD-BDB8-1C4DA4F04761}" dt="2020-04-16T17:55:09.840" v="2627" actId="26606"/>
          <ac:cxnSpMkLst>
            <pc:docMk/>
            <pc:sldMk cId="177220095" sldId="296"/>
            <ac:cxnSpMk id="18" creationId="{67182200-4859-4C8D-BCBB-55B245C28BA3}"/>
          </ac:cxnSpMkLst>
        </pc:cxnChg>
        <pc:cxnChg chg="add del">
          <ac:chgData name="Carlos J. De Oliveira" userId="ca41cdfad799e06b" providerId="LiveId" clId="{8E44589B-BA37-45AD-BDB8-1C4DA4F04761}" dt="2020-04-16T17:52:40.041" v="2554" actId="26606"/>
          <ac:cxnSpMkLst>
            <pc:docMk/>
            <pc:sldMk cId="177220095" sldId="296"/>
            <ac:cxnSpMk id="22" creationId="{67182200-4859-4C8D-BCBB-55B245C28BA3}"/>
          </ac:cxnSpMkLst>
        </pc:cxnChg>
        <pc:cxnChg chg="add">
          <ac:chgData name="Carlos J. De Oliveira" userId="ca41cdfad799e06b" providerId="LiveId" clId="{8E44589B-BA37-45AD-BDB8-1C4DA4F04761}" dt="2020-04-16T17:56:26.764" v="2711" actId="26606"/>
          <ac:cxnSpMkLst>
            <pc:docMk/>
            <pc:sldMk cId="177220095" sldId="296"/>
            <ac:cxnSpMk id="24" creationId="{67182200-4859-4C8D-BCBB-55B245C28BA3}"/>
          </ac:cxnSpMkLst>
        </pc:cxnChg>
      </pc:sldChg>
      <pc:sldChg chg="addSp modSp new mod setBg">
        <pc:chgData name="Carlos J. De Oliveira" userId="ca41cdfad799e06b" providerId="LiveId" clId="{8E44589B-BA37-45AD-BDB8-1C4DA4F04761}" dt="2020-04-16T17:57:11.834" v="2752" actId="26606"/>
        <pc:sldMkLst>
          <pc:docMk/>
          <pc:sldMk cId="1968759054" sldId="297"/>
        </pc:sldMkLst>
        <pc:spChg chg="mod">
          <ac:chgData name="Carlos J. De Oliveira" userId="ca41cdfad799e06b" providerId="LiveId" clId="{8E44589B-BA37-45AD-BDB8-1C4DA4F04761}" dt="2020-04-16T17:57:11.834" v="2752" actId="26606"/>
          <ac:spMkLst>
            <pc:docMk/>
            <pc:sldMk cId="1968759054" sldId="297"/>
            <ac:spMk id="2" creationId="{21766AB7-AA02-4AFB-9899-1CD8A3CB61FB}"/>
          </ac:spMkLst>
        </pc:spChg>
        <pc:spChg chg="mod">
          <ac:chgData name="Carlos J. De Oliveira" userId="ca41cdfad799e06b" providerId="LiveId" clId="{8E44589B-BA37-45AD-BDB8-1C4DA4F04761}" dt="2020-04-16T17:57:11.834" v="2752" actId="26606"/>
          <ac:spMkLst>
            <pc:docMk/>
            <pc:sldMk cId="1968759054" sldId="297"/>
            <ac:spMk id="3" creationId="{E45A1F81-3874-4E0E-913A-481D3DEB2393}"/>
          </ac:spMkLst>
        </pc:spChg>
        <pc:spChg chg="add">
          <ac:chgData name="Carlos J. De Oliveira" userId="ca41cdfad799e06b" providerId="LiveId" clId="{8E44589B-BA37-45AD-BDB8-1C4DA4F04761}" dt="2020-04-16T17:57:11.834" v="2752" actId="26606"/>
          <ac:spMkLst>
            <pc:docMk/>
            <pc:sldMk cId="1968759054" sldId="297"/>
            <ac:spMk id="8" creationId="{FB5B0058-AF13-4859-B429-4EDDE2A26F7F}"/>
          </ac:spMkLst>
        </pc:spChg>
        <pc:cxnChg chg="add">
          <ac:chgData name="Carlos J. De Oliveira" userId="ca41cdfad799e06b" providerId="LiveId" clId="{8E44589B-BA37-45AD-BDB8-1C4DA4F04761}" dt="2020-04-16T17:57:11.834" v="2752" actId="26606"/>
          <ac:cxnSpMkLst>
            <pc:docMk/>
            <pc:sldMk cId="1968759054" sldId="297"/>
            <ac:cxnSpMk id="10" creationId="{EC4521DE-248E-440D-AAD6-FD9E7D34B3BF}"/>
          </ac:cxnSpMkLst>
        </pc:cxnChg>
        <pc:cxnChg chg="add">
          <ac:chgData name="Carlos J. De Oliveira" userId="ca41cdfad799e06b" providerId="LiveId" clId="{8E44589B-BA37-45AD-BDB8-1C4DA4F04761}" dt="2020-04-16T17:57:11.834" v="2752" actId="26606"/>
          <ac:cxnSpMkLst>
            <pc:docMk/>
            <pc:sldMk cId="1968759054" sldId="297"/>
            <ac:cxnSpMk id="12" creationId="{442C13FA-4C0F-42D0-9626-5BA6040D8C31}"/>
          </ac:cxnSpMkLst>
        </pc:cxnChg>
      </pc:sldChg>
    </pc:docChg>
  </pc:docChgLst>
  <pc:docChgLst>
    <pc:chgData name="Carlos J. De Oliveira" userId="ca41cdfad799e06b" providerId="LiveId" clId="{0FA824D0-6621-40F5-A3F1-C975200A4160}"/>
    <pc:docChg chg="modSld">
      <pc:chgData name="Carlos J. De Oliveira" userId="ca41cdfad799e06b" providerId="LiveId" clId="{0FA824D0-6621-40F5-A3F1-C975200A4160}" dt="2022-06-11T10:12:15.477" v="3" actId="20577"/>
      <pc:docMkLst>
        <pc:docMk/>
      </pc:docMkLst>
      <pc:sldChg chg="modSp mod">
        <pc:chgData name="Carlos J. De Oliveira" userId="ca41cdfad799e06b" providerId="LiveId" clId="{0FA824D0-6621-40F5-A3F1-C975200A4160}" dt="2022-06-11T10:12:15.477" v="3" actId="20577"/>
        <pc:sldMkLst>
          <pc:docMk/>
          <pc:sldMk cId="823140972" sldId="256"/>
        </pc:sldMkLst>
        <pc:spChg chg="mod">
          <ac:chgData name="Carlos J. De Oliveira" userId="ca41cdfad799e06b" providerId="LiveId" clId="{0FA824D0-6621-40F5-A3F1-C975200A4160}" dt="2022-06-11T10:12:15.477" v="3" actId="20577"/>
          <ac:spMkLst>
            <pc:docMk/>
            <pc:sldMk cId="823140972" sldId="256"/>
            <ac:spMk id="2" creationId="{2C311F6F-05E7-4C82-9E46-3602FA75412C}"/>
          </ac:spMkLst>
        </pc:spChg>
      </pc:sldChg>
    </pc:docChg>
  </pc:docChgLst>
  <pc:docChgLst>
    <pc:chgData name="Carlos J. De Oliveira" userId="ca41cdfad799e06b" providerId="LiveId" clId="{3143ED36-7181-440C-8B18-9DC27ED6A68E}"/>
    <pc:docChg chg="custSel modSld">
      <pc:chgData name="Carlos J. De Oliveira" userId="ca41cdfad799e06b" providerId="LiveId" clId="{3143ED36-7181-440C-8B18-9DC27ED6A68E}" dt="2021-11-19T13:15:22.223" v="13" actId="20577"/>
      <pc:docMkLst>
        <pc:docMk/>
      </pc:docMkLst>
      <pc:sldChg chg="modSp mod">
        <pc:chgData name="Carlos J. De Oliveira" userId="ca41cdfad799e06b" providerId="LiveId" clId="{3143ED36-7181-440C-8B18-9DC27ED6A68E}" dt="2021-11-19T13:15:22.223" v="13" actId="20577"/>
        <pc:sldMkLst>
          <pc:docMk/>
          <pc:sldMk cId="823140972" sldId="256"/>
        </pc:sldMkLst>
        <pc:spChg chg="mod">
          <ac:chgData name="Carlos J. De Oliveira" userId="ca41cdfad799e06b" providerId="LiveId" clId="{3143ED36-7181-440C-8B18-9DC27ED6A68E}" dt="2021-11-19T13:15:22.223" v="13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 mod">
        <pc:chgData name="Carlos J. De Oliveira" userId="ca41cdfad799e06b" providerId="LiveId" clId="{3143ED36-7181-440C-8B18-9DC27ED6A68E}" dt="2021-11-19T10:51:47.721" v="0" actId="1076"/>
        <pc:sldMkLst>
          <pc:docMk/>
          <pc:sldMk cId="1247407107" sldId="292"/>
        </pc:sldMkLst>
        <pc:spChg chg="mod">
          <ac:chgData name="Carlos J. De Oliveira" userId="ca41cdfad799e06b" providerId="LiveId" clId="{3143ED36-7181-440C-8B18-9DC27ED6A68E}" dt="2021-11-19T10:51:47.721" v="0" actId="1076"/>
          <ac:spMkLst>
            <pc:docMk/>
            <pc:sldMk cId="1247407107" sldId="292"/>
            <ac:spMk id="2" creationId="{0A947939-BFAF-4A13-AD69-641ECE5AB7F2}"/>
          </ac:spMkLst>
        </pc:spChg>
      </pc:sldChg>
      <pc:sldChg chg="delSp modSp mod">
        <pc:chgData name="Carlos J. De Oliveira" userId="ca41cdfad799e06b" providerId="LiveId" clId="{3143ED36-7181-440C-8B18-9DC27ED6A68E}" dt="2021-11-19T11:03:33.417" v="3" actId="1076"/>
        <pc:sldMkLst>
          <pc:docMk/>
          <pc:sldMk cId="514511814" sldId="294"/>
        </pc:sldMkLst>
        <pc:spChg chg="del">
          <ac:chgData name="Carlos J. De Oliveira" userId="ca41cdfad799e06b" providerId="LiveId" clId="{3143ED36-7181-440C-8B18-9DC27ED6A68E}" dt="2021-11-19T11:03:26.401" v="2" actId="478"/>
          <ac:spMkLst>
            <pc:docMk/>
            <pc:sldMk cId="514511814" sldId="294"/>
            <ac:spMk id="5" creationId="{E56A2CB6-6669-4931-916B-9E26187B4E76}"/>
          </ac:spMkLst>
        </pc:spChg>
        <pc:picChg chg="mod">
          <ac:chgData name="Carlos J. De Oliveira" userId="ca41cdfad799e06b" providerId="LiveId" clId="{3143ED36-7181-440C-8B18-9DC27ED6A68E}" dt="2021-11-19T11:03:33.417" v="3" actId="1076"/>
          <ac:picMkLst>
            <pc:docMk/>
            <pc:sldMk cId="514511814" sldId="294"/>
            <ac:picMk id="9" creationId="{7D6920DD-6A5D-480A-97B1-B4F0252544BA}"/>
          </ac:picMkLst>
        </pc:picChg>
      </pc:sldChg>
    </pc:docChg>
  </pc:docChgLst>
  <pc:docChgLst>
    <pc:chgData name="Carlos J. De Oliveira" userId="ca41cdfad799e06b" providerId="LiveId" clId="{5B302AFF-C1E5-46C2-A5DF-2B2B9A14889E}"/>
    <pc:docChg chg="modSld">
      <pc:chgData name="Carlos J. De Oliveira" userId="ca41cdfad799e06b" providerId="LiveId" clId="{5B302AFF-C1E5-46C2-A5DF-2B2B9A14889E}" dt="2022-06-04T10:35:52.020" v="14" actId="20577"/>
      <pc:docMkLst>
        <pc:docMk/>
      </pc:docMkLst>
      <pc:sldChg chg="modSp mod">
        <pc:chgData name="Carlos J. De Oliveira" userId="ca41cdfad799e06b" providerId="LiveId" clId="{5B302AFF-C1E5-46C2-A5DF-2B2B9A14889E}" dt="2022-06-04T10:31:29.404" v="7" actId="20577"/>
        <pc:sldMkLst>
          <pc:docMk/>
          <pc:sldMk cId="823140972" sldId="256"/>
        </pc:sldMkLst>
        <pc:spChg chg="mod">
          <ac:chgData name="Carlos J. De Oliveira" userId="ca41cdfad799e06b" providerId="LiveId" clId="{5B302AFF-C1E5-46C2-A5DF-2B2B9A14889E}" dt="2022-06-04T10:31:29.404" v="7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 mod">
        <pc:chgData name="Carlos J. De Oliveira" userId="ca41cdfad799e06b" providerId="LiveId" clId="{5B302AFF-C1E5-46C2-A5DF-2B2B9A14889E}" dt="2022-06-04T10:35:52.020" v="14" actId="20577"/>
        <pc:sldMkLst>
          <pc:docMk/>
          <pc:sldMk cId="514511814" sldId="294"/>
        </pc:sldMkLst>
        <pc:spChg chg="mod">
          <ac:chgData name="Carlos J. De Oliveira" userId="ca41cdfad799e06b" providerId="LiveId" clId="{5B302AFF-C1E5-46C2-A5DF-2B2B9A14889E}" dt="2022-06-04T10:35:52.020" v="14" actId="20577"/>
          <ac:spMkLst>
            <pc:docMk/>
            <pc:sldMk cId="514511814" sldId="294"/>
            <ac:spMk id="2" creationId="{0ABC40EC-D07C-4C87-9517-75536697C2B6}"/>
          </ac:spMkLst>
        </pc:spChg>
      </pc:sldChg>
    </pc:docChg>
  </pc:docChgLst>
  <pc:docChgLst>
    <pc:chgData name="Carlos J. De Oliveira" userId="ca41cdfad799e06b" providerId="LiveId" clId="{07CFE65C-75E3-4A9D-935D-D5080070ABC5}"/>
    <pc:docChg chg="modSld">
      <pc:chgData name="Carlos J. De Oliveira" userId="ca41cdfad799e06b" providerId="LiveId" clId="{07CFE65C-75E3-4A9D-935D-D5080070ABC5}" dt="2022-11-04T11:05:47.927" v="3" actId="20577"/>
      <pc:docMkLst>
        <pc:docMk/>
      </pc:docMkLst>
      <pc:sldChg chg="modSp mod">
        <pc:chgData name="Carlos J. De Oliveira" userId="ca41cdfad799e06b" providerId="LiveId" clId="{07CFE65C-75E3-4A9D-935D-D5080070ABC5}" dt="2022-11-04T11:05:47.927" v="3" actId="20577"/>
        <pc:sldMkLst>
          <pc:docMk/>
          <pc:sldMk cId="823140972" sldId="256"/>
        </pc:sldMkLst>
        <pc:spChg chg="mod">
          <ac:chgData name="Carlos J. De Oliveira" userId="ca41cdfad799e06b" providerId="LiveId" clId="{07CFE65C-75E3-4A9D-935D-D5080070ABC5}" dt="2022-11-04T11:05:47.927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911E2A97-1EC1-44CA-A938-C5A659688E81}"/>
    <pc:docChg chg="custSel modSld">
      <pc:chgData name="Carlos J. De Oliveira" userId="ca41cdfad799e06b" providerId="LiveId" clId="{911E2A97-1EC1-44CA-A938-C5A659688E81}" dt="2023-04-01T10:06:09.387" v="56" actId="14100"/>
      <pc:docMkLst>
        <pc:docMk/>
      </pc:docMkLst>
      <pc:sldChg chg="addSp delSp modSp mod">
        <pc:chgData name="Carlos J. De Oliveira" userId="ca41cdfad799e06b" providerId="LiveId" clId="{911E2A97-1EC1-44CA-A938-C5A659688E81}" dt="2023-04-01T10:05:28.752" v="49" actId="21"/>
        <pc:sldMkLst>
          <pc:docMk/>
          <pc:sldMk cId="823140972" sldId="256"/>
        </pc:sldMkLst>
        <pc:spChg chg="mod">
          <ac:chgData name="Carlos J. De Oliveira" userId="ca41cdfad799e06b" providerId="LiveId" clId="{911E2A97-1EC1-44CA-A938-C5A659688E81}" dt="2023-04-01T10:03:14.980" v="17" actId="20577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911E2A97-1EC1-44CA-A938-C5A659688E81}" dt="2023-04-01T10:02:55.842" v="7" actId="20577"/>
          <ac:spMkLst>
            <pc:docMk/>
            <pc:sldMk cId="823140972" sldId="256"/>
            <ac:spMk id="3" creationId="{3B39EA83-FE6A-4424-BDD0-873C4D8E6771}"/>
          </ac:spMkLst>
        </pc:spChg>
        <pc:spChg chg="add del mod">
          <ac:chgData name="Carlos J. De Oliveira" userId="ca41cdfad799e06b" providerId="LiveId" clId="{911E2A97-1EC1-44CA-A938-C5A659688E81}" dt="2023-04-01T10:05:28.752" v="49" actId="21"/>
          <ac:spMkLst>
            <pc:docMk/>
            <pc:sldMk cId="823140972" sldId="256"/>
            <ac:spMk id="4" creationId="{AC8A7DF8-D225-2FF3-94B7-AFE8F706E413}"/>
          </ac:spMkLst>
        </pc:spChg>
      </pc:sldChg>
      <pc:sldChg chg="addSp modSp mod">
        <pc:chgData name="Carlos J. De Oliveira" userId="ca41cdfad799e06b" providerId="LiveId" clId="{911E2A97-1EC1-44CA-A938-C5A659688E81}" dt="2023-04-01T10:06:09.387" v="56" actId="14100"/>
        <pc:sldMkLst>
          <pc:docMk/>
          <pc:sldMk cId="4039955857" sldId="281"/>
        </pc:sldMkLst>
        <pc:spChg chg="add mod">
          <ac:chgData name="Carlos J. De Oliveira" userId="ca41cdfad799e06b" providerId="LiveId" clId="{911E2A97-1EC1-44CA-A938-C5A659688E81}" dt="2023-04-01T10:05:59.190" v="55" actId="20577"/>
          <ac:spMkLst>
            <pc:docMk/>
            <pc:sldMk cId="4039955857" sldId="281"/>
            <ac:spMk id="6" creationId="{A116DBF2-85C7-3349-0118-114EB4ACCD81}"/>
          </ac:spMkLst>
        </pc:spChg>
        <pc:picChg chg="mod">
          <ac:chgData name="Carlos J. De Oliveira" userId="ca41cdfad799e06b" providerId="LiveId" clId="{911E2A97-1EC1-44CA-A938-C5A659688E81}" dt="2023-04-01T10:06:09.387" v="56" actId="14100"/>
          <ac:picMkLst>
            <pc:docMk/>
            <pc:sldMk cId="4039955857" sldId="281"/>
            <ac:picMk id="4" creationId="{1BAC8B99-634C-4110-9DA5-EA77D75E7D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04FC4-8AEF-49DB-B80A-A02382A3D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14CC88-8505-4683-907C-1A36DD49C4E3}">
      <dgm:prSet/>
      <dgm:spPr/>
      <dgm:t>
        <a:bodyPr/>
        <a:lstStyle/>
        <a:p>
          <a:r>
            <a:rPr lang="en-US"/>
            <a:t>Data analysis (missing, wrong, outliers, etc.)</a:t>
          </a:r>
        </a:p>
      </dgm:t>
    </dgm:pt>
    <dgm:pt modelId="{2B5CB065-3D20-4650-8300-226A87F3BD3E}" type="parTrans" cxnId="{CB38EA00-C18D-4E1F-98C0-77151DA89775}">
      <dgm:prSet/>
      <dgm:spPr/>
      <dgm:t>
        <a:bodyPr/>
        <a:lstStyle/>
        <a:p>
          <a:endParaRPr lang="en-US"/>
        </a:p>
      </dgm:t>
    </dgm:pt>
    <dgm:pt modelId="{9DF5701C-852C-4906-8411-8826456A0843}" type="sibTrans" cxnId="{CB38EA00-C18D-4E1F-98C0-77151DA89775}">
      <dgm:prSet/>
      <dgm:spPr/>
      <dgm:t>
        <a:bodyPr/>
        <a:lstStyle/>
        <a:p>
          <a:endParaRPr lang="en-US"/>
        </a:p>
      </dgm:t>
    </dgm:pt>
    <dgm:pt modelId="{36838E17-4084-489D-804B-DFC02BD8D064}">
      <dgm:prSet/>
      <dgm:spPr/>
      <dgm:t>
        <a:bodyPr/>
        <a:lstStyle/>
        <a:p>
          <a:r>
            <a:rPr lang="en-US" dirty="0"/>
            <a:t>Data compression (PCA, etc.)</a:t>
          </a:r>
        </a:p>
      </dgm:t>
    </dgm:pt>
    <dgm:pt modelId="{B42D2F66-0F3F-4BE5-B5B0-5810F152281A}" type="parTrans" cxnId="{7E614895-A01A-487C-BD0B-24A82B005110}">
      <dgm:prSet/>
      <dgm:spPr/>
      <dgm:t>
        <a:bodyPr/>
        <a:lstStyle/>
        <a:p>
          <a:endParaRPr lang="en-US"/>
        </a:p>
      </dgm:t>
    </dgm:pt>
    <dgm:pt modelId="{F6EAEA74-33B5-4FC8-8B33-92D0B5AC697E}" type="sibTrans" cxnId="{7E614895-A01A-487C-BD0B-24A82B005110}">
      <dgm:prSet/>
      <dgm:spPr/>
      <dgm:t>
        <a:bodyPr/>
        <a:lstStyle/>
        <a:p>
          <a:endParaRPr lang="en-US"/>
        </a:p>
      </dgm:t>
    </dgm:pt>
    <dgm:pt modelId="{A5AA7890-8365-48C4-AE5A-223976D6C04D}">
      <dgm:prSet/>
      <dgm:spPr/>
      <dgm:t>
        <a:bodyPr/>
        <a:lstStyle/>
        <a:p>
          <a:r>
            <a:rPr lang="en-US" dirty="0"/>
            <a:t>Data clusters and phase diagram</a:t>
          </a:r>
        </a:p>
      </dgm:t>
    </dgm:pt>
    <dgm:pt modelId="{E06873EA-3D37-4A8C-B43B-A95DE7550170}" type="parTrans" cxnId="{BC8C5484-DEF3-481C-81CE-CAE3D9CA27F4}">
      <dgm:prSet/>
      <dgm:spPr/>
      <dgm:t>
        <a:bodyPr/>
        <a:lstStyle/>
        <a:p>
          <a:endParaRPr lang="en-US"/>
        </a:p>
      </dgm:t>
    </dgm:pt>
    <dgm:pt modelId="{5347AE06-6CBA-4DB5-BA8D-EB6C8AF05FC8}" type="sibTrans" cxnId="{BC8C5484-DEF3-481C-81CE-CAE3D9CA27F4}">
      <dgm:prSet/>
      <dgm:spPr/>
      <dgm:t>
        <a:bodyPr/>
        <a:lstStyle/>
        <a:p>
          <a:endParaRPr lang="en-US"/>
        </a:p>
      </dgm:t>
    </dgm:pt>
    <dgm:pt modelId="{EA51B580-80CB-4803-B24B-B9C79FD52F5D}">
      <dgm:prSet/>
      <dgm:spPr/>
      <dgm:t>
        <a:bodyPr/>
        <a:lstStyle/>
        <a:p>
          <a:r>
            <a:rPr lang="en-US"/>
            <a:t>Classification and/or estimation</a:t>
          </a:r>
        </a:p>
      </dgm:t>
    </dgm:pt>
    <dgm:pt modelId="{1559B7CC-29C3-46FA-B1EE-30FBE52A703D}" type="parTrans" cxnId="{95B8FCF2-695F-4CEB-9679-8F668697213A}">
      <dgm:prSet/>
      <dgm:spPr/>
      <dgm:t>
        <a:bodyPr/>
        <a:lstStyle/>
        <a:p>
          <a:endParaRPr lang="en-US"/>
        </a:p>
      </dgm:t>
    </dgm:pt>
    <dgm:pt modelId="{BA5F2D42-E3C1-4061-8011-FBE2D449B8E3}" type="sibTrans" cxnId="{95B8FCF2-695F-4CEB-9679-8F668697213A}">
      <dgm:prSet/>
      <dgm:spPr/>
      <dgm:t>
        <a:bodyPr/>
        <a:lstStyle/>
        <a:p>
          <a:endParaRPr lang="en-US"/>
        </a:p>
      </dgm:t>
    </dgm:pt>
    <dgm:pt modelId="{735EFF13-872C-409B-9CA9-837261F3A8FC}">
      <dgm:prSet/>
      <dgm:spPr/>
      <dgm:t>
        <a:bodyPr/>
        <a:lstStyle/>
        <a:p>
          <a:r>
            <a:rPr lang="en-US"/>
            <a:t>Pipeline &amp; deployment </a:t>
          </a:r>
        </a:p>
      </dgm:t>
    </dgm:pt>
    <dgm:pt modelId="{FB385132-B456-4A0F-8F43-01FDA7EEBD98}" type="parTrans" cxnId="{05B2C8FA-0CC5-4B7F-8E23-ADB4B8AD6773}">
      <dgm:prSet/>
      <dgm:spPr/>
      <dgm:t>
        <a:bodyPr/>
        <a:lstStyle/>
        <a:p>
          <a:endParaRPr lang="en-US"/>
        </a:p>
      </dgm:t>
    </dgm:pt>
    <dgm:pt modelId="{E7C72117-4436-43D9-A680-815F463C760D}" type="sibTrans" cxnId="{05B2C8FA-0CC5-4B7F-8E23-ADB4B8AD6773}">
      <dgm:prSet/>
      <dgm:spPr/>
      <dgm:t>
        <a:bodyPr/>
        <a:lstStyle/>
        <a:p>
          <a:endParaRPr lang="en-US"/>
        </a:p>
      </dgm:t>
    </dgm:pt>
    <dgm:pt modelId="{B58E889B-76F9-47BC-BF60-9904E717FF9B}">
      <dgm:prSet/>
      <dgm:spPr/>
      <dgm:t>
        <a:bodyPr/>
        <a:lstStyle/>
        <a:p>
          <a:r>
            <a:rPr lang="en-US" dirty="0"/>
            <a:t>Presentation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Last day of the course</a:t>
          </a:r>
        </a:p>
      </dgm:t>
    </dgm:pt>
    <dgm:pt modelId="{2D7B1DB7-329E-4ADD-97C1-369D4B251C45}" type="parTrans" cxnId="{B25870E2-D9BB-484C-BCDB-44FACC1A9E2F}">
      <dgm:prSet/>
      <dgm:spPr/>
      <dgm:t>
        <a:bodyPr/>
        <a:lstStyle/>
        <a:p>
          <a:endParaRPr lang="en-US"/>
        </a:p>
      </dgm:t>
    </dgm:pt>
    <dgm:pt modelId="{52FD381C-57A0-47AA-BE1F-9004639E2AA7}" type="sibTrans" cxnId="{B25870E2-D9BB-484C-BCDB-44FACC1A9E2F}">
      <dgm:prSet/>
      <dgm:spPr/>
      <dgm:t>
        <a:bodyPr/>
        <a:lstStyle/>
        <a:p>
          <a:endParaRPr lang="en-US"/>
        </a:p>
      </dgm:t>
    </dgm:pt>
    <dgm:pt modelId="{B5EA56AA-FB7C-4340-AEFE-2A51A6F66D65}">
      <dgm:prSet/>
      <dgm:spPr/>
      <dgm:t>
        <a:bodyPr/>
        <a:lstStyle/>
        <a:p>
          <a:r>
            <a:rPr lang="en-US"/>
            <a:t>Submit team material on NYU Classes</a:t>
          </a:r>
        </a:p>
      </dgm:t>
    </dgm:pt>
    <dgm:pt modelId="{D67E5EAC-722D-4BB8-BED6-07C456F61E6E}" type="parTrans" cxnId="{33D1F802-6F12-451E-B538-30E15C8C3AA1}">
      <dgm:prSet/>
      <dgm:spPr/>
      <dgm:t>
        <a:bodyPr/>
        <a:lstStyle/>
        <a:p>
          <a:endParaRPr lang="en-US"/>
        </a:p>
      </dgm:t>
    </dgm:pt>
    <dgm:pt modelId="{395B28B7-50B9-4616-96DF-076BB28FC246}" type="sibTrans" cxnId="{33D1F802-6F12-451E-B538-30E15C8C3AA1}">
      <dgm:prSet/>
      <dgm:spPr/>
      <dgm:t>
        <a:bodyPr/>
        <a:lstStyle/>
        <a:p>
          <a:endParaRPr lang="en-US"/>
        </a:p>
      </dgm:t>
    </dgm:pt>
    <dgm:pt modelId="{DEC2697F-1A6E-47BC-ABBA-14A5C3A71BC4}" type="pres">
      <dgm:prSet presAssocID="{8B804FC4-8AEF-49DB-B80A-A02382A3D4A9}" presName="linear" presStyleCnt="0">
        <dgm:presLayoutVars>
          <dgm:animLvl val="lvl"/>
          <dgm:resizeHandles val="exact"/>
        </dgm:presLayoutVars>
      </dgm:prSet>
      <dgm:spPr/>
    </dgm:pt>
    <dgm:pt modelId="{98434F91-3CF6-41BA-9C45-7C76C6C3E9AF}" type="pres">
      <dgm:prSet presAssocID="{6814CC88-8505-4683-907C-1A36DD49C4E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DBD6218-23DF-4864-81D0-C808CDAB5352}" type="pres">
      <dgm:prSet presAssocID="{9DF5701C-852C-4906-8411-8826456A0843}" presName="spacer" presStyleCnt="0"/>
      <dgm:spPr/>
    </dgm:pt>
    <dgm:pt modelId="{7E5F3E49-F458-48C6-8C25-12157207EB6E}" type="pres">
      <dgm:prSet presAssocID="{36838E17-4084-489D-804B-DFC02BD8D06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CECAE56-5657-436D-9D22-58F73DC0E55E}" type="pres">
      <dgm:prSet presAssocID="{F6EAEA74-33B5-4FC8-8B33-92D0B5AC697E}" presName="spacer" presStyleCnt="0"/>
      <dgm:spPr/>
    </dgm:pt>
    <dgm:pt modelId="{D864C308-E74F-4B71-BE5F-7507B79F8756}" type="pres">
      <dgm:prSet presAssocID="{A5AA7890-8365-48C4-AE5A-223976D6C04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EE41632-8F7F-4B6B-9A8F-C735E08D38FC}" type="pres">
      <dgm:prSet presAssocID="{5347AE06-6CBA-4DB5-BA8D-EB6C8AF05FC8}" presName="spacer" presStyleCnt="0"/>
      <dgm:spPr/>
    </dgm:pt>
    <dgm:pt modelId="{E2D87B2B-B7C1-465D-B324-909556FAE707}" type="pres">
      <dgm:prSet presAssocID="{EA51B580-80CB-4803-B24B-B9C79FD52F5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65572C7-B890-4566-AD41-9FD35E3582F4}" type="pres">
      <dgm:prSet presAssocID="{BA5F2D42-E3C1-4061-8011-FBE2D449B8E3}" presName="spacer" presStyleCnt="0"/>
      <dgm:spPr/>
    </dgm:pt>
    <dgm:pt modelId="{26DCDECE-7A85-445E-8E25-AE931C3DF046}" type="pres">
      <dgm:prSet presAssocID="{735EFF13-872C-409B-9CA9-837261F3A8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117183F-4007-45F9-B7CD-5808E915CAE1}" type="pres">
      <dgm:prSet presAssocID="{E7C72117-4436-43D9-A680-815F463C760D}" presName="spacer" presStyleCnt="0"/>
      <dgm:spPr/>
    </dgm:pt>
    <dgm:pt modelId="{97738D80-99A2-4CAD-877F-9DFD769B9257}" type="pres">
      <dgm:prSet presAssocID="{B58E889B-76F9-47BC-BF60-9904E717FF9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C63569A-2433-458E-8FED-29C80A8364B8}" type="pres">
      <dgm:prSet presAssocID="{52FD381C-57A0-47AA-BE1F-9004639E2AA7}" presName="spacer" presStyleCnt="0"/>
      <dgm:spPr/>
    </dgm:pt>
    <dgm:pt modelId="{71B1BBBC-AF2C-4C74-922E-EA6CFC96DFC8}" type="pres">
      <dgm:prSet presAssocID="{B5EA56AA-FB7C-4340-AEFE-2A51A6F66D6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B38EA00-C18D-4E1F-98C0-77151DA89775}" srcId="{8B804FC4-8AEF-49DB-B80A-A02382A3D4A9}" destId="{6814CC88-8505-4683-907C-1A36DD49C4E3}" srcOrd="0" destOrd="0" parTransId="{2B5CB065-3D20-4650-8300-226A87F3BD3E}" sibTransId="{9DF5701C-852C-4906-8411-8826456A0843}"/>
    <dgm:cxn modelId="{33D1F802-6F12-451E-B538-30E15C8C3AA1}" srcId="{8B804FC4-8AEF-49DB-B80A-A02382A3D4A9}" destId="{B5EA56AA-FB7C-4340-AEFE-2A51A6F66D65}" srcOrd="6" destOrd="0" parTransId="{D67E5EAC-722D-4BB8-BED6-07C456F61E6E}" sibTransId="{395B28B7-50B9-4616-96DF-076BB28FC246}"/>
    <dgm:cxn modelId="{44B8FF18-BDCE-41F5-B41E-DFA05F4104BF}" type="presOf" srcId="{8B804FC4-8AEF-49DB-B80A-A02382A3D4A9}" destId="{DEC2697F-1A6E-47BC-ABBA-14A5C3A71BC4}" srcOrd="0" destOrd="0" presId="urn:microsoft.com/office/officeart/2005/8/layout/vList2"/>
    <dgm:cxn modelId="{BA065621-4EA5-4616-882B-40A7A9F30EF8}" type="presOf" srcId="{B5EA56AA-FB7C-4340-AEFE-2A51A6F66D65}" destId="{71B1BBBC-AF2C-4C74-922E-EA6CFC96DFC8}" srcOrd="0" destOrd="0" presId="urn:microsoft.com/office/officeart/2005/8/layout/vList2"/>
    <dgm:cxn modelId="{9DF72523-FD79-4172-8916-6348FAFC70BA}" type="presOf" srcId="{735EFF13-872C-409B-9CA9-837261F3A8FC}" destId="{26DCDECE-7A85-445E-8E25-AE931C3DF046}" srcOrd="0" destOrd="0" presId="urn:microsoft.com/office/officeart/2005/8/layout/vList2"/>
    <dgm:cxn modelId="{A04B0673-F96A-454D-BE3D-C6478BA999DC}" type="presOf" srcId="{A5AA7890-8365-48C4-AE5A-223976D6C04D}" destId="{D864C308-E74F-4B71-BE5F-7507B79F8756}" srcOrd="0" destOrd="0" presId="urn:microsoft.com/office/officeart/2005/8/layout/vList2"/>
    <dgm:cxn modelId="{BC8C5484-DEF3-481C-81CE-CAE3D9CA27F4}" srcId="{8B804FC4-8AEF-49DB-B80A-A02382A3D4A9}" destId="{A5AA7890-8365-48C4-AE5A-223976D6C04D}" srcOrd="2" destOrd="0" parTransId="{E06873EA-3D37-4A8C-B43B-A95DE7550170}" sibTransId="{5347AE06-6CBA-4DB5-BA8D-EB6C8AF05FC8}"/>
    <dgm:cxn modelId="{7E614895-A01A-487C-BD0B-24A82B005110}" srcId="{8B804FC4-8AEF-49DB-B80A-A02382A3D4A9}" destId="{36838E17-4084-489D-804B-DFC02BD8D064}" srcOrd="1" destOrd="0" parTransId="{B42D2F66-0F3F-4BE5-B5B0-5810F152281A}" sibTransId="{F6EAEA74-33B5-4FC8-8B33-92D0B5AC697E}"/>
    <dgm:cxn modelId="{CEFAD99C-C9AD-4877-906B-E2053E259C76}" type="presOf" srcId="{36838E17-4084-489D-804B-DFC02BD8D064}" destId="{7E5F3E49-F458-48C6-8C25-12157207EB6E}" srcOrd="0" destOrd="0" presId="urn:microsoft.com/office/officeart/2005/8/layout/vList2"/>
    <dgm:cxn modelId="{FDF3C0A1-8DF1-406A-9D3C-5683A3E8E4CC}" type="presOf" srcId="{6814CC88-8505-4683-907C-1A36DD49C4E3}" destId="{98434F91-3CF6-41BA-9C45-7C76C6C3E9AF}" srcOrd="0" destOrd="0" presId="urn:microsoft.com/office/officeart/2005/8/layout/vList2"/>
    <dgm:cxn modelId="{56A6EBCB-9B33-48AB-9C84-A46AA0F1A45C}" type="presOf" srcId="{EA51B580-80CB-4803-B24B-B9C79FD52F5D}" destId="{E2D87B2B-B7C1-465D-B324-909556FAE707}" srcOrd="0" destOrd="0" presId="urn:microsoft.com/office/officeart/2005/8/layout/vList2"/>
    <dgm:cxn modelId="{7C4A77D4-700C-4F4C-B3D6-18169BA7786D}" type="presOf" srcId="{B58E889B-76F9-47BC-BF60-9904E717FF9B}" destId="{97738D80-99A2-4CAD-877F-9DFD769B9257}" srcOrd="0" destOrd="0" presId="urn:microsoft.com/office/officeart/2005/8/layout/vList2"/>
    <dgm:cxn modelId="{B25870E2-D9BB-484C-BCDB-44FACC1A9E2F}" srcId="{8B804FC4-8AEF-49DB-B80A-A02382A3D4A9}" destId="{B58E889B-76F9-47BC-BF60-9904E717FF9B}" srcOrd="5" destOrd="0" parTransId="{2D7B1DB7-329E-4ADD-97C1-369D4B251C45}" sibTransId="{52FD381C-57A0-47AA-BE1F-9004639E2AA7}"/>
    <dgm:cxn modelId="{95B8FCF2-695F-4CEB-9679-8F668697213A}" srcId="{8B804FC4-8AEF-49DB-B80A-A02382A3D4A9}" destId="{EA51B580-80CB-4803-B24B-B9C79FD52F5D}" srcOrd="3" destOrd="0" parTransId="{1559B7CC-29C3-46FA-B1EE-30FBE52A703D}" sibTransId="{BA5F2D42-E3C1-4061-8011-FBE2D449B8E3}"/>
    <dgm:cxn modelId="{05B2C8FA-0CC5-4B7F-8E23-ADB4B8AD6773}" srcId="{8B804FC4-8AEF-49DB-B80A-A02382A3D4A9}" destId="{735EFF13-872C-409B-9CA9-837261F3A8FC}" srcOrd="4" destOrd="0" parTransId="{FB385132-B456-4A0F-8F43-01FDA7EEBD98}" sibTransId="{E7C72117-4436-43D9-A680-815F463C760D}"/>
    <dgm:cxn modelId="{34326F98-44F8-4A61-981C-021F88BE4302}" type="presParOf" srcId="{DEC2697F-1A6E-47BC-ABBA-14A5C3A71BC4}" destId="{98434F91-3CF6-41BA-9C45-7C76C6C3E9AF}" srcOrd="0" destOrd="0" presId="urn:microsoft.com/office/officeart/2005/8/layout/vList2"/>
    <dgm:cxn modelId="{57034BBD-DF67-446E-BF44-7696B788DF15}" type="presParOf" srcId="{DEC2697F-1A6E-47BC-ABBA-14A5C3A71BC4}" destId="{BDBD6218-23DF-4864-81D0-C808CDAB5352}" srcOrd="1" destOrd="0" presId="urn:microsoft.com/office/officeart/2005/8/layout/vList2"/>
    <dgm:cxn modelId="{1CC505F2-D5AB-4718-8727-41B1B35D5443}" type="presParOf" srcId="{DEC2697F-1A6E-47BC-ABBA-14A5C3A71BC4}" destId="{7E5F3E49-F458-48C6-8C25-12157207EB6E}" srcOrd="2" destOrd="0" presId="urn:microsoft.com/office/officeart/2005/8/layout/vList2"/>
    <dgm:cxn modelId="{BFF9B05C-3E47-479C-961F-14C2B7E1E6E4}" type="presParOf" srcId="{DEC2697F-1A6E-47BC-ABBA-14A5C3A71BC4}" destId="{8CECAE56-5657-436D-9D22-58F73DC0E55E}" srcOrd="3" destOrd="0" presId="urn:microsoft.com/office/officeart/2005/8/layout/vList2"/>
    <dgm:cxn modelId="{D436E58A-FC02-42C9-96AA-54574A31AC31}" type="presParOf" srcId="{DEC2697F-1A6E-47BC-ABBA-14A5C3A71BC4}" destId="{D864C308-E74F-4B71-BE5F-7507B79F8756}" srcOrd="4" destOrd="0" presId="urn:microsoft.com/office/officeart/2005/8/layout/vList2"/>
    <dgm:cxn modelId="{B06CE796-A466-4193-8709-FBA6904F133C}" type="presParOf" srcId="{DEC2697F-1A6E-47BC-ABBA-14A5C3A71BC4}" destId="{0EE41632-8F7F-4B6B-9A8F-C735E08D38FC}" srcOrd="5" destOrd="0" presId="urn:microsoft.com/office/officeart/2005/8/layout/vList2"/>
    <dgm:cxn modelId="{88FE2165-9C76-4821-975B-B46D636A2D4F}" type="presParOf" srcId="{DEC2697F-1A6E-47BC-ABBA-14A5C3A71BC4}" destId="{E2D87B2B-B7C1-465D-B324-909556FAE707}" srcOrd="6" destOrd="0" presId="urn:microsoft.com/office/officeart/2005/8/layout/vList2"/>
    <dgm:cxn modelId="{B46F7CC4-F6CA-41E4-BCE7-6B2F1283647D}" type="presParOf" srcId="{DEC2697F-1A6E-47BC-ABBA-14A5C3A71BC4}" destId="{C65572C7-B890-4566-AD41-9FD35E3582F4}" srcOrd="7" destOrd="0" presId="urn:microsoft.com/office/officeart/2005/8/layout/vList2"/>
    <dgm:cxn modelId="{E2F4FA04-FBD3-4113-8B1A-4A156032E4EF}" type="presParOf" srcId="{DEC2697F-1A6E-47BC-ABBA-14A5C3A71BC4}" destId="{26DCDECE-7A85-445E-8E25-AE931C3DF046}" srcOrd="8" destOrd="0" presId="urn:microsoft.com/office/officeart/2005/8/layout/vList2"/>
    <dgm:cxn modelId="{E12093CF-2311-42B4-A812-5CE2460FE799}" type="presParOf" srcId="{DEC2697F-1A6E-47BC-ABBA-14A5C3A71BC4}" destId="{6117183F-4007-45F9-B7CD-5808E915CAE1}" srcOrd="9" destOrd="0" presId="urn:microsoft.com/office/officeart/2005/8/layout/vList2"/>
    <dgm:cxn modelId="{A690B5A9-19F9-42E9-94D8-9FFB4C91153B}" type="presParOf" srcId="{DEC2697F-1A6E-47BC-ABBA-14A5C3A71BC4}" destId="{97738D80-99A2-4CAD-877F-9DFD769B9257}" srcOrd="10" destOrd="0" presId="urn:microsoft.com/office/officeart/2005/8/layout/vList2"/>
    <dgm:cxn modelId="{5DD65E2D-FB95-47D0-ADBA-FD47A6DF6E39}" type="presParOf" srcId="{DEC2697F-1A6E-47BC-ABBA-14A5C3A71BC4}" destId="{EC63569A-2433-458E-8FED-29C80A8364B8}" srcOrd="11" destOrd="0" presId="urn:microsoft.com/office/officeart/2005/8/layout/vList2"/>
    <dgm:cxn modelId="{D39E2F39-56F9-4B1F-A517-701144461258}" type="presParOf" srcId="{DEC2697F-1A6E-47BC-ABBA-14A5C3A71BC4}" destId="{71B1BBBC-AF2C-4C74-922E-EA6CFC96DFC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34F91-3CF6-41BA-9C45-7C76C6C3E9AF}">
      <dsp:nvSpPr>
        <dsp:cNvPr id="0" name=""/>
        <dsp:cNvSpPr/>
      </dsp:nvSpPr>
      <dsp:spPr>
        <a:xfrm>
          <a:off x="0" y="141038"/>
          <a:ext cx="5744684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analysis (missing, wrong, outliers, etc.)</a:t>
          </a:r>
        </a:p>
      </dsp:txBody>
      <dsp:txXfrm>
        <a:off x="28100" y="169138"/>
        <a:ext cx="5688484" cy="519439"/>
      </dsp:txXfrm>
    </dsp:sp>
    <dsp:sp modelId="{7E5F3E49-F458-48C6-8C25-12157207EB6E}">
      <dsp:nvSpPr>
        <dsp:cNvPr id="0" name=""/>
        <dsp:cNvSpPr/>
      </dsp:nvSpPr>
      <dsp:spPr>
        <a:xfrm>
          <a:off x="0" y="785798"/>
          <a:ext cx="5744684" cy="575639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compression (PCA, etc.)</a:t>
          </a:r>
        </a:p>
      </dsp:txBody>
      <dsp:txXfrm>
        <a:off x="28100" y="813898"/>
        <a:ext cx="5688484" cy="519439"/>
      </dsp:txXfrm>
    </dsp:sp>
    <dsp:sp modelId="{D864C308-E74F-4B71-BE5F-7507B79F8756}">
      <dsp:nvSpPr>
        <dsp:cNvPr id="0" name=""/>
        <dsp:cNvSpPr/>
      </dsp:nvSpPr>
      <dsp:spPr>
        <a:xfrm>
          <a:off x="0" y="1430558"/>
          <a:ext cx="5744684" cy="57563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clusters and phase diagram</a:t>
          </a:r>
        </a:p>
      </dsp:txBody>
      <dsp:txXfrm>
        <a:off x="28100" y="1458658"/>
        <a:ext cx="5688484" cy="519439"/>
      </dsp:txXfrm>
    </dsp:sp>
    <dsp:sp modelId="{E2D87B2B-B7C1-465D-B324-909556FAE707}">
      <dsp:nvSpPr>
        <dsp:cNvPr id="0" name=""/>
        <dsp:cNvSpPr/>
      </dsp:nvSpPr>
      <dsp:spPr>
        <a:xfrm>
          <a:off x="0" y="2075318"/>
          <a:ext cx="5744684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 and/or estimation</a:t>
          </a:r>
        </a:p>
      </dsp:txBody>
      <dsp:txXfrm>
        <a:off x="28100" y="2103418"/>
        <a:ext cx="5688484" cy="519439"/>
      </dsp:txXfrm>
    </dsp:sp>
    <dsp:sp modelId="{26DCDECE-7A85-445E-8E25-AE931C3DF046}">
      <dsp:nvSpPr>
        <dsp:cNvPr id="0" name=""/>
        <dsp:cNvSpPr/>
      </dsp:nvSpPr>
      <dsp:spPr>
        <a:xfrm>
          <a:off x="0" y="2720078"/>
          <a:ext cx="5744684" cy="57563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Pipeline &amp; deployment </a:t>
          </a:r>
        </a:p>
      </dsp:txBody>
      <dsp:txXfrm>
        <a:off x="28100" y="2748178"/>
        <a:ext cx="5688484" cy="519439"/>
      </dsp:txXfrm>
    </dsp:sp>
    <dsp:sp modelId="{97738D80-99A2-4CAD-877F-9DFD769B9257}">
      <dsp:nvSpPr>
        <dsp:cNvPr id="0" name=""/>
        <dsp:cNvSpPr/>
      </dsp:nvSpPr>
      <dsp:spPr>
        <a:xfrm>
          <a:off x="0" y="3364838"/>
          <a:ext cx="5744684" cy="575639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Presentation </a:t>
          </a:r>
          <a:r>
            <a:rPr lang="en-US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Last day of the course</a:t>
          </a:r>
        </a:p>
      </dsp:txBody>
      <dsp:txXfrm>
        <a:off x="28100" y="3392938"/>
        <a:ext cx="5688484" cy="519439"/>
      </dsp:txXfrm>
    </dsp:sp>
    <dsp:sp modelId="{71B1BBBC-AF2C-4C74-922E-EA6CFC96DFC8}">
      <dsp:nvSpPr>
        <dsp:cNvPr id="0" name=""/>
        <dsp:cNvSpPr/>
      </dsp:nvSpPr>
      <dsp:spPr>
        <a:xfrm>
          <a:off x="0" y="4009598"/>
          <a:ext cx="5744684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Submit team material on NYU Classes</a:t>
          </a:r>
        </a:p>
      </dsp:txBody>
      <dsp:txXfrm>
        <a:off x="28100" y="4037698"/>
        <a:ext cx="5688484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1111086"/>
            <a:ext cx="8247018" cy="2623885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2.2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Tuning a Regression &amp; Building a Data Processing Pipeline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Spring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37A-B736-4322-BFFC-D305CA20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952452" cy="1325563"/>
          </a:xfrm>
        </p:spPr>
        <p:txBody>
          <a:bodyPr>
            <a:normAutofit/>
          </a:bodyPr>
          <a:lstStyle/>
          <a:p>
            <a:r>
              <a:rPr lang="en-US" b="1" dirty="0"/>
              <a:t>Grid search for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23A3-2247-41B7-A2CD-FE08AA0D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4727892"/>
          </a:xfrm>
        </p:spPr>
        <p:txBody>
          <a:bodyPr anchor="ctr">
            <a:normAutofit/>
          </a:bodyPr>
          <a:lstStyle/>
          <a:p>
            <a:r>
              <a:rPr lang="en-US" dirty="0"/>
              <a:t>The act of hyperparameter tuning is typically referred to as knob tuning. </a:t>
            </a:r>
          </a:p>
          <a:p>
            <a:endParaRPr lang="en-US" sz="1400" dirty="0"/>
          </a:p>
          <a:p>
            <a:r>
              <a:rPr lang="en-US" dirty="0"/>
              <a:t>This is because it requires you to define a knob to turn and the position of the knob at you want to try. </a:t>
            </a:r>
          </a:p>
          <a:p>
            <a:endParaRPr lang="en-US" sz="1400" dirty="0"/>
          </a:p>
          <a:p>
            <a:r>
              <a:rPr lang="en-US" dirty="0"/>
              <a:t>Grid search is an optimization method for automating the hyperparameter tuning.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C68AFD1-81DB-44E4-A0CF-AFAE966A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121B4-EC04-47F0-9AE3-D568E5F2979A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34639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9820-A7F5-488D-B2C6-40DFA92D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1" y="461308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Pipelining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C0EA-67F9-46D8-9639-4806656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717062"/>
            <a:ext cx="8111836" cy="2782024"/>
          </a:xfrm>
        </p:spPr>
        <p:txBody>
          <a:bodyPr anchor="ctr"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pipelined</a:t>
            </a:r>
            <a:r>
              <a:rPr lang="en-US" dirty="0"/>
              <a:t> analysis is a series of steps stored as a single function or object. </a:t>
            </a:r>
          </a:p>
          <a:p>
            <a:r>
              <a:rPr lang="en-US" dirty="0"/>
              <a:t>On top of providing a framework for your analysis, the most important reason for pipelining becomes apparent upon examining what is required to reproduce your workflow or apply it to new data. 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Org Chart">
            <a:extLst>
              <a:ext uri="{FF2B5EF4-FFF2-40B4-BE49-F238E27FC236}">
                <a16:creationId xmlns:a16="http://schemas.microsoft.com/office/drawing/2014/main" id="{D301FBD9-BD48-48BC-87C3-C6579A8D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9BC9A-9A84-4652-BF85-BB1ADF7A2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5" y="4540649"/>
            <a:ext cx="8111836" cy="1877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1ACDF-5D5D-4BA7-B39C-B1737B4653D9}"/>
              </a:ext>
            </a:extLst>
          </p:cNvPr>
          <p:cNvSpPr txBox="1"/>
          <p:nvPr/>
        </p:nvSpPr>
        <p:spPr>
          <a:xfrm>
            <a:off x="802634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28217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450C-79F6-444C-88DB-D35E7918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Deploying the model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4072AC-0041-46DF-B578-C9C3560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497" cy="4351338"/>
          </a:xfrm>
        </p:spPr>
        <p:txBody>
          <a:bodyPr>
            <a:normAutofit/>
          </a:bodyPr>
          <a:lstStyle/>
          <a:p>
            <a:r>
              <a:rPr lang="en-US" dirty="0"/>
              <a:t>In a production environment, deployment is the step where you release your model into the wild and let it run on unforeseen data</a:t>
            </a:r>
          </a:p>
          <a:p>
            <a:r>
              <a:rPr lang="en-US" dirty="0"/>
              <a:t>Deployment produces many local analysis workflows that don't necessarily need to re-deploy, but do need to be stored and re-loaded later in order to reproduce the analysis</a:t>
            </a:r>
          </a:p>
          <a:p>
            <a:r>
              <a:rPr lang="en-US" dirty="0"/>
              <a:t>Both use cases require what is called </a:t>
            </a:r>
            <a:r>
              <a:rPr lang="en-US" b="1" dirty="0"/>
              <a:t>model persistence</a:t>
            </a:r>
            <a:r>
              <a:rPr lang="en-US" dirty="0"/>
              <a:t>, which means the model needs to be stored and loaded for later use</a:t>
            </a:r>
          </a:p>
          <a:p>
            <a:r>
              <a:rPr lang="en-US" dirty="0"/>
              <a:t>Storing an object requires a process called </a:t>
            </a:r>
            <a:r>
              <a:rPr lang="en-US" b="1" dirty="0"/>
              <a:t>serialization</a:t>
            </a:r>
            <a:r>
              <a:rPr lang="en-US" dirty="0"/>
              <a:t> to store in a reliable and error-free manner</a:t>
            </a:r>
          </a:p>
        </p:txBody>
      </p:sp>
    </p:spTree>
    <p:extLst>
      <p:ext uri="{BB962C8B-B14F-4D97-AF65-F5344CB8AC3E}">
        <p14:creationId xmlns:p14="http://schemas.microsoft.com/office/powerpoint/2010/main" val="39592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939-BFAF-4A13-AD69-641ECE5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28182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Serializing and loading a serialized model</a:t>
            </a:r>
            <a:endParaRPr lang="en-US" dirty="0"/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A3BE78-C97D-48E6-9969-6283CA14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73" y="1733549"/>
            <a:ext cx="10753320" cy="512445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### Store Model for Later with Pickle ###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import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 pickle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save the pipeline model to disk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pickle.dump</a:t>
            </a:r>
            <a:r>
              <a:rPr lang="en-US" sz="2400" dirty="0">
                <a:solidFill>
                  <a:schemeClr val="bg1"/>
                </a:solidFill>
              </a:rPr>
              <a:t>(model, open('./</a:t>
            </a:r>
            <a:r>
              <a:rPr lang="en-US" sz="2400" dirty="0" err="1">
                <a:solidFill>
                  <a:schemeClr val="bg1"/>
                </a:solidFill>
              </a:rPr>
              <a:t>model_storage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model.pkl</a:t>
            </a:r>
            <a:r>
              <a:rPr lang="en-US" sz="2400" dirty="0">
                <a:solidFill>
                  <a:schemeClr val="bg1"/>
                </a:solidFill>
              </a:rPr>
              <a:t>', '</a:t>
            </a:r>
            <a:r>
              <a:rPr lang="en-US" sz="2400" dirty="0" err="1">
                <a:solidFill>
                  <a:schemeClr val="bg1"/>
                </a:solidFill>
              </a:rPr>
              <a:t>wb</a:t>
            </a:r>
            <a:r>
              <a:rPr lang="en-US" sz="2400" dirty="0">
                <a:solidFill>
                  <a:schemeClr val="bg1"/>
                </a:solidFill>
              </a:rPr>
              <a:t>’))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load the pipeline model from disk and deserialize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model_load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pickle.load</a:t>
            </a:r>
            <a:r>
              <a:rPr lang="en-US" sz="2400" dirty="0">
                <a:solidFill>
                  <a:schemeClr val="bg1"/>
                </a:solidFill>
              </a:rPr>
              <a:t>(open('./</a:t>
            </a:r>
            <a:r>
              <a:rPr lang="en-US" sz="2400" dirty="0" err="1">
                <a:solidFill>
                  <a:schemeClr val="bg1"/>
                </a:solidFill>
              </a:rPr>
              <a:t>model_storage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model.pkl</a:t>
            </a:r>
            <a:r>
              <a:rPr lang="en-US" sz="2400" dirty="0">
                <a:solidFill>
                  <a:schemeClr val="bg1"/>
                </a:solidFill>
              </a:rPr>
              <a:t>', '</a:t>
            </a:r>
            <a:r>
              <a:rPr lang="en-US" sz="2400" dirty="0" err="1">
                <a:solidFill>
                  <a:schemeClr val="bg1"/>
                </a:solidFill>
              </a:rPr>
              <a:t>rb</a:t>
            </a:r>
            <a:r>
              <a:rPr lang="en-US" sz="2400" dirty="0">
                <a:solidFill>
                  <a:schemeClr val="bg1"/>
                </a:solidFill>
              </a:rPr>
              <a:t>'))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 use the loaded pipeline model to predict on new data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y_pred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model_load.predict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X_test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40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0661-A5F3-4CEC-840D-6BE9EA2F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6" y="361659"/>
            <a:ext cx="8783786" cy="1325563"/>
          </a:xfrm>
        </p:spPr>
        <p:txBody>
          <a:bodyPr>
            <a:normAutofit/>
          </a:bodyPr>
          <a:lstStyle/>
          <a:p>
            <a:r>
              <a:rPr lang="en-US" dirty="0"/>
              <a:t>Python-specific deployment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872C-02F9-49ED-8F05-A198E490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92" y="1704105"/>
            <a:ext cx="11399381" cy="4833855"/>
          </a:xfrm>
        </p:spPr>
        <p:txBody>
          <a:bodyPr>
            <a:noAutofit/>
          </a:bodyPr>
          <a:lstStyle/>
          <a:p>
            <a:r>
              <a:rPr lang="en-US" sz="3200" dirty="0"/>
              <a:t>Python is not a compiled language. It is interpreted at the time of execution. </a:t>
            </a:r>
          </a:p>
          <a:p>
            <a:r>
              <a:rPr lang="en-US" sz="3200" dirty="0"/>
              <a:t>It is important to remember that, when you follow the steps, you are not pickling an executable program. You are simply pickling an object. </a:t>
            </a:r>
          </a:p>
          <a:p>
            <a:r>
              <a:rPr lang="en-US" sz="3200" dirty="0"/>
              <a:t>The pickled object is like a ZIP file in that anyone can bundle up anything inside it and you will not know it until you unpickle/unzip it. </a:t>
            </a:r>
          </a:p>
          <a:p>
            <a:r>
              <a:rPr lang="en-US" sz="3200" dirty="0"/>
              <a:t>Security should always be a concern with any file types that are not transparent.</a:t>
            </a:r>
          </a:p>
        </p:txBody>
      </p:sp>
    </p:spTree>
    <p:extLst>
      <p:ext uri="{BB962C8B-B14F-4D97-AF65-F5344CB8AC3E}">
        <p14:creationId xmlns:p14="http://schemas.microsoft.com/office/powerpoint/2010/main" val="143031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40EC-D07C-4C87-9517-75536697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39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Past Final Presentation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6920DD-6A5D-480A-97B1-B4F02525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58" y="1722260"/>
            <a:ext cx="6231692" cy="341347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45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93D45-EB2E-4FFF-B9A0-4BF4FF92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7" y="717224"/>
            <a:ext cx="9558339" cy="1893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Wavelet decomposition of time-series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B01BDB-DFBD-4EAD-8B4C-CB7FDBF2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57" y="2610459"/>
            <a:ext cx="2360033" cy="397918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A191D-69C8-4EC8-854C-73ACEF3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90" y="2608925"/>
            <a:ext cx="6393994" cy="3969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93D45-EB2E-4FFF-B9A0-4BF4FF92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7" y="717224"/>
            <a:ext cx="9558339" cy="1893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Wavelet decomposition of time-series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F8ADDD2-82EB-4358-B0BC-D817E90D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0" y="3187754"/>
            <a:ext cx="4991756" cy="3559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9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BCBD4BD3-2C31-418B-A799-C0780334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FA47-4DBF-45DC-98D2-2DBDD6C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you should do</a:t>
            </a: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6">
            <a:extLst>
              <a:ext uri="{FF2B5EF4-FFF2-40B4-BE49-F238E27FC236}">
                <a16:creationId xmlns:a16="http://schemas.microsoft.com/office/drawing/2014/main" id="{13FD68A3-7B88-4613-9C9D-17BAE031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34609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2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6AB7-AA02-4AFB-9899-1CD8A3CB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1F81-3874-4E0E-913A-481D3DEB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floor is open to your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9C85-1696-4088-BD98-A1B1B52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40661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Support Vector Machine (SVM)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C8B99-634C-4110-9DA5-EA77D75E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93" y="1065528"/>
            <a:ext cx="5911403" cy="28374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F4FA-CECF-40E3-9CB3-53C3E902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71" y="4055806"/>
            <a:ext cx="3923070" cy="259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Expands on the concept behind the log regression to create a classifier targeted directly at finding the maximum margin between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223F3-3E38-4467-B154-F8BE02CD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03" y="4896465"/>
            <a:ext cx="5384199" cy="159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6DBF2-85C7-3349-0118-114EB4ACCD81}"/>
              </a:ext>
            </a:extLst>
          </p:cNvPr>
          <p:cNvSpPr txBox="1"/>
          <p:nvPr/>
        </p:nvSpPr>
        <p:spPr>
          <a:xfrm>
            <a:off x="5901001" y="308897"/>
            <a:ext cx="347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have PyCaret installed!!</a:t>
            </a:r>
          </a:p>
        </p:txBody>
      </p:sp>
    </p:spTree>
    <p:extLst>
      <p:ext uri="{BB962C8B-B14F-4D97-AF65-F5344CB8AC3E}">
        <p14:creationId xmlns:p14="http://schemas.microsoft.com/office/powerpoint/2010/main" val="403995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27CD7-9F67-4A4E-8302-8DDB2ED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/>
              <a:t>The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1A3-6360-49A4-9F06-17C7B059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85" y="1304994"/>
            <a:ext cx="10534474" cy="5314083"/>
          </a:xfrm>
        </p:spPr>
        <p:txBody>
          <a:bodyPr>
            <a:noAutofit/>
          </a:bodyPr>
          <a:lstStyle/>
          <a:p>
            <a:r>
              <a:rPr lang="en-US" sz="3200" dirty="0"/>
              <a:t>A conventional SVM is a binary, linear classifier. Interestingly, it can be extended to </a:t>
            </a:r>
            <a:r>
              <a:rPr lang="en-US" sz="3200" u="sng" dirty="0"/>
              <a:t>non-linear classifications</a:t>
            </a:r>
            <a:r>
              <a:rPr lang="en-US" sz="3200" dirty="0"/>
              <a:t> with the use of the </a:t>
            </a:r>
            <a:r>
              <a:rPr lang="en-US" sz="3200" b="1" dirty="0"/>
              <a:t>kernel trick</a:t>
            </a:r>
            <a:r>
              <a:rPr lang="en-US" sz="3200" dirty="0"/>
              <a:t>. </a:t>
            </a:r>
          </a:p>
          <a:p>
            <a:r>
              <a:rPr lang="en-US" sz="3200" dirty="0"/>
              <a:t>The kernel trick utilizes all the SVM machinery we've introduced and substitutes a new non-linear mapping function into the definition of the hypothesis function. </a:t>
            </a:r>
          </a:p>
          <a:p>
            <a:r>
              <a:rPr lang="en-US" sz="3200" dirty="0"/>
              <a:t>The full mathematical formulation is beyond the scope of this class, but you should know that the kernel trick exists and how to apply it to an SVC. </a:t>
            </a:r>
          </a:p>
          <a:p>
            <a:r>
              <a:rPr lang="en-US" sz="3200" dirty="0"/>
              <a:t>The most common kernel choice is a </a:t>
            </a:r>
            <a:r>
              <a:rPr lang="en-US" sz="3200" u="sng" dirty="0"/>
              <a:t>Gaussian Kernel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E803F-0962-4B24-903C-4D1BE86F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81BA-A298-43F2-A8D9-D53548B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98"/>
            <a:ext cx="10515600" cy="74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 </a:t>
            </a:r>
            <a:r>
              <a:rPr lang="en-US" sz="2200" b="1" dirty="0"/>
              <a:t>decision tree</a:t>
            </a:r>
            <a:r>
              <a:rPr lang="en-US" sz="2200" dirty="0"/>
              <a:t> classifier will build a chain of logic very similar to how a human would make a decision.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7C757-B853-467C-ACDF-D3A9A5CA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6" y="2080416"/>
            <a:ext cx="7211291" cy="45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36F29-0F29-4FCF-A07B-652B18BA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Impurity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DC0C-C08A-43A4-93D0-CCED330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384058"/>
            <a:ext cx="11575471" cy="5025689"/>
          </a:xfrm>
        </p:spPr>
        <p:txBody>
          <a:bodyPr>
            <a:noAutofit/>
          </a:bodyPr>
          <a:lstStyle/>
          <a:p>
            <a:r>
              <a:rPr lang="en-US" dirty="0"/>
              <a:t>The decision tree algorithm must learn where and how to split into nodes on its own – it accomplishes this by a very simple relation based on </a:t>
            </a:r>
            <a:r>
              <a:rPr lang="en-US" b="1" dirty="0"/>
              <a:t>impurity</a:t>
            </a:r>
            <a:r>
              <a:rPr lang="en-US" dirty="0"/>
              <a:t>. </a:t>
            </a:r>
          </a:p>
          <a:p>
            <a:r>
              <a:rPr lang="en-US" dirty="0"/>
              <a:t>Translated to mathematics, impurity is how well the node would classify a randomly selected data point within it based on the distribution of its current contents – the lowest possible impurity is </a:t>
            </a:r>
            <a:r>
              <a:rPr lang="en-US" b="1" i="1" dirty="0"/>
              <a:t>0</a:t>
            </a:r>
            <a:r>
              <a:rPr lang="en-US" dirty="0"/>
              <a:t> and occurs when all the samples in a node are the same class (perfect leaf nodes). </a:t>
            </a:r>
          </a:p>
          <a:p>
            <a:endParaRPr lang="en-US" sz="500" dirty="0"/>
          </a:p>
          <a:p>
            <a:pPr lvl="1"/>
            <a:r>
              <a:rPr lang="en-US" dirty="0"/>
              <a:t>For the location to split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solve optimization problem: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following diagram shows the child nodes for which </a:t>
            </a:r>
          </a:p>
          <a:p>
            <a:pPr marL="457200" lvl="1" indent="0">
              <a:buNone/>
            </a:pPr>
            <a:r>
              <a:rPr lang="en-US" dirty="0"/>
              <a:t>	we want to minimize the sum of impurities: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7A4B3-52D4-417B-A410-084715CB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82" y="4489161"/>
            <a:ext cx="6777904" cy="39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47377-A096-4F44-AF73-B1117226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97" y="3510025"/>
            <a:ext cx="3710676" cy="2822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833B1-2353-4EBF-B16A-C7E181EA091B}"/>
              </a:ext>
            </a:extLst>
          </p:cNvPr>
          <p:cNvSpPr/>
          <p:nvPr/>
        </p:nvSpPr>
        <p:spPr>
          <a:xfrm>
            <a:off x="2654820" y="5697303"/>
            <a:ext cx="3248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C3C3B"/>
                </a:solidFill>
                <a:latin typeface="Lato"/>
              </a:rPr>
              <a:t>Scikit-learn uses </a:t>
            </a:r>
            <a:r>
              <a:rPr lang="en-US" sz="1600" b="1" dirty="0">
                <a:solidFill>
                  <a:srgbClr val="3C3C3B"/>
                </a:solidFill>
                <a:latin typeface="Lato"/>
              </a:rPr>
              <a:t>Gini</a:t>
            </a:r>
            <a:r>
              <a:rPr lang="en-US" sz="1600" dirty="0">
                <a:solidFill>
                  <a:srgbClr val="3C3C3B"/>
                </a:solidFill>
                <a:latin typeface="Lato"/>
              </a:rPr>
              <a:t> as its default measurement of impurity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A113A-7B6A-484F-AB71-433B7DB09E29}"/>
              </a:ext>
            </a:extLst>
          </p:cNvPr>
          <p:cNvSpPr/>
          <p:nvPr/>
        </p:nvSpPr>
        <p:spPr>
          <a:xfrm>
            <a:off x="74647" y="6297654"/>
            <a:ext cx="810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3C3B"/>
                </a:solidFill>
                <a:latin typeface="Lato"/>
              </a:rPr>
              <a:t>If the list of </a:t>
            </a:r>
            <a:r>
              <a:rPr lang="en-US" sz="1400" b="1" i="1" dirty="0" err="1">
                <a:solidFill>
                  <a:srgbClr val="3C3C3B"/>
                </a:solidFill>
                <a:latin typeface="Lato"/>
              </a:rPr>
              <a:t>i</a:t>
            </a:r>
            <a:r>
              <a:rPr lang="en-US" sz="1400" b="1" dirty="0">
                <a:solidFill>
                  <a:srgbClr val="3C3C3B"/>
                </a:solidFill>
                <a:latin typeface="Lato"/>
              </a:rPr>
              <a:t> 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classes in the current node is [1, 2, 3,....., </a:t>
            </a:r>
            <a:r>
              <a:rPr lang="en-US" sz="1400" b="1" i="1" dirty="0">
                <a:solidFill>
                  <a:srgbClr val="3C3C3B"/>
                </a:solidFill>
                <a:latin typeface="Lato"/>
              </a:rPr>
              <a:t>j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] and the probability of picking the right class at random for an example data point in that node is </a:t>
            </a:r>
            <a:r>
              <a:rPr lang="en-US" sz="1400" b="1" i="1" dirty="0">
                <a:solidFill>
                  <a:srgbClr val="3C3C3B"/>
                </a:solidFill>
                <a:latin typeface="Lato"/>
              </a:rPr>
              <a:t>p</a:t>
            </a:r>
            <a:r>
              <a:rPr lang="en-US" sz="1400" dirty="0">
                <a:solidFill>
                  <a:srgbClr val="3C3C3B"/>
                </a:solidFill>
                <a:latin typeface="Lato"/>
              </a:rPr>
              <a:t>, then Gini is given by the following equation: 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41E7F-541F-445E-9F93-3AA0FA01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18" y="6380813"/>
            <a:ext cx="1574341" cy="4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32B05-7EC7-45AD-BC3F-BBFBC0E8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4C2D-7240-4B0C-AD93-6A015F87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145473"/>
            <a:ext cx="6255328" cy="67125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Random forest</a:t>
            </a:r>
            <a:r>
              <a:rPr lang="en-US" dirty="0"/>
              <a:t> is an </a:t>
            </a:r>
            <a:r>
              <a:rPr lang="en-US" b="1" dirty="0"/>
              <a:t>ensemble</a:t>
            </a:r>
            <a:r>
              <a:rPr lang="en-US" dirty="0"/>
              <a:t> learning algorithm that is built with a series of constituent </a:t>
            </a:r>
            <a:r>
              <a:rPr lang="en-US" b="1" dirty="0"/>
              <a:t>weak leaner</a:t>
            </a:r>
            <a:r>
              <a:rPr lang="en-US" dirty="0"/>
              <a:t> trees, regularly extending into hundreds of learners.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constituents then vote to form the prediction. The result is a method that generalizes well and often requires little (or no) tuning by the practitioner.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53D2F-7188-484D-A4E2-152F629C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7" y="2204003"/>
            <a:ext cx="7127129" cy="2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FC65-AAD6-4967-B88B-F45613A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Tuning a prediction model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1AC7-0BE7-42A1-8053-F375DF17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Tuning the parameters of the prediction model is vital for getting the best possible output</a:t>
            </a:r>
          </a:p>
          <a:p>
            <a:r>
              <a:rPr lang="en-US" dirty="0"/>
              <a:t>There are two types of parameters:</a:t>
            </a:r>
          </a:p>
          <a:p>
            <a:pPr lvl="1"/>
            <a:r>
              <a:rPr lang="en-US" dirty="0"/>
              <a:t>I</a:t>
            </a:r>
            <a:r>
              <a:rPr lang="en-US" b="1" dirty="0"/>
              <a:t>nternal parameters – </a:t>
            </a:r>
            <a:r>
              <a:rPr lang="en-US" dirty="0"/>
              <a:t>tuned during the minimization of the loss function</a:t>
            </a:r>
          </a:p>
          <a:p>
            <a:pPr lvl="1"/>
            <a:r>
              <a:rPr lang="en-US" b="1" dirty="0"/>
              <a:t>Hyperparameters – </a:t>
            </a:r>
            <a:r>
              <a:rPr lang="en-US" dirty="0"/>
              <a:t>constants added to the loss function or the minimization function that influences the tuning of the internal parameters</a:t>
            </a:r>
          </a:p>
          <a:p>
            <a:r>
              <a:rPr lang="en-US" dirty="0"/>
              <a:t>The goal of </a:t>
            </a:r>
            <a:r>
              <a:rPr lang="en-US" u="sng" dirty="0"/>
              <a:t>cross-validation</a:t>
            </a:r>
            <a:r>
              <a:rPr lang="en-US" dirty="0"/>
              <a:t> is to reliably estimate generalizability, so you can tune confidently  based on the estimations. The first step is adding a </a:t>
            </a:r>
            <a:r>
              <a:rPr lang="en-US" u="sng" dirty="0"/>
              <a:t>validation set </a:t>
            </a:r>
            <a:r>
              <a:rPr lang="en-US" dirty="0"/>
              <a:t>to the training and testing sets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6CA7FA-79FF-4E84-AAE4-5EC46EF3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CCCCC-88B3-41E5-B020-105321B4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The goal of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cross-validation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is to reliably estimate generalizability, so you can tune confidently  based on the estimations. The first step is adding a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validation 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to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training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 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X_train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) and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C3C3B"/>
                </a:solidFill>
                <a:effectLst/>
                <a:latin typeface="Lato"/>
              </a:rPr>
              <a:t>testingsets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8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370F-FB96-4E4D-AE3D-DDEA0F9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3585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Cross-validation: Training, Validation and Test Sets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35E84-126E-4E1D-B8A9-EC418C36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6" y="2107278"/>
            <a:ext cx="10299936" cy="4407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CFEF5-FF11-4187-8090-C136B9D55B9E}"/>
              </a:ext>
            </a:extLst>
          </p:cNvPr>
          <p:cNvSpPr txBox="1"/>
          <p:nvPr/>
        </p:nvSpPr>
        <p:spPr>
          <a:xfrm>
            <a:off x="966341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23592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9F1-D930-4F40-AE55-75DC633F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Multiple validation sets with k-fold method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89E3-A4DB-4D4E-A04D-43A17EA1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733550"/>
            <a:ext cx="9748684" cy="263197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The most common strategy for cross-validation is the </a:t>
            </a:r>
            <a:r>
              <a:rPr lang="en-US" b="1" dirty="0">
                <a:solidFill>
                  <a:srgbClr val="92D050"/>
                </a:solidFill>
              </a:rPr>
              <a:t>k-fold method</a:t>
            </a:r>
            <a:r>
              <a:rPr lang="en-US" dirty="0">
                <a:solidFill>
                  <a:srgbClr val="92D050"/>
                </a:solidFill>
              </a:rPr>
              <a:t>, which involves slicing the data into multiple </a:t>
            </a:r>
            <a:r>
              <a:rPr lang="en-US" b="1" dirty="0">
                <a:solidFill>
                  <a:srgbClr val="92D050"/>
                </a:solidFill>
              </a:rPr>
              <a:t>folds</a:t>
            </a:r>
            <a:r>
              <a:rPr lang="en-US" dirty="0">
                <a:solidFill>
                  <a:srgbClr val="92D050"/>
                </a:solidFill>
              </a:rPr>
              <a:t> and then cycling through them to make a train/validation set combination for each fold. </a:t>
            </a:r>
          </a:p>
          <a:p>
            <a:r>
              <a:rPr lang="en-US" dirty="0">
                <a:solidFill>
                  <a:srgbClr val="92D050"/>
                </a:solidFill>
              </a:rPr>
              <a:t>Then, if you are tuning knobs, you build a separate model on each fold and average the scores for each knob position.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BD5AC-1D41-4A23-A1D9-853225D7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73" y="4354046"/>
            <a:ext cx="5100591" cy="2338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4B02B-C2DC-46AB-A29D-1F164A0F4D04}"/>
              </a:ext>
            </a:extLst>
          </p:cNvPr>
          <p:cNvSpPr txBox="1"/>
          <p:nvPr/>
        </p:nvSpPr>
        <p:spPr>
          <a:xfrm>
            <a:off x="9663412" y="612290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code example)</a:t>
            </a:r>
          </a:p>
        </p:txBody>
      </p:sp>
    </p:spTree>
    <p:extLst>
      <p:ext uri="{BB962C8B-B14F-4D97-AF65-F5344CB8AC3E}">
        <p14:creationId xmlns:p14="http://schemas.microsoft.com/office/powerpoint/2010/main" val="33236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1134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Menlo</vt:lpstr>
      <vt:lpstr>Wingdings</vt:lpstr>
      <vt:lpstr>Office Theme</vt:lpstr>
      <vt:lpstr>Data Engineering Class 2.2 Tuning a Regression &amp; Building a Data Processing Pipeline </vt:lpstr>
      <vt:lpstr>Support Vector Machine (SVM)</vt:lpstr>
      <vt:lpstr>The kernel trick</vt:lpstr>
      <vt:lpstr>Decision Tree</vt:lpstr>
      <vt:lpstr>Impurity</vt:lpstr>
      <vt:lpstr>Random Forest</vt:lpstr>
      <vt:lpstr>Tuning a prediction model </vt:lpstr>
      <vt:lpstr>Cross-validation: Training, Validation and Test Sets</vt:lpstr>
      <vt:lpstr>Multiple validation sets with k-fold method</vt:lpstr>
      <vt:lpstr>Grid search for hyperparameter tuning</vt:lpstr>
      <vt:lpstr>Pipelining the analysis</vt:lpstr>
      <vt:lpstr>Deploying the model</vt:lpstr>
      <vt:lpstr>Serializing and loading a serialized model</vt:lpstr>
      <vt:lpstr>Python-specific deployment concerns</vt:lpstr>
      <vt:lpstr>Past Final Presentation</vt:lpstr>
      <vt:lpstr>Wavelet decomposition of time-series</vt:lpstr>
      <vt:lpstr>Wavelet decomposition of time-series</vt:lpstr>
      <vt:lpstr>What you should do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4 Tuning a Prediction &amp; Building a Data Processing Pipeline </dc:title>
  <dc:creator>Carlos J. De Oliveira</dc:creator>
  <cp:lastModifiedBy>Carlos J. De Oliveira</cp:lastModifiedBy>
  <cp:revision>1</cp:revision>
  <dcterms:created xsi:type="dcterms:W3CDTF">2020-04-16T17:56:26Z</dcterms:created>
  <dcterms:modified xsi:type="dcterms:W3CDTF">2023-04-01T10:06:15Z</dcterms:modified>
</cp:coreProperties>
</file>