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98" r:id="rId5"/>
    <p:sldId id="283" r:id="rId6"/>
    <p:sldId id="284" r:id="rId7"/>
    <p:sldId id="285" r:id="rId8"/>
    <p:sldId id="286" r:id="rId9"/>
    <p:sldId id="287" r:id="rId10"/>
    <p:sldId id="288" r:id="rId11"/>
    <p:sldId id="289" r:id="rId12"/>
    <p:sldId id="290" r:id="rId13"/>
    <p:sldId id="291" r:id="rId14"/>
    <p:sldId id="292"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6" autoAdjust="0"/>
    <p:restoredTop sz="94660"/>
  </p:normalViewPr>
  <p:slideViewPr>
    <p:cSldViewPr snapToGrid="0">
      <p:cViewPr varScale="1">
        <p:scale>
          <a:sx n="74" d="100"/>
          <a:sy n="74" d="100"/>
        </p:scale>
        <p:origin x="87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J. De Oliveira" userId="ca41cdfad799e06b" providerId="LiveId" clId="{D9D7DB06-B4FD-4289-B6C1-807C3748751B}"/>
    <pc:docChg chg="delSld modSld">
      <pc:chgData name="Carlos J. De Oliveira" userId="ca41cdfad799e06b" providerId="LiveId" clId="{D9D7DB06-B4FD-4289-B6C1-807C3748751B}" dt="2022-06-11T10:31:11.468" v="16" actId="47"/>
      <pc:docMkLst>
        <pc:docMk/>
      </pc:docMkLst>
      <pc:sldChg chg="modSp mod">
        <pc:chgData name="Carlos J. De Oliveira" userId="ca41cdfad799e06b" providerId="LiveId" clId="{D9D7DB06-B4FD-4289-B6C1-807C3748751B}" dt="2022-06-11T10:16:21.593" v="11" actId="20577"/>
        <pc:sldMkLst>
          <pc:docMk/>
          <pc:sldMk cId="823140972" sldId="256"/>
        </pc:sldMkLst>
        <pc:spChg chg="mod">
          <ac:chgData name="Carlos J. De Oliveira" userId="ca41cdfad799e06b" providerId="LiveId" clId="{D9D7DB06-B4FD-4289-B6C1-807C3748751B}" dt="2022-06-11T10:13:07.836" v="3" actId="20577"/>
          <ac:spMkLst>
            <pc:docMk/>
            <pc:sldMk cId="823140972" sldId="256"/>
            <ac:spMk id="2" creationId="{2C311F6F-05E7-4C82-9E46-3602FA75412C}"/>
          </ac:spMkLst>
        </pc:spChg>
        <pc:spChg chg="mod">
          <ac:chgData name="Carlos J. De Oliveira" userId="ca41cdfad799e06b" providerId="LiveId" clId="{D9D7DB06-B4FD-4289-B6C1-807C3748751B}" dt="2022-06-11T10:16:21.593" v="11" actId="20577"/>
          <ac:spMkLst>
            <pc:docMk/>
            <pc:sldMk cId="823140972" sldId="256"/>
            <ac:spMk id="3" creationId="{3B39EA83-FE6A-4424-BDD0-873C4D8E6771}"/>
          </ac:spMkLst>
        </pc:spChg>
      </pc:sldChg>
      <pc:sldChg chg="del">
        <pc:chgData name="Carlos J. De Oliveira" userId="ca41cdfad799e06b" providerId="LiveId" clId="{D9D7DB06-B4FD-4289-B6C1-807C3748751B}" dt="2022-06-11T10:31:06.472" v="12" actId="47"/>
        <pc:sldMkLst>
          <pc:docMk/>
          <pc:sldMk cId="1430319352" sldId="293"/>
        </pc:sldMkLst>
      </pc:sldChg>
      <pc:sldChg chg="del">
        <pc:chgData name="Carlos J. De Oliveira" userId="ca41cdfad799e06b" providerId="LiveId" clId="{D9D7DB06-B4FD-4289-B6C1-807C3748751B}" dt="2022-06-11T10:31:09.100" v="14" actId="47"/>
        <pc:sldMkLst>
          <pc:docMk/>
          <pc:sldMk cId="514511814" sldId="294"/>
        </pc:sldMkLst>
      </pc:sldChg>
      <pc:sldChg chg="del">
        <pc:chgData name="Carlos J. De Oliveira" userId="ca41cdfad799e06b" providerId="LiveId" clId="{D9D7DB06-B4FD-4289-B6C1-807C3748751B}" dt="2022-06-11T10:31:10.078" v="15" actId="47"/>
        <pc:sldMkLst>
          <pc:docMk/>
          <pc:sldMk cId="1109878367" sldId="295"/>
        </pc:sldMkLst>
      </pc:sldChg>
      <pc:sldChg chg="del">
        <pc:chgData name="Carlos J. De Oliveira" userId="ca41cdfad799e06b" providerId="LiveId" clId="{D9D7DB06-B4FD-4289-B6C1-807C3748751B}" dt="2022-06-11T10:31:11.468" v="16" actId="47"/>
        <pc:sldMkLst>
          <pc:docMk/>
          <pc:sldMk cId="177220095" sldId="296"/>
        </pc:sldMkLst>
      </pc:sldChg>
      <pc:sldChg chg="del">
        <pc:chgData name="Carlos J. De Oliveira" userId="ca41cdfad799e06b" providerId="LiveId" clId="{D9D7DB06-B4FD-4289-B6C1-807C3748751B}" dt="2022-06-11T10:31:07.629" v="13" actId="47"/>
        <pc:sldMkLst>
          <pc:docMk/>
          <pc:sldMk cId="630959132" sldId="299"/>
        </pc:sldMkLst>
      </pc:sldChg>
    </pc:docChg>
  </pc:docChgLst>
  <pc:docChgLst>
    <pc:chgData name="Carlos J. De Oliveira" userId="ca41cdfad799e06b" providerId="LiveId" clId="{F5F0D064-E8B4-4FF3-BDF0-D3EC7E9FEE2F}"/>
    <pc:docChg chg="undo custSel addSld delSld modSld">
      <pc:chgData name="Carlos J. De Oliveira" userId="ca41cdfad799e06b" providerId="LiveId" clId="{F5F0D064-E8B4-4FF3-BDF0-D3EC7E9FEE2F}" dt="2021-04-30T23:04:13.620" v="679" actId="20577"/>
      <pc:docMkLst>
        <pc:docMk/>
      </pc:docMkLst>
      <pc:sldChg chg="modSp mod">
        <pc:chgData name="Carlos J. De Oliveira" userId="ca41cdfad799e06b" providerId="LiveId" clId="{F5F0D064-E8B4-4FF3-BDF0-D3EC7E9FEE2F}" dt="2021-04-29T19:57:13.599" v="665" actId="20577"/>
        <pc:sldMkLst>
          <pc:docMk/>
          <pc:sldMk cId="823140972" sldId="256"/>
        </pc:sldMkLst>
        <pc:spChg chg="mod">
          <ac:chgData name="Carlos J. De Oliveira" userId="ca41cdfad799e06b" providerId="LiveId" clId="{F5F0D064-E8B4-4FF3-BDF0-D3EC7E9FEE2F}" dt="2021-04-29T19:57:13.599" v="665" actId="20577"/>
          <ac:spMkLst>
            <pc:docMk/>
            <pc:sldMk cId="823140972" sldId="256"/>
            <ac:spMk id="3" creationId="{3B39EA83-FE6A-4424-BDD0-873C4D8E6771}"/>
          </ac:spMkLst>
        </pc:spChg>
      </pc:sldChg>
      <pc:sldChg chg="addSp delSp modSp mod">
        <pc:chgData name="Carlos J. De Oliveira" userId="ca41cdfad799e06b" providerId="LiveId" clId="{F5F0D064-E8B4-4FF3-BDF0-D3EC7E9FEE2F}" dt="2021-04-30T23:04:13.620" v="679" actId="20577"/>
        <pc:sldMkLst>
          <pc:docMk/>
          <pc:sldMk cId="514511814" sldId="294"/>
        </pc:sldMkLst>
        <pc:spChg chg="add del mod">
          <ac:chgData name="Carlos J. De Oliveira" userId="ca41cdfad799e06b" providerId="LiveId" clId="{F5F0D064-E8B4-4FF3-BDF0-D3EC7E9FEE2F}" dt="2021-04-30T23:04:13.620" v="679" actId="20577"/>
          <ac:spMkLst>
            <pc:docMk/>
            <pc:sldMk cId="514511814" sldId="294"/>
            <ac:spMk id="3" creationId="{FA5EF1A8-5873-427D-8B3F-5FE68138D2BE}"/>
          </ac:spMkLst>
        </pc:spChg>
        <pc:spChg chg="add del mod">
          <ac:chgData name="Carlos J. De Oliveira" userId="ca41cdfad799e06b" providerId="LiveId" clId="{F5F0D064-E8B4-4FF3-BDF0-D3EC7E9FEE2F}" dt="2021-04-29T15:51:05.656" v="3" actId="478"/>
          <ac:spMkLst>
            <pc:docMk/>
            <pc:sldMk cId="514511814" sldId="294"/>
            <ac:spMk id="5" creationId="{33D87845-A7C9-4A02-AAD0-41B8681EB903}"/>
          </ac:spMkLst>
        </pc:spChg>
      </pc:sldChg>
      <pc:sldChg chg="modSp mod">
        <pc:chgData name="Carlos J. De Oliveira" userId="ca41cdfad799e06b" providerId="LiveId" clId="{F5F0D064-E8B4-4FF3-BDF0-D3EC7E9FEE2F}" dt="2021-04-29T19:56:50.653" v="663" actId="20577"/>
        <pc:sldMkLst>
          <pc:docMk/>
          <pc:sldMk cId="1109878367" sldId="295"/>
        </pc:sldMkLst>
        <pc:spChg chg="mod">
          <ac:chgData name="Carlos J. De Oliveira" userId="ca41cdfad799e06b" providerId="LiveId" clId="{F5F0D064-E8B4-4FF3-BDF0-D3EC7E9FEE2F}" dt="2021-04-29T15:56:39.636" v="409" actId="20577"/>
          <ac:spMkLst>
            <pc:docMk/>
            <pc:sldMk cId="1109878367" sldId="295"/>
            <ac:spMk id="2" creationId="{95393D45-EB2E-4FFF-B9A0-4BF4FF922A69}"/>
          </ac:spMkLst>
        </pc:spChg>
        <pc:spChg chg="mod">
          <ac:chgData name="Carlos J. De Oliveira" userId="ca41cdfad799e06b" providerId="LiveId" clId="{F5F0D064-E8B4-4FF3-BDF0-D3EC7E9FEE2F}" dt="2021-04-29T19:56:50.653" v="663" actId="20577"/>
          <ac:spMkLst>
            <pc:docMk/>
            <pc:sldMk cId="1109878367" sldId="295"/>
            <ac:spMk id="4" creationId="{3AD76C40-0FFE-45B4-A32F-1D348C5A397D}"/>
          </ac:spMkLst>
        </pc:spChg>
      </pc:sldChg>
      <pc:sldChg chg="modSp">
        <pc:chgData name="Carlos J. De Oliveira" userId="ca41cdfad799e06b" providerId="LiveId" clId="{F5F0D064-E8B4-4FF3-BDF0-D3EC7E9FEE2F}" dt="2021-04-29T19:55:29.090" v="615" actId="20577"/>
        <pc:sldMkLst>
          <pc:docMk/>
          <pc:sldMk cId="177220095" sldId="296"/>
        </pc:sldMkLst>
        <pc:graphicFrameChg chg="mod">
          <ac:chgData name="Carlos J. De Oliveira" userId="ca41cdfad799e06b" providerId="LiveId" clId="{F5F0D064-E8B4-4FF3-BDF0-D3EC7E9FEE2F}" dt="2021-04-29T19:55:29.090" v="615" actId="20577"/>
          <ac:graphicFrameMkLst>
            <pc:docMk/>
            <pc:sldMk cId="177220095" sldId="296"/>
            <ac:graphicFrameMk id="25" creationId="{13FD68A3-7B88-4613-9C9D-17BAE0319293}"/>
          </ac:graphicFrameMkLst>
        </pc:graphicFrameChg>
      </pc:sldChg>
      <pc:sldChg chg="new del">
        <pc:chgData name="Carlos J. De Oliveira" userId="ca41cdfad799e06b" providerId="LiveId" clId="{F5F0D064-E8B4-4FF3-BDF0-D3EC7E9FEE2F}" dt="2021-04-30T13:39:20.036" v="667" actId="47"/>
        <pc:sldMkLst>
          <pc:docMk/>
          <pc:sldMk cId="1531935060" sldId="300"/>
        </pc:sldMkLst>
      </pc:sldChg>
    </pc:docChg>
  </pc:docChgLst>
  <pc:docChgLst>
    <pc:chgData name="Carlos J. De Oliveira" userId="ca41cdfad799e06b" providerId="LiveId" clId="{309B09AE-BA57-4A0B-98A0-1CFDF6E9C07F}"/>
    <pc:docChg chg="modSld">
      <pc:chgData name="Carlos J. De Oliveira" userId="ca41cdfad799e06b" providerId="LiveId" clId="{309B09AE-BA57-4A0B-98A0-1CFDF6E9C07F}" dt="2023-04-08T12:06:16.557" v="7" actId="20577"/>
      <pc:docMkLst>
        <pc:docMk/>
      </pc:docMkLst>
      <pc:sldChg chg="modSp mod">
        <pc:chgData name="Carlos J. De Oliveira" userId="ca41cdfad799e06b" providerId="LiveId" clId="{309B09AE-BA57-4A0B-98A0-1CFDF6E9C07F}" dt="2023-04-08T12:06:16.557" v="7" actId="20577"/>
        <pc:sldMkLst>
          <pc:docMk/>
          <pc:sldMk cId="823140972" sldId="256"/>
        </pc:sldMkLst>
        <pc:spChg chg="mod">
          <ac:chgData name="Carlos J. De Oliveira" userId="ca41cdfad799e06b" providerId="LiveId" clId="{309B09AE-BA57-4A0B-98A0-1CFDF6E9C07F}" dt="2023-04-08T12:06:16.557" v="7" actId="20577"/>
          <ac:spMkLst>
            <pc:docMk/>
            <pc:sldMk cId="823140972" sldId="256"/>
            <ac:spMk id="3" creationId="{3B39EA83-FE6A-4424-BDD0-873C4D8E6771}"/>
          </ac:spMkLst>
        </pc:spChg>
      </pc:sldChg>
    </pc:docChg>
  </pc:docChgLst>
  <pc:docChgLst>
    <pc:chgData name="Carlos J. De Oliveira" userId="ca41cdfad799e06b" providerId="LiveId" clId="{9F2FB6AB-B694-4C27-B446-79E0C5C79CD4}"/>
    <pc:docChg chg="undo custSel mod addSld modSld sldOrd">
      <pc:chgData name="Carlos J. De Oliveira" userId="ca41cdfad799e06b" providerId="LiveId" clId="{9F2FB6AB-B694-4C27-B446-79E0C5C79CD4}" dt="2020-04-30T18:26:01.847" v="1716" actId="1037"/>
      <pc:docMkLst>
        <pc:docMk/>
      </pc:docMkLst>
      <pc:sldChg chg="modSp">
        <pc:chgData name="Carlos J. De Oliveira" userId="ca41cdfad799e06b" providerId="LiveId" clId="{9F2FB6AB-B694-4C27-B446-79E0C5C79CD4}" dt="2020-04-30T17:03:18.080" v="28" actId="20577"/>
        <pc:sldMkLst>
          <pc:docMk/>
          <pc:sldMk cId="823140972" sldId="256"/>
        </pc:sldMkLst>
        <pc:spChg chg="mod">
          <ac:chgData name="Carlos J. De Oliveira" userId="ca41cdfad799e06b" providerId="LiveId" clId="{9F2FB6AB-B694-4C27-B446-79E0C5C79CD4}" dt="2020-04-30T17:03:18.080" v="28" actId="20577"/>
          <ac:spMkLst>
            <pc:docMk/>
            <pc:sldMk cId="823140972" sldId="256"/>
            <ac:spMk id="2" creationId="{2C311F6F-05E7-4C82-9E46-3602FA75412C}"/>
          </ac:spMkLst>
        </pc:spChg>
      </pc:sldChg>
      <pc:sldChg chg="addSp delSp modSp">
        <pc:chgData name="Carlos J. De Oliveira" userId="ca41cdfad799e06b" providerId="LiveId" clId="{9F2FB6AB-B694-4C27-B446-79E0C5C79CD4}" dt="2020-04-30T17:39:46.227" v="859" actId="20577"/>
        <pc:sldMkLst>
          <pc:docMk/>
          <pc:sldMk cId="4039955857" sldId="281"/>
        </pc:sldMkLst>
        <pc:spChg chg="mod">
          <ac:chgData name="Carlos J. De Oliveira" userId="ca41cdfad799e06b" providerId="LiveId" clId="{9F2FB6AB-B694-4C27-B446-79E0C5C79CD4}" dt="2020-04-30T17:39:46.227" v="859" actId="20577"/>
          <ac:spMkLst>
            <pc:docMk/>
            <pc:sldMk cId="4039955857" sldId="281"/>
            <ac:spMk id="2" creationId="{6F8C9C85-1696-4088-BD98-A1B1B52C9C91}"/>
          </ac:spMkLst>
        </pc:spChg>
        <pc:spChg chg="del">
          <ac:chgData name="Carlos J. De Oliveira" userId="ca41cdfad799e06b" providerId="LiveId" clId="{9F2FB6AB-B694-4C27-B446-79E0C5C79CD4}" dt="2020-04-30T17:05:57.557" v="67" actId="478"/>
          <ac:spMkLst>
            <pc:docMk/>
            <pc:sldMk cId="4039955857" sldId="281"/>
            <ac:spMk id="3" creationId="{0D77F4FA-CECF-40E3-9CB3-53C3E90270B8}"/>
          </ac:spMkLst>
        </pc:spChg>
        <pc:spChg chg="add del mod">
          <ac:chgData name="Carlos J. De Oliveira" userId="ca41cdfad799e06b" providerId="LiveId" clId="{9F2FB6AB-B694-4C27-B446-79E0C5C79CD4}" dt="2020-04-30T17:06:02.623" v="68" actId="478"/>
          <ac:spMkLst>
            <pc:docMk/>
            <pc:sldMk cId="4039955857" sldId="281"/>
            <ac:spMk id="6" creationId="{B3BA15D6-1360-4197-B7D9-11A1E13EF9DC}"/>
          </ac:spMkLst>
        </pc:spChg>
        <pc:spChg chg="add mod">
          <ac:chgData name="Carlos J. De Oliveira" userId="ca41cdfad799e06b" providerId="LiveId" clId="{9F2FB6AB-B694-4C27-B446-79E0C5C79CD4}" dt="2020-04-30T17:27:58.514" v="510" actId="20577"/>
          <ac:spMkLst>
            <pc:docMk/>
            <pc:sldMk cId="4039955857" sldId="281"/>
            <ac:spMk id="7" creationId="{15E5793C-E7FC-4DAA-880B-B4296E7E363A}"/>
          </ac:spMkLst>
        </pc:spChg>
        <pc:spChg chg="add del mod">
          <ac:chgData name="Carlos J. De Oliveira" userId="ca41cdfad799e06b" providerId="LiveId" clId="{9F2FB6AB-B694-4C27-B446-79E0C5C79CD4}" dt="2020-04-30T17:07:21.889" v="83" actId="478"/>
          <ac:spMkLst>
            <pc:docMk/>
            <pc:sldMk cId="4039955857" sldId="281"/>
            <ac:spMk id="10" creationId="{64FB0444-ABD3-411C-B6E5-894BCE85CD3D}"/>
          </ac:spMkLst>
        </pc:spChg>
        <pc:picChg chg="del">
          <ac:chgData name="Carlos J. De Oliveira" userId="ca41cdfad799e06b" providerId="LiveId" clId="{9F2FB6AB-B694-4C27-B446-79E0C5C79CD4}" dt="2020-04-30T17:04:59.639" v="62" actId="478"/>
          <ac:picMkLst>
            <pc:docMk/>
            <pc:sldMk cId="4039955857" sldId="281"/>
            <ac:picMk id="4" creationId="{1BAC8B99-634C-4110-9DA5-EA77D75E7D81}"/>
          </ac:picMkLst>
        </pc:picChg>
        <pc:picChg chg="del">
          <ac:chgData name="Carlos J. De Oliveira" userId="ca41cdfad799e06b" providerId="LiveId" clId="{9F2FB6AB-B694-4C27-B446-79E0C5C79CD4}" dt="2020-04-30T17:05:02.302" v="63" actId="478"/>
          <ac:picMkLst>
            <pc:docMk/>
            <pc:sldMk cId="4039955857" sldId="281"/>
            <ac:picMk id="5" creationId="{D1C223F3-3E38-4467-B154-F8BE02CDF5C8}"/>
          </ac:picMkLst>
        </pc:picChg>
        <pc:picChg chg="add mod">
          <ac:chgData name="Carlos J. De Oliveira" userId="ca41cdfad799e06b" providerId="LiveId" clId="{9F2FB6AB-B694-4C27-B446-79E0C5C79CD4}" dt="2020-04-30T17:09:27.405" v="101" actId="1076"/>
          <ac:picMkLst>
            <pc:docMk/>
            <pc:sldMk cId="4039955857" sldId="281"/>
            <ac:picMk id="11" creationId="{0F4649CE-F910-46F2-B363-3C08D8D0A0F2}"/>
          </ac:picMkLst>
        </pc:picChg>
      </pc:sldChg>
      <pc:sldChg chg="addSp delSp modSp">
        <pc:chgData name="Carlos J. De Oliveira" userId="ca41cdfad799e06b" providerId="LiveId" clId="{9F2FB6AB-B694-4C27-B446-79E0C5C79CD4}" dt="2020-04-30T17:11:18.741" v="129" actId="1076"/>
        <pc:sldMkLst>
          <pc:docMk/>
          <pc:sldMk cId="198815168" sldId="282"/>
        </pc:sldMkLst>
        <pc:spChg chg="mod">
          <ac:chgData name="Carlos J. De Oliveira" userId="ca41cdfad799e06b" providerId="LiveId" clId="{9F2FB6AB-B694-4C27-B446-79E0C5C79CD4}" dt="2020-04-30T17:10:00.535" v="119" actId="20577"/>
          <ac:spMkLst>
            <pc:docMk/>
            <pc:sldMk cId="198815168" sldId="282"/>
            <ac:spMk id="2" creationId="{38C27CD7-9F67-4A4E-8302-8DDB2ED0750F}"/>
          </ac:spMkLst>
        </pc:spChg>
        <pc:spChg chg="del">
          <ac:chgData name="Carlos J. De Oliveira" userId="ca41cdfad799e06b" providerId="LiveId" clId="{9F2FB6AB-B694-4C27-B446-79E0C5C79CD4}" dt="2020-04-30T17:09:49.256" v="102" actId="478"/>
          <ac:spMkLst>
            <pc:docMk/>
            <pc:sldMk cId="198815168" sldId="282"/>
            <ac:spMk id="3" creationId="{532A21A3-6360-49A4-9F06-17C7B0598FEE}"/>
          </ac:spMkLst>
        </pc:spChg>
        <pc:spChg chg="add del mod">
          <ac:chgData name="Carlos J. De Oliveira" userId="ca41cdfad799e06b" providerId="LiveId" clId="{9F2FB6AB-B694-4C27-B446-79E0C5C79CD4}" dt="2020-04-30T17:09:52.325" v="103" actId="478"/>
          <ac:spMkLst>
            <pc:docMk/>
            <pc:sldMk cId="198815168" sldId="282"/>
            <ac:spMk id="5" creationId="{AFB4AC4F-611C-462C-8DFE-0A792645E4EF}"/>
          </ac:spMkLst>
        </pc:spChg>
        <pc:picChg chg="add mod">
          <ac:chgData name="Carlos J. De Oliveira" userId="ca41cdfad799e06b" providerId="LiveId" clId="{9F2FB6AB-B694-4C27-B446-79E0C5C79CD4}" dt="2020-04-30T17:11:18.741" v="129" actId="1076"/>
          <ac:picMkLst>
            <pc:docMk/>
            <pc:sldMk cId="198815168" sldId="282"/>
            <ac:picMk id="6" creationId="{837752C4-5AE3-47C7-BECC-8DB4115AE99C}"/>
          </ac:picMkLst>
        </pc:picChg>
      </pc:sldChg>
      <pc:sldChg chg="addSp delSp modSp">
        <pc:chgData name="Carlos J. De Oliveira" userId="ca41cdfad799e06b" providerId="LiveId" clId="{9F2FB6AB-B694-4C27-B446-79E0C5C79CD4}" dt="2020-04-30T17:16:20.679" v="232"/>
        <pc:sldMkLst>
          <pc:docMk/>
          <pc:sldMk cId="1549205095" sldId="283"/>
        </pc:sldMkLst>
        <pc:spChg chg="mod">
          <ac:chgData name="Carlos J. De Oliveira" userId="ca41cdfad799e06b" providerId="LiveId" clId="{9F2FB6AB-B694-4C27-B446-79E0C5C79CD4}" dt="2020-04-30T17:15:45.950" v="230" actId="20577"/>
          <ac:spMkLst>
            <pc:docMk/>
            <pc:sldMk cId="1549205095" sldId="283"/>
            <ac:spMk id="2" creationId="{F1EE803F-0962-4B24-903C-4D1BE86F5177}"/>
          </ac:spMkLst>
        </pc:spChg>
        <pc:spChg chg="mod">
          <ac:chgData name="Carlos J. De Oliveira" userId="ca41cdfad799e06b" providerId="LiveId" clId="{9F2FB6AB-B694-4C27-B446-79E0C5C79CD4}" dt="2020-04-30T17:16:20.679" v="232"/>
          <ac:spMkLst>
            <pc:docMk/>
            <pc:sldMk cId="1549205095" sldId="283"/>
            <ac:spMk id="3" creationId="{D6F481BA-A298-43F2-A8D9-D53548BDF993}"/>
          </ac:spMkLst>
        </pc:spChg>
        <pc:spChg chg="add del">
          <ac:chgData name="Carlos J. De Oliveira" userId="ca41cdfad799e06b" providerId="LiveId" clId="{9F2FB6AB-B694-4C27-B446-79E0C5C79CD4}" dt="2020-04-30T17:12:35.234" v="133"/>
          <ac:spMkLst>
            <pc:docMk/>
            <pc:sldMk cId="1549205095" sldId="283"/>
            <ac:spMk id="6" creationId="{6728204E-BD7A-4AD3-86AD-36840F25D6E1}"/>
          </ac:spMkLst>
        </pc:spChg>
        <pc:graphicFrameChg chg="add del">
          <ac:chgData name="Carlos J. De Oliveira" userId="ca41cdfad799e06b" providerId="LiveId" clId="{9F2FB6AB-B694-4C27-B446-79E0C5C79CD4}" dt="2020-04-30T17:12:35.234" v="133"/>
          <ac:graphicFrameMkLst>
            <pc:docMk/>
            <pc:sldMk cId="1549205095" sldId="283"/>
            <ac:graphicFrameMk id="5" creationId="{A6A63779-EC6E-4ED3-9D93-E235B7AF9DD6}"/>
          </ac:graphicFrameMkLst>
        </pc:graphicFrameChg>
        <pc:picChg chg="del">
          <ac:chgData name="Carlos J. De Oliveira" userId="ca41cdfad799e06b" providerId="LiveId" clId="{9F2FB6AB-B694-4C27-B446-79E0C5C79CD4}" dt="2020-04-30T17:12:11.993" v="130" actId="478"/>
          <ac:picMkLst>
            <pc:docMk/>
            <pc:sldMk cId="1549205095" sldId="283"/>
            <ac:picMk id="4" creationId="{2E57C757-B853-467C-ACDF-D3A9A5CAF2A9}"/>
          </ac:picMkLst>
        </pc:picChg>
        <pc:picChg chg="add del">
          <ac:chgData name="Carlos J. De Oliveira" userId="ca41cdfad799e06b" providerId="LiveId" clId="{9F2FB6AB-B694-4C27-B446-79E0C5C79CD4}" dt="2020-04-30T17:12:35.234" v="133"/>
          <ac:picMkLst>
            <pc:docMk/>
            <pc:sldMk cId="1549205095" sldId="283"/>
            <ac:picMk id="2050" creationId="{AD69E95D-BEE8-4EFD-A3E2-F160149155DA}"/>
          </ac:picMkLst>
        </pc:picChg>
      </pc:sldChg>
      <pc:sldChg chg="delSp modSp">
        <pc:chgData name="Carlos J. De Oliveira" userId="ca41cdfad799e06b" providerId="LiveId" clId="{9F2FB6AB-B694-4C27-B446-79E0C5C79CD4}" dt="2020-04-30T17:40:04.598" v="882" actId="20577"/>
        <pc:sldMkLst>
          <pc:docMk/>
          <pc:sldMk cId="505373147" sldId="284"/>
        </pc:sldMkLst>
        <pc:spChg chg="mod">
          <ac:chgData name="Carlos J. De Oliveira" userId="ca41cdfad799e06b" providerId="LiveId" clId="{9F2FB6AB-B694-4C27-B446-79E0C5C79CD4}" dt="2020-04-30T17:40:04.598" v="882" actId="20577"/>
          <ac:spMkLst>
            <pc:docMk/>
            <pc:sldMk cId="505373147" sldId="284"/>
            <ac:spMk id="2" creationId="{3B336F29-0F29-4FCF-A07B-652B18BA0128}"/>
          </ac:spMkLst>
        </pc:spChg>
        <pc:spChg chg="mod">
          <ac:chgData name="Carlos J. De Oliveira" userId="ca41cdfad799e06b" providerId="LiveId" clId="{9F2FB6AB-B694-4C27-B446-79E0C5C79CD4}" dt="2020-04-30T17:21:21.036" v="341" actId="20577"/>
          <ac:spMkLst>
            <pc:docMk/>
            <pc:sldMk cId="505373147" sldId="284"/>
            <ac:spMk id="3" creationId="{5747DC0C-C08A-43A4-93D0-CCED330E17C6}"/>
          </ac:spMkLst>
        </pc:spChg>
        <pc:spChg chg="del">
          <ac:chgData name="Carlos J. De Oliveira" userId="ca41cdfad799e06b" providerId="LiveId" clId="{9F2FB6AB-B694-4C27-B446-79E0C5C79CD4}" dt="2020-04-30T17:17:06.441" v="262" actId="478"/>
          <ac:spMkLst>
            <pc:docMk/>
            <pc:sldMk cId="505373147" sldId="284"/>
            <ac:spMk id="7" creationId="{08B833B1-2353-4EBF-B16A-C7E181EA091B}"/>
          </ac:spMkLst>
        </pc:spChg>
        <pc:spChg chg="del">
          <ac:chgData name="Carlos J. De Oliveira" userId="ca41cdfad799e06b" providerId="LiveId" clId="{9F2FB6AB-B694-4C27-B446-79E0C5C79CD4}" dt="2020-04-30T17:16:56.544" v="260" actId="478"/>
          <ac:spMkLst>
            <pc:docMk/>
            <pc:sldMk cId="505373147" sldId="284"/>
            <ac:spMk id="9" creationId="{CE3A113A-7B6A-484F-AB71-433B7DB09E29}"/>
          </ac:spMkLst>
        </pc:spChg>
        <pc:picChg chg="del">
          <ac:chgData name="Carlos J. De Oliveira" userId="ca41cdfad799e06b" providerId="LiveId" clId="{9F2FB6AB-B694-4C27-B446-79E0C5C79CD4}" dt="2020-04-30T17:17:13.627" v="263" actId="478"/>
          <ac:picMkLst>
            <pc:docMk/>
            <pc:sldMk cId="505373147" sldId="284"/>
            <ac:picMk id="5" creationId="{72B7A4B3-52D4-417B-A410-084715CBAB9D}"/>
          </ac:picMkLst>
        </pc:picChg>
        <pc:picChg chg="del">
          <ac:chgData name="Carlos J. De Oliveira" userId="ca41cdfad799e06b" providerId="LiveId" clId="{9F2FB6AB-B694-4C27-B446-79E0C5C79CD4}" dt="2020-04-30T17:16:45.246" v="257" actId="478"/>
          <ac:picMkLst>
            <pc:docMk/>
            <pc:sldMk cId="505373147" sldId="284"/>
            <ac:picMk id="6" creationId="{2D547377-A096-4F44-AF73-B11172267AF5}"/>
          </ac:picMkLst>
        </pc:picChg>
        <pc:picChg chg="del">
          <ac:chgData name="Carlos J. De Oliveira" userId="ca41cdfad799e06b" providerId="LiveId" clId="{9F2FB6AB-B694-4C27-B446-79E0C5C79CD4}" dt="2020-04-30T17:16:59.648" v="261" actId="478"/>
          <ac:picMkLst>
            <pc:docMk/>
            <pc:sldMk cId="505373147" sldId="284"/>
            <ac:picMk id="11" creationId="{F5D41E7F-541F-445E-9F93-3AA0FA01F057}"/>
          </ac:picMkLst>
        </pc:picChg>
      </pc:sldChg>
      <pc:sldChg chg="addSp delSp modSp">
        <pc:chgData name="Carlos J. De Oliveira" userId="ca41cdfad799e06b" providerId="LiveId" clId="{9F2FB6AB-B694-4C27-B446-79E0C5C79CD4}" dt="2020-04-30T17:26:13.628" v="462" actId="1036"/>
        <pc:sldMkLst>
          <pc:docMk/>
          <pc:sldMk cId="320493627" sldId="285"/>
        </pc:sldMkLst>
        <pc:spChg chg="mod">
          <ac:chgData name="Carlos J. De Oliveira" userId="ca41cdfad799e06b" providerId="LiveId" clId="{9F2FB6AB-B694-4C27-B446-79E0C5C79CD4}" dt="2020-04-30T17:22:06.722" v="376" actId="20577"/>
          <ac:spMkLst>
            <pc:docMk/>
            <pc:sldMk cId="320493627" sldId="285"/>
            <ac:spMk id="2" creationId="{68832B05-7EC7-45AD-BC3F-BBFBC0E8F064}"/>
          </ac:spMkLst>
        </pc:spChg>
        <pc:spChg chg="del mod">
          <ac:chgData name="Carlos J. De Oliveira" userId="ca41cdfad799e06b" providerId="LiveId" clId="{9F2FB6AB-B694-4C27-B446-79E0C5C79CD4}" dt="2020-04-30T17:25:46.346" v="448" actId="478"/>
          <ac:spMkLst>
            <pc:docMk/>
            <pc:sldMk cId="320493627" sldId="285"/>
            <ac:spMk id="3" creationId="{17214C2D-7240-4B0C-AD93-6A015F87C2BE}"/>
          </ac:spMkLst>
        </pc:spChg>
        <pc:spChg chg="add mod">
          <ac:chgData name="Carlos J. De Oliveira" userId="ca41cdfad799e06b" providerId="LiveId" clId="{9F2FB6AB-B694-4C27-B446-79E0C5C79CD4}" dt="2020-04-30T17:26:13.628" v="462" actId="1036"/>
          <ac:spMkLst>
            <pc:docMk/>
            <pc:sldMk cId="320493627" sldId="285"/>
            <ac:spMk id="6" creationId="{AFCF3803-E78A-48B7-8EAA-107ED4CAE067}"/>
          </ac:spMkLst>
        </pc:spChg>
        <pc:spChg chg="add del mod">
          <ac:chgData name="Carlos J. De Oliveira" userId="ca41cdfad799e06b" providerId="LiveId" clId="{9F2FB6AB-B694-4C27-B446-79E0C5C79CD4}" dt="2020-04-30T17:25:50.752" v="449" actId="478"/>
          <ac:spMkLst>
            <pc:docMk/>
            <pc:sldMk cId="320493627" sldId="285"/>
            <ac:spMk id="9" creationId="{BF4FC7CA-9B4A-45CF-82E0-7093471BC42E}"/>
          </ac:spMkLst>
        </pc:spChg>
        <pc:picChg chg="del">
          <ac:chgData name="Carlos J. De Oliveira" userId="ca41cdfad799e06b" providerId="LiveId" clId="{9F2FB6AB-B694-4C27-B446-79E0C5C79CD4}" dt="2020-04-30T17:22:09.794" v="377" actId="478"/>
          <ac:picMkLst>
            <pc:docMk/>
            <pc:sldMk cId="320493627" sldId="285"/>
            <ac:picMk id="4" creationId="{3BC53D2F-7188-484D-A4E2-152F629C48E4}"/>
          </ac:picMkLst>
        </pc:picChg>
        <pc:picChg chg="add mod">
          <ac:chgData name="Carlos J. De Oliveira" userId="ca41cdfad799e06b" providerId="LiveId" clId="{9F2FB6AB-B694-4C27-B446-79E0C5C79CD4}" dt="2020-04-30T17:23:01.833" v="410" actId="1038"/>
          <ac:picMkLst>
            <pc:docMk/>
            <pc:sldMk cId="320493627" sldId="285"/>
            <ac:picMk id="5" creationId="{0A0F139C-228B-4C4C-902C-11AA4CBE04E6}"/>
          </ac:picMkLst>
        </pc:picChg>
      </pc:sldChg>
      <pc:sldChg chg="modSp">
        <pc:chgData name="Carlos J. De Oliveira" userId="ca41cdfad799e06b" providerId="LiveId" clId="{9F2FB6AB-B694-4C27-B446-79E0C5C79CD4}" dt="2020-04-30T17:30:00.532" v="575" actId="5793"/>
        <pc:sldMkLst>
          <pc:docMk/>
          <pc:sldMk cId="3354485997" sldId="286"/>
        </pc:sldMkLst>
        <pc:spChg chg="mod">
          <ac:chgData name="Carlos J. De Oliveira" userId="ca41cdfad799e06b" providerId="LiveId" clId="{9F2FB6AB-B694-4C27-B446-79E0C5C79CD4}" dt="2020-04-30T17:27:22.470" v="493" actId="20577"/>
          <ac:spMkLst>
            <pc:docMk/>
            <pc:sldMk cId="3354485997" sldId="286"/>
            <ac:spMk id="2" creationId="{B4C8FC65-AAD6-4967-B88B-F45613A9B332}"/>
          </ac:spMkLst>
        </pc:spChg>
        <pc:spChg chg="mod">
          <ac:chgData name="Carlos J. De Oliveira" userId="ca41cdfad799e06b" providerId="LiveId" clId="{9F2FB6AB-B694-4C27-B446-79E0C5C79CD4}" dt="2020-04-30T17:30:00.532" v="575" actId="5793"/>
          <ac:spMkLst>
            <pc:docMk/>
            <pc:sldMk cId="3354485997" sldId="286"/>
            <ac:spMk id="3" creationId="{B7C81AC7-0BE7-42A1-8053-F375DF1715B5}"/>
          </ac:spMkLst>
        </pc:spChg>
      </pc:sldChg>
      <pc:sldChg chg="addSp delSp modSp">
        <pc:chgData name="Carlos J. De Oliveira" userId="ca41cdfad799e06b" providerId="LiveId" clId="{9F2FB6AB-B694-4C27-B446-79E0C5C79CD4}" dt="2020-04-30T17:31:27.270" v="599" actId="1076"/>
        <pc:sldMkLst>
          <pc:docMk/>
          <pc:sldMk cId="2359238482" sldId="287"/>
        </pc:sldMkLst>
        <pc:spChg chg="mod">
          <ac:chgData name="Carlos J. De Oliveira" userId="ca41cdfad799e06b" providerId="LiveId" clId="{9F2FB6AB-B694-4C27-B446-79E0C5C79CD4}" dt="2020-04-30T17:30:22.342" v="592" actId="20577"/>
          <ac:spMkLst>
            <pc:docMk/>
            <pc:sldMk cId="2359238482" sldId="287"/>
            <ac:spMk id="2" creationId="{DA69370F-FB96-4E4D-AE3D-DDEA0F9F9725}"/>
          </ac:spMkLst>
        </pc:spChg>
        <pc:spChg chg="del">
          <ac:chgData name="Carlos J. De Oliveira" userId="ca41cdfad799e06b" providerId="LiveId" clId="{9F2FB6AB-B694-4C27-B446-79E0C5C79CD4}" dt="2020-04-30T17:30:32.911" v="594" actId="478"/>
          <ac:spMkLst>
            <pc:docMk/>
            <pc:sldMk cId="2359238482" sldId="287"/>
            <ac:spMk id="6" creationId="{5EBCFEF5-FF11-4187-8090-C136B9D55B9E}"/>
          </ac:spMkLst>
        </pc:spChg>
        <pc:picChg chg="add mod">
          <ac:chgData name="Carlos J. De Oliveira" userId="ca41cdfad799e06b" providerId="LiveId" clId="{9F2FB6AB-B694-4C27-B446-79E0C5C79CD4}" dt="2020-04-30T17:31:27.270" v="599" actId="1076"/>
          <ac:picMkLst>
            <pc:docMk/>
            <pc:sldMk cId="2359238482" sldId="287"/>
            <ac:picMk id="3" creationId="{C7835A12-27FE-4F89-BA17-5497975492C7}"/>
          </ac:picMkLst>
        </pc:picChg>
        <pc:picChg chg="del">
          <ac:chgData name="Carlos J. De Oliveira" userId="ca41cdfad799e06b" providerId="LiveId" clId="{9F2FB6AB-B694-4C27-B446-79E0C5C79CD4}" dt="2020-04-30T17:30:28.775" v="593" actId="478"/>
          <ac:picMkLst>
            <pc:docMk/>
            <pc:sldMk cId="2359238482" sldId="287"/>
            <ac:picMk id="5" creationId="{9B435E84-126E-4E1D-B8A9-EC418C367226}"/>
          </ac:picMkLst>
        </pc:picChg>
      </pc:sldChg>
      <pc:sldChg chg="delSp modSp">
        <pc:chgData name="Carlos J. De Oliveira" userId="ca41cdfad799e06b" providerId="LiveId" clId="{9F2FB6AB-B694-4C27-B446-79E0C5C79CD4}" dt="2020-04-30T17:44:02.326" v="885" actId="1038"/>
        <pc:sldMkLst>
          <pc:docMk/>
          <pc:sldMk cId="3323631107" sldId="288"/>
        </pc:sldMkLst>
        <pc:spChg chg="mod">
          <ac:chgData name="Carlos J. De Oliveira" userId="ca41cdfad799e06b" providerId="LiveId" clId="{9F2FB6AB-B694-4C27-B446-79E0C5C79CD4}" dt="2020-04-30T17:32:23.487" v="624" actId="20577"/>
          <ac:spMkLst>
            <pc:docMk/>
            <pc:sldMk cId="3323631107" sldId="288"/>
            <ac:spMk id="2" creationId="{523A09F1-D930-4F40-AE55-75DC633F8F35}"/>
          </ac:spMkLst>
        </pc:spChg>
        <pc:spChg chg="mod">
          <ac:chgData name="Carlos J. De Oliveira" userId="ca41cdfad799e06b" providerId="LiveId" clId="{9F2FB6AB-B694-4C27-B446-79E0C5C79CD4}" dt="2020-04-30T17:44:02.326" v="885" actId="1038"/>
          <ac:spMkLst>
            <pc:docMk/>
            <pc:sldMk cId="3323631107" sldId="288"/>
            <ac:spMk id="3" creationId="{5C2F89E3-A4DB-4D4E-A04D-43A17EA1A1E0}"/>
          </ac:spMkLst>
        </pc:spChg>
        <pc:spChg chg="del">
          <ac:chgData name="Carlos J. De Oliveira" userId="ca41cdfad799e06b" providerId="LiveId" clId="{9F2FB6AB-B694-4C27-B446-79E0C5C79CD4}" dt="2020-04-30T17:35:01.973" v="712" actId="478"/>
          <ac:spMkLst>
            <pc:docMk/>
            <pc:sldMk cId="3323631107" sldId="288"/>
            <ac:spMk id="9" creationId="{4714B02B-C2DC-46AB-A29D-1F164A0F4D04}"/>
          </ac:spMkLst>
        </pc:spChg>
        <pc:picChg chg="del">
          <ac:chgData name="Carlos J. De Oliveira" userId="ca41cdfad799e06b" providerId="LiveId" clId="{9F2FB6AB-B694-4C27-B446-79E0C5C79CD4}" dt="2020-04-30T17:32:10.420" v="600" actId="478"/>
          <ac:picMkLst>
            <pc:docMk/>
            <pc:sldMk cId="3323631107" sldId="288"/>
            <ac:picMk id="4" creationId="{BBBBD5AC-1D41-4A23-A1D9-853225D7FB0D}"/>
          </ac:picMkLst>
        </pc:picChg>
      </pc:sldChg>
      <pc:sldChg chg="addSp delSp modSp">
        <pc:chgData name="Carlos J. De Oliveira" userId="ca41cdfad799e06b" providerId="LiveId" clId="{9F2FB6AB-B694-4C27-B446-79E0C5C79CD4}" dt="2020-04-30T17:44:15.831" v="886" actId="14100"/>
        <pc:sldMkLst>
          <pc:docMk/>
          <pc:sldMk cId="3463969065" sldId="289"/>
        </pc:sldMkLst>
        <pc:spChg chg="mod">
          <ac:chgData name="Carlos J. De Oliveira" userId="ca41cdfad799e06b" providerId="LiveId" clId="{9F2FB6AB-B694-4C27-B446-79E0C5C79CD4}" dt="2020-04-30T17:36:44.402" v="813" actId="20577"/>
          <ac:spMkLst>
            <pc:docMk/>
            <pc:sldMk cId="3463969065" sldId="289"/>
            <ac:spMk id="2" creationId="{1599B37A-B736-4322-BFFC-D305CA20B465}"/>
          </ac:spMkLst>
        </pc:spChg>
        <pc:spChg chg="mod">
          <ac:chgData name="Carlos J. De Oliveira" userId="ca41cdfad799e06b" providerId="LiveId" clId="{9F2FB6AB-B694-4C27-B446-79E0C5C79CD4}" dt="2020-04-30T17:38:39.442" v="845" actId="1037"/>
          <ac:spMkLst>
            <pc:docMk/>
            <pc:sldMk cId="3463969065" sldId="289"/>
            <ac:spMk id="3" creationId="{CD9723A3-2247-41B7-A2CD-FE08AA0DBA3F}"/>
          </ac:spMkLst>
        </pc:spChg>
        <pc:spChg chg="del">
          <ac:chgData name="Carlos J. De Oliveira" userId="ca41cdfad799e06b" providerId="LiveId" clId="{9F2FB6AB-B694-4C27-B446-79E0C5C79CD4}" dt="2020-04-30T17:37:26.176" v="817" actId="478"/>
          <ac:spMkLst>
            <pc:docMk/>
            <pc:sldMk cId="3463969065" sldId="289"/>
            <ac:spMk id="8" creationId="{0C4121B4-EC04-47F0-9AE3-D568E5F2979A}"/>
          </ac:spMkLst>
        </pc:spChg>
        <pc:picChg chg="add mod">
          <ac:chgData name="Carlos J. De Oliveira" userId="ca41cdfad799e06b" providerId="LiveId" clId="{9F2FB6AB-B694-4C27-B446-79E0C5C79CD4}" dt="2020-04-30T17:44:15.831" v="886" actId="14100"/>
          <ac:picMkLst>
            <pc:docMk/>
            <pc:sldMk cId="3463969065" sldId="289"/>
            <ac:picMk id="4" creationId="{F7A25215-B79A-40FB-8880-95A09CF570EB}"/>
          </ac:picMkLst>
        </pc:picChg>
      </pc:sldChg>
      <pc:sldChg chg="addSp delSp modSp">
        <pc:chgData name="Carlos J. De Oliveira" userId="ca41cdfad799e06b" providerId="LiveId" clId="{9F2FB6AB-B694-4C27-B446-79E0C5C79CD4}" dt="2020-04-30T17:53:48.118" v="1198" actId="20577"/>
        <pc:sldMkLst>
          <pc:docMk/>
          <pc:sldMk cId="2821783594" sldId="290"/>
        </pc:sldMkLst>
        <pc:spChg chg="mod">
          <ac:chgData name="Carlos J. De Oliveira" userId="ca41cdfad799e06b" providerId="LiveId" clId="{9F2FB6AB-B694-4C27-B446-79E0C5C79CD4}" dt="2020-04-30T17:53:48.118" v="1198" actId="20577"/>
          <ac:spMkLst>
            <pc:docMk/>
            <pc:sldMk cId="2821783594" sldId="290"/>
            <ac:spMk id="2" creationId="{50C99820-A7F5-488D-B2C6-40DFA92D4FC4}"/>
          </ac:spMkLst>
        </pc:spChg>
        <pc:spChg chg="mod">
          <ac:chgData name="Carlos J. De Oliveira" userId="ca41cdfad799e06b" providerId="LiveId" clId="{9F2FB6AB-B694-4C27-B446-79E0C5C79CD4}" dt="2020-04-30T17:48:49.987" v="996" actId="313"/>
          <ac:spMkLst>
            <pc:docMk/>
            <pc:sldMk cId="2821783594" sldId="290"/>
            <ac:spMk id="3" creationId="{711EC0EA-67F9-46D8-9639-480665619478}"/>
          </ac:spMkLst>
        </pc:spChg>
        <pc:spChg chg="add del">
          <ac:chgData name="Carlos J. De Oliveira" userId="ca41cdfad799e06b" providerId="LiveId" clId="{9F2FB6AB-B694-4C27-B446-79E0C5C79CD4}" dt="2020-04-30T17:46:09.669" v="949"/>
          <ac:spMkLst>
            <pc:docMk/>
            <pc:sldMk cId="2821783594" sldId="290"/>
            <ac:spMk id="5" creationId="{42F19507-B21F-4C14-BE2D-3C4F87648869}"/>
          </ac:spMkLst>
        </pc:spChg>
        <pc:spChg chg="add del mod">
          <ac:chgData name="Carlos J. De Oliveira" userId="ca41cdfad799e06b" providerId="LiveId" clId="{9F2FB6AB-B694-4C27-B446-79E0C5C79CD4}" dt="2020-04-30T17:46:39.044" v="963" actId="478"/>
          <ac:spMkLst>
            <pc:docMk/>
            <pc:sldMk cId="2821783594" sldId="290"/>
            <ac:spMk id="6" creationId="{763AAC6E-1B8F-42DE-8E9D-9681A7DC6974}"/>
          </ac:spMkLst>
        </pc:spChg>
        <pc:spChg chg="del">
          <ac:chgData name="Carlos J. De Oliveira" userId="ca41cdfad799e06b" providerId="LiveId" clId="{9F2FB6AB-B694-4C27-B446-79E0C5C79CD4}" dt="2020-04-30T17:45:34.811" v="946" actId="478"/>
          <ac:spMkLst>
            <pc:docMk/>
            <pc:sldMk cId="2821783594" sldId="290"/>
            <ac:spMk id="8" creationId="{9321ACDF-5D5D-4BA7-B39C-B1737B4653D9}"/>
          </ac:spMkLst>
        </pc:spChg>
        <pc:picChg chg="del">
          <ac:chgData name="Carlos J. De Oliveira" userId="ca41cdfad799e06b" providerId="LiveId" clId="{9F2FB6AB-B694-4C27-B446-79E0C5C79CD4}" dt="2020-04-30T17:45:32.186" v="945" actId="478"/>
          <ac:picMkLst>
            <pc:docMk/>
            <pc:sldMk cId="2821783594" sldId="290"/>
            <ac:picMk id="4" creationId="{C5A9BC9A-9A84-4652-BF85-BB1ADF7A2A13}"/>
          </ac:picMkLst>
        </pc:picChg>
      </pc:sldChg>
      <pc:sldChg chg="addSp delSp modSp">
        <pc:chgData name="Carlos J. De Oliveira" userId="ca41cdfad799e06b" providerId="LiveId" clId="{9F2FB6AB-B694-4C27-B446-79E0C5C79CD4}" dt="2020-04-30T17:50:13.513" v="1029" actId="1038"/>
        <pc:sldMkLst>
          <pc:docMk/>
          <pc:sldMk cId="395922047" sldId="291"/>
        </pc:sldMkLst>
        <pc:spChg chg="mod">
          <ac:chgData name="Carlos J. De Oliveira" userId="ca41cdfad799e06b" providerId="LiveId" clId="{9F2FB6AB-B694-4C27-B446-79E0C5C79CD4}" dt="2020-04-30T17:49:12.344" v="1008" actId="20577"/>
          <ac:spMkLst>
            <pc:docMk/>
            <pc:sldMk cId="395922047" sldId="291"/>
            <ac:spMk id="2" creationId="{3B97450C-79F6-444C-88DB-D35E79182A72}"/>
          </ac:spMkLst>
        </pc:spChg>
        <pc:spChg chg="add del mod">
          <ac:chgData name="Carlos J. De Oliveira" userId="ca41cdfad799e06b" providerId="LiveId" clId="{9F2FB6AB-B694-4C27-B446-79E0C5C79CD4}" dt="2020-04-30T17:49:20.386" v="1010" actId="478"/>
          <ac:spMkLst>
            <pc:docMk/>
            <pc:sldMk cId="395922047" sldId="291"/>
            <ac:spMk id="4" creationId="{E358B43C-E9AB-43FC-90BD-5723D6B65538}"/>
          </ac:spMkLst>
        </pc:spChg>
        <pc:spChg chg="del">
          <ac:chgData name="Carlos J. De Oliveira" userId="ca41cdfad799e06b" providerId="LiveId" clId="{9F2FB6AB-B694-4C27-B446-79E0C5C79CD4}" dt="2020-04-30T17:49:18.572" v="1009" actId="478"/>
          <ac:spMkLst>
            <pc:docMk/>
            <pc:sldMk cId="395922047" sldId="291"/>
            <ac:spMk id="19" creationId="{034072AC-0041-46DF-B578-C9C35606BDAC}"/>
          </ac:spMkLst>
        </pc:spChg>
        <pc:picChg chg="add mod">
          <ac:chgData name="Carlos J. De Oliveira" userId="ca41cdfad799e06b" providerId="LiveId" clId="{9F2FB6AB-B694-4C27-B446-79E0C5C79CD4}" dt="2020-04-30T17:50:13.513" v="1029" actId="1038"/>
          <ac:picMkLst>
            <pc:docMk/>
            <pc:sldMk cId="395922047" sldId="291"/>
            <ac:picMk id="5" creationId="{F4F08614-5BCC-4701-A072-BD69A7629599}"/>
          </ac:picMkLst>
        </pc:picChg>
      </pc:sldChg>
      <pc:sldChg chg="modSp">
        <pc:chgData name="Carlos J. De Oliveira" userId="ca41cdfad799e06b" providerId="LiveId" clId="{9F2FB6AB-B694-4C27-B446-79E0C5C79CD4}" dt="2020-04-30T17:55:47.706" v="1432" actId="20577"/>
        <pc:sldMkLst>
          <pc:docMk/>
          <pc:sldMk cId="1247407107" sldId="292"/>
        </pc:sldMkLst>
        <pc:spChg chg="mod">
          <ac:chgData name="Carlos J. De Oliveira" userId="ca41cdfad799e06b" providerId="LiveId" clId="{9F2FB6AB-B694-4C27-B446-79E0C5C79CD4}" dt="2020-04-30T17:50:59.591" v="1043" actId="20577"/>
          <ac:spMkLst>
            <pc:docMk/>
            <pc:sldMk cId="1247407107" sldId="292"/>
            <ac:spMk id="2" creationId="{0A947939-BFAF-4A13-AD69-641ECE5AB7F2}"/>
          </ac:spMkLst>
        </pc:spChg>
        <pc:spChg chg="mod">
          <ac:chgData name="Carlos J. De Oliveira" userId="ca41cdfad799e06b" providerId="LiveId" clId="{9F2FB6AB-B694-4C27-B446-79E0C5C79CD4}" dt="2020-04-30T17:55:47.706" v="1432" actId="20577"/>
          <ac:spMkLst>
            <pc:docMk/>
            <pc:sldMk cId="1247407107" sldId="292"/>
            <ac:spMk id="21" creationId="{55A3BE78-C97D-48E6-9969-6283CA147E97}"/>
          </ac:spMkLst>
        </pc:spChg>
      </pc:sldChg>
      <pc:sldChg chg="addSp delSp modSp">
        <pc:chgData name="Carlos J. De Oliveira" userId="ca41cdfad799e06b" providerId="LiveId" clId="{9F2FB6AB-B694-4C27-B446-79E0C5C79CD4}" dt="2020-04-30T18:22:15.968" v="1654" actId="20577"/>
        <pc:sldMkLst>
          <pc:docMk/>
          <pc:sldMk cId="1430319352" sldId="293"/>
        </pc:sldMkLst>
        <pc:spChg chg="mod">
          <ac:chgData name="Carlos J. De Oliveira" userId="ca41cdfad799e06b" providerId="LiveId" clId="{9F2FB6AB-B694-4C27-B446-79E0C5C79CD4}" dt="2020-04-30T18:22:15.968" v="1654" actId="20577"/>
          <ac:spMkLst>
            <pc:docMk/>
            <pc:sldMk cId="1430319352" sldId="293"/>
            <ac:spMk id="2" creationId="{33510661-A5F3-4CEC-840D-6BE9EA2FC93A}"/>
          </ac:spMkLst>
        </pc:spChg>
        <pc:spChg chg="add del mod">
          <ac:chgData name="Carlos J. De Oliveira" userId="ca41cdfad799e06b" providerId="LiveId" clId="{9F2FB6AB-B694-4C27-B446-79E0C5C79CD4}" dt="2020-04-30T18:15:58.382" v="1636" actId="20577"/>
          <ac:spMkLst>
            <pc:docMk/>
            <pc:sldMk cId="1430319352" sldId="293"/>
            <ac:spMk id="3" creationId="{D41D872C-02F9-49ED-8F05-A198E4902265}"/>
          </ac:spMkLst>
        </pc:spChg>
        <pc:spChg chg="add del">
          <ac:chgData name="Carlos J. De Oliveira" userId="ca41cdfad799e06b" providerId="LiveId" clId="{9F2FB6AB-B694-4C27-B446-79E0C5C79CD4}" dt="2020-04-30T17:59:55.112" v="1455"/>
          <ac:spMkLst>
            <pc:docMk/>
            <pc:sldMk cId="1430319352" sldId="293"/>
            <ac:spMk id="4" creationId="{75BE153B-42F3-4154-91F9-049EE86DE69F}"/>
          </ac:spMkLst>
        </pc:spChg>
        <pc:spChg chg="add del mod">
          <ac:chgData name="Carlos J. De Oliveira" userId="ca41cdfad799e06b" providerId="LiveId" clId="{9F2FB6AB-B694-4C27-B446-79E0C5C79CD4}" dt="2020-04-30T18:02:32.856" v="1478" actId="478"/>
          <ac:spMkLst>
            <pc:docMk/>
            <pc:sldMk cId="1430319352" sldId="293"/>
            <ac:spMk id="5" creationId="{69298A19-C3DE-40A2-AE2E-092FB1539C8B}"/>
          </ac:spMkLst>
        </pc:spChg>
        <pc:spChg chg="add del">
          <ac:chgData name="Carlos J. De Oliveira" userId="ca41cdfad799e06b" providerId="LiveId" clId="{9F2FB6AB-B694-4C27-B446-79E0C5C79CD4}" dt="2020-04-30T18:02:10.682" v="1464"/>
          <ac:spMkLst>
            <pc:docMk/>
            <pc:sldMk cId="1430319352" sldId="293"/>
            <ac:spMk id="6" creationId="{DA623BB0-3DAD-43DF-9F35-684A38A81B1B}"/>
          </ac:spMkLst>
        </pc:spChg>
        <pc:spChg chg="add del">
          <ac:chgData name="Carlos J. De Oliveira" userId="ca41cdfad799e06b" providerId="LiveId" clId="{9F2FB6AB-B694-4C27-B446-79E0C5C79CD4}" dt="2020-04-30T18:02:19.094" v="1476"/>
          <ac:spMkLst>
            <pc:docMk/>
            <pc:sldMk cId="1430319352" sldId="293"/>
            <ac:spMk id="7" creationId="{15C4A19E-DA90-4552-9389-7E032A0BD9A0}"/>
          </ac:spMkLst>
        </pc:spChg>
      </pc:sldChg>
      <pc:sldChg chg="modSp add ord">
        <pc:chgData name="Carlos J. De Oliveira" userId="ca41cdfad799e06b" providerId="LiveId" clId="{9F2FB6AB-B694-4C27-B446-79E0C5C79CD4}" dt="2020-04-30T17:15:25.275" v="215"/>
        <pc:sldMkLst>
          <pc:docMk/>
          <pc:sldMk cId="1743782997" sldId="298"/>
        </pc:sldMkLst>
        <pc:spChg chg="mod">
          <ac:chgData name="Carlos J. De Oliveira" userId="ca41cdfad799e06b" providerId="LiveId" clId="{9F2FB6AB-B694-4C27-B446-79E0C5C79CD4}" dt="2020-04-30T17:15:14.881" v="213" actId="6549"/>
          <ac:spMkLst>
            <pc:docMk/>
            <pc:sldMk cId="1743782997" sldId="298"/>
            <ac:spMk id="3" creationId="{D6F481BA-A298-43F2-A8D9-D53548BDF993}"/>
          </ac:spMkLst>
        </pc:spChg>
      </pc:sldChg>
      <pc:sldChg chg="addSp delSp modSp new mod setBg setClrOvrMap">
        <pc:chgData name="Carlos J. De Oliveira" userId="ca41cdfad799e06b" providerId="LiveId" clId="{9F2FB6AB-B694-4C27-B446-79E0C5C79CD4}" dt="2020-04-30T18:26:01.847" v="1716" actId="1037"/>
        <pc:sldMkLst>
          <pc:docMk/>
          <pc:sldMk cId="630959132" sldId="299"/>
        </pc:sldMkLst>
        <pc:spChg chg="mod">
          <ac:chgData name="Carlos J. De Oliveira" userId="ca41cdfad799e06b" providerId="LiveId" clId="{9F2FB6AB-B694-4C27-B446-79E0C5C79CD4}" dt="2020-04-30T18:23:17.816" v="1679" actId="1035"/>
          <ac:spMkLst>
            <pc:docMk/>
            <pc:sldMk cId="630959132" sldId="299"/>
            <ac:spMk id="2" creationId="{F67EEAC6-4E48-4546-9BD6-FCAA72CEAF04}"/>
          </ac:spMkLst>
        </pc:spChg>
        <pc:spChg chg="del">
          <ac:chgData name="Carlos J. De Oliveira" userId="ca41cdfad799e06b" providerId="LiveId" clId="{9F2FB6AB-B694-4C27-B446-79E0C5C79CD4}" dt="2020-04-30T18:22:38.074" v="1655" actId="26606"/>
          <ac:spMkLst>
            <pc:docMk/>
            <pc:sldMk cId="630959132" sldId="299"/>
            <ac:spMk id="3" creationId="{0D13DBD8-EBDB-4C53-B455-C9679597D27D}"/>
          </ac:spMkLst>
        </pc:spChg>
        <pc:spChg chg="add del">
          <ac:chgData name="Carlos J. De Oliveira" userId="ca41cdfad799e06b" providerId="LiveId" clId="{9F2FB6AB-B694-4C27-B446-79E0C5C79CD4}" dt="2020-04-30T18:23:46.499" v="1681"/>
          <ac:spMkLst>
            <pc:docMk/>
            <pc:sldMk cId="630959132" sldId="299"/>
            <ac:spMk id="4" creationId="{92EB2D1C-4354-4ACA-B654-F7F8BF7165BF}"/>
          </ac:spMkLst>
        </pc:spChg>
        <pc:spChg chg="add">
          <ac:chgData name="Carlos J. De Oliveira" userId="ca41cdfad799e06b" providerId="LiveId" clId="{9F2FB6AB-B694-4C27-B446-79E0C5C79CD4}" dt="2020-04-30T18:22:38.074" v="1655" actId="26606"/>
          <ac:spMkLst>
            <pc:docMk/>
            <pc:sldMk cId="630959132" sldId="299"/>
            <ac:spMk id="9" creationId="{BCC55ACC-A2F6-403C-A3A4-D59B3734D45F}"/>
          </ac:spMkLst>
        </pc:spChg>
        <pc:picChg chg="add mod">
          <ac:chgData name="Carlos J. De Oliveira" userId="ca41cdfad799e06b" providerId="LiveId" clId="{9F2FB6AB-B694-4C27-B446-79E0C5C79CD4}" dt="2020-04-30T18:23:05.042" v="1660" actId="14100"/>
          <ac:picMkLst>
            <pc:docMk/>
            <pc:sldMk cId="630959132" sldId="299"/>
            <ac:picMk id="5" creationId="{A24EEF92-1398-4E58-81EA-8AB806A0E6AF}"/>
          </ac:picMkLst>
        </pc:picChg>
        <pc:picChg chg="add mod">
          <ac:chgData name="Carlos J. De Oliveira" userId="ca41cdfad799e06b" providerId="LiveId" clId="{9F2FB6AB-B694-4C27-B446-79E0C5C79CD4}" dt="2020-04-30T18:25:29.970" v="1707" actId="1037"/>
          <ac:picMkLst>
            <pc:docMk/>
            <pc:sldMk cId="630959132" sldId="299"/>
            <ac:picMk id="6" creationId="{CDF1FB2D-632E-4AB3-B732-6ECE33F0BE21}"/>
          </ac:picMkLst>
        </pc:picChg>
        <pc:picChg chg="add mod">
          <ac:chgData name="Carlos J. De Oliveira" userId="ca41cdfad799e06b" providerId="LiveId" clId="{9F2FB6AB-B694-4C27-B446-79E0C5C79CD4}" dt="2020-04-30T18:26:01.847" v="1716" actId="1037"/>
          <ac:picMkLst>
            <pc:docMk/>
            <pc:sldMk cId="630959132" sldId="299"/>
            <ac:picMk id="7" creationId="{6C9DB52A-7F77-4515-9BC8-3CBD02439E37}"/>
          </ac:picMkLst>
        </pc:picChg>
      </pc:sldChg>
    </pc:docChg>
  </pc:docChgLst>
  <pc:docChgLst>
    <pc:chgData name="Carlos J. De Oliveira" userId="ca41cdfad799e06b" providerId="LiveId" clId="{DC06E2B7-53E2-4E2F-A4FD-2FEE094EB207}"/>
    <pc:docChg chg="modSld">
      <pc:chgData name="Carlos J. De Oliveira" userId="ca41cdfad799e06b" providerId="LiveId" clId="{DC06E2B7-53E2-4E2F-A4FD-2FEE094EB207}" dt="2022-11-11T11:20:12.631" v="11" actId="478"/>
      <pc:docMkLst>
        <pc:docMk/>
      </pc:docMkLst>
      <pc:sldChg chg="modSp mod">
        <pc:chgData name="Carlos J. De Oliveira" userId="ca41cdfad799e06b" providerId="LiveId" clId="{DC06E2B7-53E2-4E2F-A4FD-2FEE094EB207}" dt="2022-11-11T11:18:57.036" v="9" actId="20577"/>
        <pc:sldMkLst>
          <pc:docMk/>
          <pc:sldMk cId="823140972" sldId="256"/>
        </pc:sldMkLst>
        <pc:spChg chg="mod">
          <ac:chgData name="Carlos J. De Oliveira" userId="ca41cdfad799e06b" providerId="LiveId" clId="{DC06E2B7-53E2-4E2F-A4FD-2FEE094EB207}" dt="2022-11-11T11:18:57.036" v="9" actId="20577"/>
          <ac:spMkLst>
            <pc:docMk/>
            <pc:sldMk cId="823140972" sldId="256"/>
            <ac:spMk id="3" creationId="{3B39EA83-FE6A-4424-BDD0-873C4D8E6771}"/>
          </ac:spMkLst>
        </pc:spChg>
      </pc:sldChg>
      <pc:sldChg chg="delSp">
        <pc:chgData name="Carlos J. De Oliveira" userId="ca41cdfad799e06b" providerId="LiveId" clId="{DC06E2B7-53E2-4E2F-A4FD-2FEE094EB207}" dt="2022-11-11T11:20:12.631" v="11" actId="478"/>
        <pc:sldMkLst>
          <pc:docMk/>
          <pc:sldMk cId="3354485997" sldId="286"/>
        </pc:sldMkLst>
        <pc:spChg chg="del">
          <ac:chgData name="Carlos J. De Oliveira" userId="ca41cdfad799e06b" providerId="LiveId" clId="{DC06E2B7-53E2-4E2F-A4FD-2FEE094EB207}" dt="2022-11-11T11:20:12.631" v="11" actId="478"/>
          <ac:spMkLst>
            <pc:docMk/>
            <pc:sldMk cId="3354485997" sldId="286"/>
            <ac:spMk id="4" creationId="{D86CA7FA-79FF-4E84-AAE4-5EC46EF39672}"/>
          </ac:spMkLst>
        </pc:spChg>
        <pc:spChg chg="del">
          <ac:chgData name="Carlos J. De Oliveira" userId="ca41cdfad799e06b" providerId="LiveId" clId="{DC06E2B7-53E2-4E2F-A4FD-2FEE094EB207}" dt="2022-11-11T11:20:06.097" v="10" actId="478"/>
          <ac:spMkLst>
            <pc:docMk/>
            <pc:sldMk cId="3354485997" sldId="286"/>
            <ac:spMk id="5" creationId="{5A6CCCCC-88B3-41E5-B020-105321B4EB70}"/>
          </ac:spMkLst>
        </pc:spChg>
      </pc:sldChg>
    </pc:docChg>
  </pc:docChgLst>
  <pc:docChgLst>
    <pc:chgData name="Carlos J. De Oliveira" userId="ca41cdfad799e06b" providerId="LiveId" clId="{D1BAA787-11A5-4FCC-AB5E-0E978F5A8161}"/>
    <pc:docChg chg="custSel modSld">
      <pc:chgData name="Carlos J. De Oliveira" userId="ca41cdfad799e06b" providerId="LiveId" clId="{D1BAA787-11A5-4FCC-AB5E-0E978F5A8161}" dt="2021-12-10T13:10:58.392" v="567" actId="20577"/>
      <pc:docMkLst>
        <pc:docMk/>
      </pc:docMkLst>
      <pc:sldChg chg="modSp mod">
        <pc:chgData name="Carlos J. De Oliveira" userId="ca41cdfad799e06b" providerId="LiveId" clId="{D1BAA787-11A5-4FCC-AB5E-0E978F5A8161}" dt="2021-12-10T12:39:18.939" v="7" actId="20577"/>
        <pc:sldMkLst>
          <pc:docMk/>
          <pc:sldMk cId="823140972" sldId="256"/>
        </pc:sldMkLst>
        <pc:spChg chg="mod">
          <ac:chgData name="Carlos J. De Oliveira" userId="ca41cdfad799e06b" providerId="LiveId" clId="{D1BAA787-11A5-4FCC-AB5E-0E978F5A8161}" dt="2021-12-10T12:39:18.939" v="7" actId="20577"/>
          <ac:spMkLst>
            <pc:docMk/>
            <pc:sldMk cId="823140972" sldId="256"/>
            <ac:spMk id="3" creationId="{3B39EA83-FE6A-4424-BDD0-873C4D8E6771}"/>
          </ac:spMkLst>
        </pc:spChg>
      </pc:sldChg>
      <pc:sldChg chg="modSp mod">
        <pc:chgData name="Carlos J. De Oliveira" userId="ca41cdfad799e06b" providerId="LiveId" clId="{D1BAA787-11A5-4FCC-AB5E-0E978F5A8161}" dt="2021-12-10T13:10:58.392" v="567" actId="20577"/>
        <pc:sldMkLst>
          <pc:docMk/>
          <pc:sldMk cId="514511814" sldId="294"/>
        </pc:sldMkLst>
        <pc:spChg chg="mod">
          <ac:chgData name="Carlos J. De Oliveira" userId="ca41cdfad799e06b" providerId="LiveId" clId="{D1BAA787-11A5-4FCC-AB5E-0E978F5A8161}" dt="2021-12-10T13:00:17.688" v="565" actId="20577"/>
          <ac:spMkLst>
            <pc:docMk/>
            <pc:sldMk cId="514511814" sldId="294"/>
            <ac:spMk id="2" creationId="{0ABC40EC-D07C-4C87-9517-75536697C2B6}"/>
          </ac:spMkLst>
        </pc:spChg>
        <pc:spChg chg="mod">
          <ac:chgData name="Carlos J. De Oliveira" userId="ca41cdfad799e06b" providerId="LiveId" clId="{D1BAA787-11A5-4FCC-AB5E-0E978F5A8161}" dt="2021-12-10T13:10:58.392" v="567" actId="20577"/>
          <ac:spMkLst>
            <pc:docMk/>
            <pc:sldMk cId="514511814" sldId="294"/>
            <ac:spMk id="3" creationId="{FA5EF1A8-5873-427D-8B3F-5FE68138D2BE}"/>
          </ac:spMkLst>
        </pc:spChg>
      </pc:sldChg>
      <pc:sldChg chg="modSp mod">
        <pc:chgData name="Carlos J. De Oliveira" userId="ca41cdfad799e06b" providerId="LiveId" clId="{D1BAA787-11A5-4FCC-AB5E-0E978F5A8161}" dt="2021-12-10T12:48:36.834" v="483" actId="255"/>
        <pc:sldMkLst>
          <pc:docMk/>
          <pc:sldMk cId="1109878367" sldId="295"/>
        </pc:sldMkLst>
        <pc:spChg chg="mod">
          <ac:chgData name="Carlos J. De Oliveira" userId="ca41cdfad799e06b" providerId="LiveId" clId="{D1BAA787-11A5-4FCC-AB5E-0E978F5A8161}" dt="2021-12-10T12:48:36.834" v="483" actId="255"/>
          <ac:spMkLst>
            <pc:docMk/>
            <pc:sldMk cId="1109878367" sldId="295"/>
            <ac:spMk id="4" creationId="{3AD76C40-0FFE-45B4-A32F-1D348C5A397D}"/>
          </ac:spMkLst>
        </pc:spChg>
      </pc:sldChg>
      <pc:sldChg chg="modSp">
        <pc:chgData name="Carlos J. De Oliveira" userId="ca41cdfad799e06b" providerId="LiveId" clId="{D1BAA787-11A5-4FCC-AB5E-0E978F5A8161}" dt="2021-12-10T12:49:27.131" v="506" actId="20577"/>
        <pc:sldMkLst>
          <pc:docMk/>
          <pc:sldMk cId="177220095" sldId="296"/>
        </pc:sldMkLst>
        <pc:graphicFrameChg chg="mod">
          <ac:chgData name="Carlos J. De Oliveira" userId="ca41cdfad799e06b" providerId="LiveId" clId="{D1BAA787-11A5-4FCC-AB5E-0E978F5A8161}" dt="2021-12-10T12:49:27.131" v="506" actId="20577"/>
          <ac:graphicFrameMkLst>
            <pc:docMk/>
            <pc:sldMk cId="177220095" sldId="296"/>
            <ac:graphicFrameMk id="25" creationId="{13FD68A3-7B88-4613-9C9D-17BAE0319293}"/>
          </ac:graphicFrameMkLst>
        </pc:graphicFrameChg>
      </pc:sldChg>
    </pc:docChg>
  </pc:docChgLst>
  <pc:docChgLst>
    <pc:chgData name="Carlos J. De Oliveira" userId="ca41cdfad799e06b" providerId="LiveId" clId="{C46085AD-ACC4-467D-9B11-A2721B72BABC}"/>
    <pc:docChg chg="modSld">
      <pc:chgData name="Carlos J. De Oliveira" userId="ca41cdfad799e06b" providerId="LiveId" clId="{C46085AD-ACC4-467D-9B11-A2721B72BABC}" dt="2021-04-29T23:55:14.126" v="27" actId="5793"/>
      <pc:docMkLst>
        <pc:docMk/>
      </pc:docMkLst>
      <pc:sldChg chg="modSp">
        <pc:chgData name="Carlos J. De Oliveira" userId="ca41cdfad799e06b" providerId="LiveId" clId="{C46085AD-ACC4-467D-9B11-A2721B72BABC}" dt="2021-04-29T23:55:14.126" v="27" actId="5793"/>
        <pc:sldMkLst>
          <pc:docMk/>
          <pc:sldMk cId="177220095" sldId="296"/>
        </pc:sldMkLst>
        <pc:graphicFrameChg chg="mod">
          <ac:chgData name="Carlos J. De Oliveira" userId="ca41cdfad799e06b" providerId="LiveId" clId="{C46085AD-ACC4-467D-9B11-A2721B72BABC}" dt="2021-04-29T23:55:14.126" v="27" actId="5793"/>
          <ac:graphicFrameMkLst>
            <pc:docMk/>
            <pc:sldMk cId="177220095" sldId="296"/>
            <ac:graphicFrameMk id="25" creationId="{13FD68A3-7B88-4613-9C9D-17BAE031929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F358-7AD1-43AC-856F-81AD8CB16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C3354-8923-4CDB-86DA-F3C782FE7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50604-F90A-4517-BFAD-8DD91F2EBBC3}"/>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12D2A518-B698-44AD-854F-12865943F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AECCB-5A11-47CE-8052-F22303EABBA3}"/>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321803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B9EB-C628-449A-84B9-49DA8AE8A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FC78D-56AE-4468-B688-C77E360D5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B49E4-7967-4362-B654-1B79FFD08ED9}"/>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C7DA8741-5B77-45EC-B054-2FBB623ED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210E0-E2E7-4057-AEE2-EFA1E9F4FA51}"/>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69840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CCFA-8536-4E72-B7F2-EEA8F39AC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5DC9A1-8A4F-45CC-8FE6-479756C93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52DFA-6583-4B3C-9749-B49E222A88FF}"/>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CFE14BB2-F2BD-449F-A0AD-10E55243A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E5626-C7ED-427A-AB5F-4613886960C6}"/>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553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B271-4448-4AB6-B3C2-F061AB24F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4C933-62AF-45B6-A391-1E5AE9D18B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086F9-C9E3-4DC2-95B0-C2C8BF3DAF4C}"/>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951CE0AA-D957-49CD-B7AA-2A1DAA3CD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15CB4-478D-4C0E-B4D6-7DA45229E016}"/>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90136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C1E0-D9E0-4E3C-AED9-0D070784D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73D22-087E-47EB-AC8D-8B628B9CC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B52053-34B2-4A91-93DE-2BC3225B2012}"/>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6959B5F9-5598-4979-AAAB-7E344AE57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02F14-89C5-4B4D-AE9A-05DE5CEA8AFC}"/>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313280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8219-9641-4F61-8B18-8129BA39A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D1DD4-99C8-4440-86D0-A391E5AB5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A84781-5661-4CFC-9268-3A74F98BB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658AF6-B2C6-4F20-9938-E9295E2A749A}"/>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6" name="Footer Placeholder 5">
            <a:extLst>
              <a:ext uri="{FF2B5EF4-FFF2-40B4-BE49-F238E27FC236}">
                <a16:creationId xmlns:a16="http://schemas.microsoft.com/office/drawing/2014/main" id="{55572323-1F4A-4494-8728-48FFD1727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D239F-59D2-4A1F-97AE-411339B60B99}"/>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93983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3F14-BA54-4343-9430-21307F211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E6040-B9BB-43FA-B6B5-72D694AC3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651CC-792A-4A0D-B1C7-EDAE72F4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0A3008-57FF-486B-9307-155CB7F88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448A1-1D9E-48CD-837D-5F5DEC8EF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7E3512-97EF-46D6-A8F8-F62258519A6B}"/>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8" name="Footer Placeholder 7">
            <a:extLst>
              <a:ext uri="{FF2B5EF4-FFF2-40B4-BE49-F238E27FC236}">
                <a16:creationId xmlns:a16="http://schemas.microsoft.com/office/drawing/2014/main" id="{4B5CEDFD-E4FC-4AE3-B057-029A997A2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E31C61-94E5-4F0C-A087-9E3716B44FB9}"/>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70086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25C-0ACE-4E6B-A6D6-91390887B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F2E7FC-96E1-4047-9501-652AD606BC0A}"/>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4" name="Footer Placeholder 3">
            <a:extLst>
              <a:ext uri="{FF2B5EF4-FFF2-40B4-BE49-F238E27FC236}">
                <a16:creationId xmlns:a16="http://schemas.microsoft.com/office/drawing/2014/main" id="{1A19B464-54D7-4393-931F-9D0A40AFD3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F57DFE-91B1-4101-A5E4-919AA4E1650F}"/>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9611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7C3DA-8DE7-4FCA-89D8-518C8B13DC86}"/>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3" name="Footer Placeholder 2">
            <a:extLst>
              <a:ext uri="{FF2B5EF4-FFF2-40B4-BE49-F238E27FC236}">
                <a16:creationId xmlns:a16="http://schemas.microsoft.com/office/drawing/2014/main" id="{238E8697-5F6D-43BC-83AD-3F6B02CE50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84EBC-429E-4015-97E5-AF5711EE77C0}"/>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254700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226B-B81E-434E-B967-7703C545F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3BF762-9642-4D77-9C4D-C87627063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D8DBE-F51B-4A5C-B640-F496A91B3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0357-578F-4851-9376-6A25FC2CD43E}"/>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6" name="Footer Placeholder 5">
            <a:extLst>
              <a:ext uri="{FF2B5EF4-FFF2-40B4-BE49-F238E27FC236}">
                <a16:creationId xmlns:a16="http://schemas.microsoft.com/office/drawing/2014/main" id="{53DA0C77-7400-4197-9EBC-1E9E754B8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4EFA2-0817-4A23-A16F-B4695F15CD15}"/>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384529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9864-D353-4397-8204-2A75B118A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B60D2-ECEC-42EE-B14F-4121ECAF9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60588-0E59-47F4-AF0E-C2534DBA3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15BB8-07BF-4FE8-B945-6D3FE7248AC5}"/>
              </a:ext>
            </a:extLst>
          </p:cNvPr>
          <p:cNvSpPr>
            <a:spLocks noGrp="1"/>
          </p:cNvSpPr>
          <p:nvPr>
            <p:ph type="dt" sz="half" idx="10"/>
          </p:nvPr>
        </p:nvSpPr>
        <p:spPr/>
        <p:txBody>
          <a:bodyPr/>
          <a:lstStyle/>
          <a:p>
            <a:fld id="{0F8A205D-12B6-481F-90FA-8AFBFCA655E7}" type="datetimeFigureOut">
              <a:rPr lang="en-US" smtClean="0"/>
              <a:t>4/8/2023</a:t>
            </a:fld>
            <a:endParaRPr lang="en-US"/>
          </a:p>
        </p:txBody>
      </p:sp>
      <p:sp>
        <p:nvSpPr>
          <p:cNvPr id="6" name="Footer Placeholder 5">
            <a:extLst>
              <a:ext uri="{FF2B5EF4-FFF2-40B4-BE49-F238E27FC236}">
                <a16:creationId xmlns:a16="http://schemas.microsoft.com/office/drawing/2014/main" id="{30075DC6-433A-4E8E-9E9E-5DFD675C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34494-1729-47E0-893B-A02AB70913B9}"/>
              </a:ext>
            </a:extLst>
          </p:cNvPr>
          <p:cNvSpPr>
            <a:spLocks noGrp="1"/>
          </p:cNvSpPr>
          <p:nvPr>
            <p:ph type="sldNum" sz="quarter" idx="12"/>
          </p:nvPr>
        </p:nvSpPr>
        <p:spPr/>
        <p:txBody>
          <a:bodyPr/>
          <a:lstStyle/>
          <a:p>
            <a:fld id="{AE3707F9-4CBA-48A0-859B-207C6FC3A37C}" type="slidenum">
              <a:rPr lang="en-US" smtClean="0"/>
              <a:t>‹#›</a:t>
            </a:fld>
            <a:endParaRPr lang="en-US"/>
          </a:p>
        </p:txBody>
      </p:sp>
    </p:spTree>
    <p:extLst>
      <p:ext uri="{BB962C8B-B14F-4D97-AF65-F5344CB8AC3E}">
        <p14:creationId xmlns:p14="http://schemas.microsoft.com/office/powerpoint/2010/main" val="169443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98234-56FB-429D-AD09-45F2012FF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DCF165-3C3C-4B3F-86C6-2390FB994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09313-56FB-4888-BE66-B446C9F6A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A205D-12B6-481F-90FA-8AFBFCA655E7}" type="datetimeFigureOut">
              <a:rPr lang="en-US" smtClean="0"/>
              <a:t>4/8/2023</a:t>
            </a:fld>
            <a:endParaRPr lang="en-US"/>
          </a:p>
        </p:txBody>
      </p:sp>
      <p:sp>
        <p:nvSpPr>
          <p:cNvPr id="5" name="Footer Placeholder 4">
            <a:extLst>
              <a:ext uri="{FF2B5EF4-FFF2-40B4-BE49-F238E27FC236}">
                <a16:creationId xmlns:a16="http://schemas.microsoft.com/office/drawing/2014/main" id="{E3E95AFA-C2BB-4E08-990F-7FE5D6C8C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99F0AA-AC90-4B7A-B335-984AE8CD4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707F9-4CBA-48A0-859B-207C6FC3A37C}" type="slidenum">
              <a:rPr lang="en-US" smtClean="0"/>
              <a:t>‹#›</a:t>
            </a:fld>
            <a:endParaRPr lang="en-US"/>
          </a:p>
        </p:txBody>
      </p:sp>
    </p:spTree>
    <p:extLst>
      <p:ext uri="{BB962C8B-B14F-4D97-AF65-F5344CB8AC3E}">
        <p14:creationId xmlns:p14="http://schemas.microsoft.com/office/powerpoint/2010/main" val="97642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nd279@NYU.edu"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311F6F-05E7-4C82-9E46-3602FA75412C}"/>
              </a:ext>
            </a:extLst>
          </p:cNvPr>
          <p:cNvSpPr>
            <a:spLocks noGrp="1"/>
          </p:cNvSpPr>
          <p:nvPr>
            <p:ph type="ctrTitle"/>
          </p:nvPr>
        </p:nvSpPr>
        <p:spPr>
          <a:xfrm>
            <a:off x="844731" y="1111086"/>
            <a:ext cx="8247018" cy="2623885"/>
          </a:xfrm>
        </p:spPr>
        <p:txBody>
          <a:bodyPr anchor="ctr">
            <a:normAutofit/>
          </a:bodyPr>
          <a:lstStyle/>
          <a:p>
            <a:r>
              <a:rPr lang="en-US" sz="6100" b="1" dirty="0">
                <a:solidFill>
                  <a:srgbClr val="FFFFFF"/>
                </a:solidFill>
              </a:rPr>
              <a:t>Data Engineering</a:t>
            </a:r>
            <a:br>
              <a:rPr lang="en-US" sz="6100" b="1" dirty="0">
                <a:solidFill>
                  <a:srgbClr val="FFFFFF"/>
                </a:solidFill>
              </a:rPr>
            </a:br>
            <a:r>
              <a:rPr lang="en-US" sz="6100" b="1" i="1" dirty="0">
                <a:solidFill>
                  <a:srgbClr val="FFFFFF"/>
                </a:solidFill>
              </a:rPr>
              <a:t>Class 3.2</a:t>
            </a:r>
            <a:br>
              <a:rPr lang="en-US" sz="6100" b="1" dirty="0">
                <a:solidFill>
                  <a:srgbClr val="FFFFFF"/>
                </a:solidFill>
              </a:rPr>
            </a:br>
            <a:r>
              <a:rPr lang="en-US" sz="6100" b="1" dirty="0">
                <a:solidFill>
                  <a:srgbClr val="FFFFFF"/>
                </a:solidFill>
              </a:rPr>
              <a:t>Differences and Example</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B39EA83-FE6A-4424-BDD0-873C4D8E6771}"/>
              </a:ext>
            </a:extLst>
          </p:cNvPr>
          <p:cNvSpPr>
            <a:spLocks noGrp="1"/>
          </p:cNvSpPr>
          <p:nvPr>
            <p:ph type="subTitle" idx="1"/>
          </p:nvPr>
        </p:nvSpPr>
        <p:spPr>
          <a:xfrm>
            <a:off x="1079499" y="4564710"/>
            <a:ext cx="10012680" cy="1814492"/>
          </a:xfrm>
        </p:spPr>
        <p:txBody>
          <a:bodyPr anchor="ctr">
            <a:noAutofit/>
          </a:bodyPr>
          <a:lstStyle/>
          <a:p>
            <a:pPr algn="l"/>
            <a:endParaRPr lang="en-US" sz="2000" dirty="0">
              <a:solidFill>
                <a:srgbClr val="1B1B1B"/>
              </a:solidFill>
            </a:endParaRPr>
          </a:p>
          <a:p>
            <a:pPr algn="l"/>
            <a:r>
              <a:rPr lang="en-US" sz="2000" dirty="0">
                <a:solidFill>
                  <a:srgbClr val="1B1B1B"/>
                </a:solidFill>
              </a:rPr>
              <a:t>Carlos De Oliveira</a:t>
            </a:r>
          </a:p>
          <a:p>
            <a:pPr algn="l"/>
            <a:r>
              <a:rPr lang="en-US" sz="2000" dirty="0">
                <a:solidFill>
                  <a:srgbClr val="1B1B1B"/>
                </a:solidFill>
              </a:rPr>
              <a:t>(</a:t>
            </a:r>
            <a:r>
              <a:rPr lang="en-US" sz="2000" dirty="0">
                <a:solidFill>
                  <a:srgbClr val="1B1B1B"/>
                </a:solidFill>
                <a:hlinkClick r:id="rId2"/>
              </a:rPr>
              <a:t>cnd279@NYU.edu</a:t>
            </a:r>
            <a:r>
              <a:rPr lang="en-US" sz="2000" dirty="0">
                <a:solidFill>
                  <a:srgbClr val="1B1B1B"/>
                </a:solidFill>
              </a:rPr>
              <a:t>) </a:t>
            </a:r>
            <a:br>
              <a:rPr lang="en-US" sz="2000" dirty="0">
                <a:solidFill>
                  <a:srgbClr val="1B1B1B"/>
                </a:solidFill>
              </a:rPr>
            </a:br>
            <a:endParaRPr lang="en-US" sz="2000" dirty="0">
              <a:solidFill>
                <a:srgbClr val="1B1B1B"/>
              </a:solidFill>
            </a:endParaRPr>
          </a:p>
          <a:p>
            <a:pPr algn="r"/>
            <a:r>
              <a:rPr lang="en-US" sz="2000" dirty="0">
                <a:solidFill>
                  <a:srgbClr val="1B1B1B"/>
                </a:solidFill>
              </a:rPr>
              <a:t>Spring 2023</a:t>
            </a: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4BE2488A-9631-40C1-9470-567DD663A7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82314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09F1-D930-4F40-AE55-75DC633F8F35}"/>
              </a:ext>
            </a:extLst>
          </p:cNvPr>
          <p:cNvSpPr>
            <a:spLocks noGrp="1"/>
          </p:cNvSpPr>
          <p:nvPr>
            <p:ph type="title"/>
          </p:nvPr>
        </p:nvSpPr>
        <p:spPr>
          <a:xfrm>
            <a:off x="841249" y="365760"/>
            <a:ext cx="9912072" cy="1188404"/>
          </a:xfrm>
        </p:spPr>
        <p:txBody>
          <a:bodyPr>
            <a:normAutofit/>
          </a:bodyPr>
          <a:lstStyle/>
          <a:p>
            <a:r>
              <a:rPr lang="en-US" dirty="0"/>
              <a:t>Definition of regression</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2F89E3-A4DB-4D4E-A04D-43A17EA1A1E0}"/>
              </a:ext>
            </a:extLst>
          </p:cNvPr>
          <p:cNvSpPr>
            <a:spLocks noGrp="1"/>
          </p:cNvSpPr>
          <p:nvPr>
            <p:ph idx="1"/>
          </p:nvPr>
        </p:nvSpPr>
        <p:spPr>
          <a:xfrm>
            <a:off x="16043" y="1733549"/>
            <a:ext cx="9946107" cy="4875797"/>
          </a:xfrm>
        </p:spPr>
        <p:txBody>
          <a:bodyPr anchor="t">
            <a:noAutofit/>
          </a:bodyPr>
          <a:lstStyle/>
          <a:p>
            <a:r>
              <a:rPr lang="en-US" sz="2300" dirty="0">
                <a:solidFill>
                  <a:srgbClr val="92D050"/>
                </a:solidFill>
              </a:rPr>
              <a:t>Definition of classification: see previous slide.</a:t>
            </a:r>
          </a:p>
          <a:p>
            <a:r>
              <a:rPr lang="en-US" sz="2300" dirty="0">
                <a:solidFill>
                  <a:srgbClr val="92D050"/>
                </a:solidFill>
              </a:rPr>
              <a:t>Regression is the process of finding a model or function for distinguishing the data into continuous real values instead of using classes. Mathematically, with a regression problem, one is trying to find the function approximation with the minimum error deviation. In regression, the data numeric dependency is predicted to distinguish it.</a:t>
            </a:r>
          </a:p>
          <a:p>
            <a:r>
              <a:rPr lang="en-US" sz="2300" dirty="0">
                <a:solidFill>
                  <a:srgbClr val="92D050"/>
                </a:solidFill>
              </a:rPr>
              <a:t>The Regression analysis is the statistical model which is used to predict the numeric data instead of labels. It can also identify the distribution       movement depending on the available data or historic data.</a:t>
            </a:r>
          </a:p>
          <a:p>
            <a:r>
              <a:rPr lang="en-US" sz="2300" dirty="0">
                <a:solidFill>
                  <a:srgbClr val="92D050"/>
                </a:solidFill>
              </a:rPr>
              <a:t>Let’s take the similar example in regression also, where we are finding the possibility of rain in some regions with the help of some parameters.                   In this case, there is a probability associated with the rain.                                Here we are not classifying the regions within rain and no rain labels         instead we are classifying them with their associated probability.</a:t>
            </a:r>
          </a:p>
        </p:txBody>
      </p:sp>
    </p:spTree>
    <p:extLst>
      <p:ext uri="{BB962C8B-B14F-4D97-AF65-F5344CB8AC3E}">
        <p14:creationId xmlns:p14="http://schemas.microsoft.com/office/powerpoint/2010/main" val="332363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B37A-B736-4322-BFFC-D305CA20B465}"/>
              </a:ext>
            </a:extLst>
          </p:cNvPr>
          <p:cNvSpPr>
            <a:spLocks noGrp="1"/>
          </p:cNvSpPr>
          <p:nvPr>
            <p:ph type="title"/>
          </p:nvPr>
        </p:nvSpPr>
        <p:spPr>
          <a:xfrm>
            <a:off x="1136428" y="627564"/>
            <a:ext cx="8952452" cy="1325563"/>
          </a:xfrm>
        </p:spPr>
        <p:txBody>
          <a:bodyPr>
            <a:normAutofit/>
          </a:bodyPr>
          <a:lstStyle/>
          <a:p>
            <a:r>
              <a:rPr lang="en-US" b="1" dirty="0"/>
              <a:t>To keep in mind</a:t>
            </a:r>
          </a:p>
        </p:txBody>
      </p:sp>
      <p:sp>
        <p:nvSpPr>
          <p:cNvPr id="3" name="Content Placeholder 2">
            <a:extLst>
              <a:ext uri="{FF2B5EF4-FFF2-40B4-BE49-F238E27FC236}">
                <a16:creationId xmlns:a16="http://schemas.microsoft.com/office/drawing/2014/main" id="{CD9723A3-2247-41B7-A2CD-FE08AA0DBA3F}"/>
              </a:ext>
            </a:extLst>
          </p:cNvPr>
          <p:cNvSpPr>
            <a:spLocks noGrp="1"/>
          </p:cNvSpPr>
          <p:nvPr>
            <p:ph idx="1"/>
          </p:nvPr>
        </p:nvSpPr>
        <p:spPr>
          <a:xfrm>
            <a:off x="64171" y="5403583"/>
            <a:ext cx="9962146" cy="1325562"/>
          </a:xfrm>
        </p:spPr>
        <p:txBody>
          <a:bodyPr anchor="ctr">
            <a:normAutofit fontScale="77500" lnSpcReduction="20000"/>
          </a:bodyPr>
          <a:lstStyle/>
          <a:p>
            <a:r>
              <a:rPr lang="en-US" dirty="0"/>
              <a:t>Classification technique provides the predictive model or function which predicts the new data in discrete categories or labels with the help of the historic data. </a:t>
            </a:r>
          </a:p>
          <a:p>
            <a:r>
              <a:rPr lang="en-US" dirty="0"/>
              <a:t>Conversely, the regression method models continuous-valued functions which means it predicts the data in continuous numeric data.</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gnifying glass">
            <a:extLst>
              <a:ext uri="{FF2B5EF4-FFF2-40B4-BE49-F238E27FC236}">
                <a16:creationId xmlns:a16="http://schemas.microsoft.com/office/drawing/2014/main" id="{BC68AFD1-81DB-44E4-A0CF-AFAE966A9A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4" name="Picture 3">
            <a:extLst>
              <a:ext uri="{FF2B5EF4-FFF2-40B4-BE49-F238E27FC236}">
                <a16:creationId xmlns:a16="http://schemas.microsoft.com/office/drawing/2014/main" id="{F7A25215-B79A-40FB-8880-95A09CF570EB}"/>
              </a:ext>
            </a:extLst>
          </p:cNvPr>
          <p:cNvPicPr>
            <a:picLocks noChangeAspect="1"/>
          </p:cNvPicPr>
          <p:nvPr/>
        </p:nvPicPr>
        <p:blipFill>
          <a:blip r:embed="rId4"/>
          <a:stretch>
            <a:fillRect/>
          </a:stretch>
        </p:blipFill>
        <p:spPr>
          <a:xfrm>
            <a:off x="1136427" y="1695952"/>
            <a:ext cx="5375219" cy="3707631"/>
          </a:xfrm>
          <a:prstGeom prst="rect">
            <a:avLst/>
          </a:prstGeom>
        </p:spPr>
      </p:pic>
    </p:spTree>
    <p:extLst>
      <p:ext uri="{BB962C8B-B14F-4D97-AF65-F5344CB8AC3E}">
        <p14:creationId xmlns:p14="http://schemas.microsoft.com/office/powerpoint/2010/main" val="346396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9820-A7F5-488D-B2C6-40DFA92D4FC4}"/>
              </a:ext>
            </a:extLst>
          </p:cNvPr>
          <p:cNvSpPr>
            <a:spLocks noGrp="1"/>
          </p:cNvSpPr>
          <p:nvPr>
            <p:ph type="title"/>
          </p:nvPr>
        </p:nvSpPr>
        <p:spPr>
          <a:xfrm>
            <a:off x="320467" y="461308"/>
            <a:ext cx="10044014" cy="1325563"/>
          </a:xfrm>
        </p:spPr>
        <p:txBody>
          <a:bodyPr>
            <a:normAutofit/>
          </a:bodyPr>
          <a:lstStyle/>
          <a:p>
            <a:r>
              <a:rPr lang="en-US" b="1" dirty="0"/>
              <a:t>Descriptive and Predictive DE: Differences </a:t>
            </a:r>
          </a:p>
        </p:txBody>
      </p:sp>
      <p:sp>
        <p:nvSpPr>
          <p:cNvPr id="3" name="Content Placeholder 2">
            <a:extLst>
              <a:ext uri="{FF2B5EF4-FFF2-40B4-BE49-F238E27FC236}">
                <a16:creationId xmlns:a16="http://schemas.microsoft.com/office/drawing/2014/main" id="{711EC0EA-67F9-46D8-9639-480665619478}"/>
              </a:ext>
            </a:extLst>
          </p:cNvPr>
          <p:cNvSpPr>
            <a:spLocks noGrp="1"/>
          </p:cNvSpPr>
          <p:nvPr>
            <p:ph idx="1"/>
          </p:nvPr>
        </p:nvSpPr>
        <p:spPr>
          <a:xfrm>
            <a:off x="498765" y="1717062"/>
            <a:ext cx="8111836" cy="5020622"/>
          </a:xfrm>
        </p:spPr>
        <p:txBody>
          <a:bodyPr anchor="ctr">
            <a:normAutofit lnSpcReduction="10000"/>
          </a:bodyPr>
          <a:lstStyle/>
          <a:p>
            <a:r>
              <a:rPr lang="en-US" altLang="en-US" sz="2400" dirty="0">
                <a:solidFill>
                  <a:srgbClr val="222222"/>
                </a:solidFill>
                <a:latin typeface="Verdana" panose="020B0604030504040204" pitchFamily="34" charset="0"/>
              </a:rPr>
              <a:t>The descriptive and predictive data engineering techniques are used to find patterns. </a:t>
            </a:r>
          </a:p>
          <a:p>
            <a:r>
              <a:rPr lang="en-US" altLang="en-US" sz="2400" dirty="0">
                <a:solidFill>
                  <a:srgbClr val="222222"/>
                </a:solidFill>
                <a:latin typeface="Verdana" panose="020B0604030504040204" pitchFamily="34" charset="0"/>
              </a:rPr>
              <a:t>The descriptive analysis is used to provide the latest information on past or recent events. </a:t>
            </a:r>
          </a:p>
          <a:p>
            <a:r>
              <a:rPr lang="en-US" altLang="en-US" sz="2400" dirty="0">
                <a:solidFill>
                  <a:srgbClr val="222222"/>
                </a:solidFill>
                <a:latin typeface="Verdana" panose="020B0604030504040204" pitchFamily="34" charset="0"/>
              </a:rPr>
              <a:t>On the other hand, the predictive analysis provides answers of the future queries that move across using historical data as the chief principle for decisions.</a:t>
            </a:r>
          </a:p>
          <a:p>
            <a:r>
              <a:rPr lang="en-US" dirty="0"/>
              <a:t>In simple words, descriptive implicates discovering the interesting patterns or association relating the data whereas predictive involves the prediction and classification of the behavior of the model founded on the current and past data.</a:t>
            </a:r>
            <a:endParaRPr lang="en-US" altLang="en-US" sz="12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esentation with Org Chart">
            <a:extLst>
              <a:ext uri="{FF2B5EF4-FFF2-40B4-BE49-F238E27FC236}">
                <a16:creationId xmlns:a16="http://schemas.microsoft.com/office/drawing/2014/main" id="{D301FBD9-BD48-48BC-87C3-C6579A8D2C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217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97450C-79F6-444C-88DB-D35E79182A72}"/>
              </a:ext>
            </a:extLst>
          </p:cNvPr>
          <p:cNvSpPr>
            <a:spLocks noGrp="1"/>
          </p:cNvSpPr>
          <p:nvPr>
            <p:ph type="title"/>
          </p:nvPr>
        </p:nvSpPr>
        <p:spPr>
          <a:xfrm>
            <a:off x="838200" y="365125"/>
            <a:ext cx="10515600" cy="1325563"/>
          </a:xfrm>
        </p:spPr>
        <p:txBody>
          <a:bodyPr>
            <a:normAutofit/>
          </a:bodyPr>
          <a:lstStyle/>
          <a:p>
            <a:r>
              <a:rPr lang="en-US" dirty="0"/>
              <a:t>Comparison</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4F08614-5BCC-4701-A072-BD69A7629599}"/>
              </a:ext>
            </a:extLst>
          </p:cNvPr>
          <p:cNvPicPr>
            <a:picLocks noChangeAspect="1"/>
          </p:cNvPicPr>
          <p:nvPr/>
        </p:nvPicPr>
        <p:blipFill>
          <a:blip r:embed="rId2"/>
          <a:stretch>
            <a:fillRect/>
          </a:stretch>
        </p:blipFill>
        <p:spPr>
          <a:xfrm>
            <a:off x="4126595" y="639470"/>
            <a:ext cx="6509319" cy="5675312"/>
          </a:xfrm>
          <a:prstGeom prst="rect">
            <a:avLst/>
          </a:prstGeom>
        </p:spPr>
      </p:pic>
    </p:spTree>
    <p:extLst>
      <p:ext uri="{BB962C8B-B14F-4D97-AF65-F5344CB8AC3E}">
        <p14:creationId xmlns:p14="http://schemas.microsoft.com/office/powerpoint/2010/main" val="39592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7939-BFAF-4A13-AD69-641ECE5AB7F2}"/>
              </a:ext>
            </a:extLst>
          </p:cNvPr>
          <p:cNvSpPr>
            <a:spLocks noGrp="1"/>
          </p:cNvSpPr>
          <p:nvPr>
            <p:ph type="title"/>
          </p:nvPr>
        </p:nvSpPr>
        <p:spPr>
          <a:xfrm>
            <a:off x="841249" y="365760"/>
            <a:ext cx="9912072" cy="1188404"/>
          </a:xfrm>
        </p:spPr>
        <p:txBody>
          <a:bodyPr>
            <a:normAutofit/>
          </a:bodyPr>
          <a:lstStyle/>
          <a:p>
            <a:r>
              <a:rPr lang="en-US" dirty="0"/>
              <a:t>Keep in mind</a:t>
            </a:r>
          </a:p>
        </p:txBody>
      </p:sp>
      <p:sp>
        <p:nvSpPr>
          <p:cNvPr id="1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Content Placeholder 2">
            <a:extLst>
              <a:ext uri="{FF2B5EF4-FFF2-40B4-BE49-F238E27FC236}">
                <a16:creationId xmlns:a16="http://schemas.microsoft.com/office/drawing/2014/main" id="{55A3BE78-C97D-48E6-9969-6283CA147E97}"/>
              </a:ext>
            </a:extLst>
          </p:cNvPr>
          <p:cNvSpPr>
            <a:spLocks noGrp="1"/>
          </p:cNvSpPr>
          <p:nvPr>
            <p:ph idx="1"/>
          </p:nvPr>
        </p:nvSpPr>
        <p:spPr>
          <a:xfrm>
            <a:off x="467173" y="1733549"/>
            <a:ext cx="10286147" cy="4907883"/>
          </a:xfrm>
        </p:spPr>
        <p:txBody>
          <a:bodyPr anchor="t">
            <a:normAutofit/>
          </a:bodyPr>
          <a:lstStyle/>
          <a:p>
            <a:r>
              <a:rPr lang="en-US" dirty="0">
                <a:solidFill>
                  <a:schemeClr val="bg1"/>
                </a:solidFill>
              </a:rPr>
              <a:t>Descriptive DE employs unsupervised learning functions             while predictive uses supervised learning techniques. </a:t>
            </a:r>
          </a:p>
          <a:p>
            <a:pPr marL="0" indent="0">
              <a:buNone/>
            </a:pPr>
            <a:endParaRPr lang="en-US" dirty="0">
              <a:solidFill>
                <a:schemeClr val="bg1"/>
              </a:solidFill>
            </a:endParaRPr>
          </a:p>
          <a:p>
            <a:r>
              <a:rPr lang="en-US" dirty="0">
                <a:solidFill>
                  <a:schemeClr val="bg1"/>
                </a:solidFill>
              </a:rPr>
              <a:t>This is the reason the descriptive DE is not able to                anticipate the unknown target values but                          concentrates more on the intrinsic arrangement,          interconnections and relations. </a:t>
            </a:r>
          </a:p>
          <a:p>
            <a:endParaRPr lang="en-US" dirty="0">
              <a:solidFill>
                <a:schemeClr val="bg1"/>
              </a:solidFill>
            </a:endParaRPr>
          </a:p>
          <a:p>
            <a:r>
              <a:rPr lang="en-US" dirty="0">
                <a:solidFill>
                  <a:schemeClr val="bg1"/>
                </a:solidFill>
              </a:rPr>
              <a:t>Conversely, predictive DE specifies and                               distinguishes a set of data for future prediction.</a:t>
            </a:r>
            <a:endParaRPr lang="en-US" sz="2400" dirty="0">
              <a:solidFill>
                <a:schemeClr val="bg1"/>
              </a:solidFill>
            </a:endParaRPr>
          </a:p>
        </p:txBody>
      </p:sp>
    </p:spTree>
    <p:extLst>
      <p:ext uri="{BB962C8B-B14F-4D97-AF65-F5344CB8AC3E}">
        <p14:creationId xmlns:p14="http://schemas.microsoft.com/office/powerpoint/2010/main" val="124740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1766AB7-AA02-4AFB-9899-1CD8A3CB61FB}"/>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Q&amp;A</a:t>
            </a:r>
          </a:p>
        </p:txBody>
      </p:sp>
      <p:sp>
        <p:nvSpPr>
          <p:cNvPr id="3" name="Content Placeholder 2">
            <a:extLst>
              <a:ext uri="{FF2B5EF4-FFF2-40B4-BE49-F238E27FC236}">
                <a16:creationId xmlns:a16="http://schemas.microsoft.com/office/drawing/2014/main" id="{E45A1F81-3874-4E0E-913A-481D3DEB2393}"/>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a:solidFill>
                  <a:schemeClr val="bg1"/>
                </a:solidFill>
                <a:latin typeface="+mn-lt"/>
                <a:ea typeface="+mn-ea"/>
                <a:cs typeface="+mn-cs"/>
              </a:rPr>
              <a:t>The floor is open to your questions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75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8C9C85-1696-4088-BD98-A1B1B52C9C91}"/>
              </a:ext>
            </a:extLst>
          </p:cNvPr>
          <p:cNvSpPr>
            <a:spLocks noGrp="1"/>
          </p:cNvSpPr>
          <p:nvPr>
            <p:ph type="title"/>
          </p:nvPr>
        </p:nvSpPr>
        <p:spPr>
          <a:xfrm>
            <a:off x="694510" y="406617"/>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Classification and Clustering:</a:t>
            </a:r>
            <a:br>
              <a:rPr lang="en-US" sz="2600" dirty="0">
                <a:solidFill>
                  <a:srgbClr val="FFFFFF"/>
                </a:solidFill>
              </a:rPr>
            </a:br>
            <a:br>
              <a:rPr lang="en-US" sz="2600" dirty="0">
                <a:solidFill>
                  <a:srgbClr val="FFFFFF"/>
                </a:solidFill>
              </a:rPr>
            </a:br>
            <a:r>
              <a:rPr lang="en-US" sz="2600" dirty="0">
                <a:solidFill>
                  <a:srgbClr val="FFFFFF"/>
                </a:solidFill>
              </a:rPr>
              <a:t>Differences</a:t>
            </a:r>
          </a:p>
        </p:txBody>
      </p:sp>
      <p:sp>
        <p:nvSpPr>
          <p:cNvPr id="7" name="Rectangle 2">
            <a:extLst>
              <a:ext uri="{FF2B5EF4-FFF2-40B4-BE49-F238E27FC236}">
                <a16:creationId xmlns:a16="http://schemas.microsoft.com/office/drawing/2014/main" id="{15E5793C-E7FC-4DAA-880B-B4296E7E363A}"/>
              </a:ext>
            </a:extLst>
          </p:cNvPr>
          <p:cNvSpPr>
            <a:spLocks noChangeArrowheads="1"/>
          </p:cNvSpPr>
          <p:nvPr/>
        </p:nvSpPr>
        <p:spPr bwMode="auto">
          <a:xfrm>
            <a:off x="3598631" y="496919"/>
            <a:ext cx="83687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22222"/>
                </a:solidFill>
                <a:effectLst/>
                <a:latin typeface="Verdana" panose="020B0604030504040204" pitchFamily="34" charset="0"/>
              </a:rPr>
              <a:t>Classification and Clustering are the two types of learning methods which characterize objects into groups by one or more features.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222222"/>
              </a:solidFill>
              <a:effectLst/>
              <a:latin typeface="Verdana" panose="020B060403050404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22222"/>
                </a:solidFill>
                <a:effectLst/>
                <a:latin typeface="Verdana" panose="020B0604030504040204" pitchFamily="34" charset="0"/>
              </a:rPr>
              <a:t>These processes appear to be similar, but there is a difference between them in context of data engineering.</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22222"/>
                </a:solidFill>
                <a:effectLst/>
                <a:latin typeface="Verdana" panose="020B0604030504040204" pitchFamily="34" charset="0"/>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22222"/>
                </a:solidFill>
                <a:effectLst/>
                <a:latin typeface="Verdana" panose="020B0604030504040204" pitchFamily="34" charset="0"/>
              </a:rPr>
              <a:t>The prior difference between classification and clustering is that classification is used in supervised learning technique where predefined labels are assigned to instances by properties, on the contrary, clustering is used in unsupervised learning where similar instances are grouped, based on their features or properties.</a:t>
            </a:r>
            <a:br>
              <a:rPr kumimoji="0" lang="en-US" altLang="en-US" b="0" i="0" u="none" strike="noStrike" cap="none" normalizeH="0" baseline="0" dirty="0">
                <a:ln>
                  <a:noFill/>
                </a:ln>
                <a:solidFill>
                  <a:srgbClr val="222222"/>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0F4649CE-F910-46F2-B363-3C08D8D0A0F2}"/>
              </a:ext>
            </a:extLst>
          </p:cNvPr>
          <p:cNvPicPr>
            <a:picLocks noChangeAspect="1"/>
          </p:cNvPicPr>
          <p:nvPr/>
        </p:nvPicPr>
        <p:blipFill>
          <a:blip r:embed="rId2"/>
          <a:stretch>
            <a:fillRect/>
          </a:stretch>
        </p:blipFill>
        <p:spPr>
          <a:xfrm>
            <a:off x="4999716" y="3810000"/>
            <a:ext cx="4829175" cy="2819400"/>
          </a:xfrm>
          <a:prstGeom prst="rect">
            <a:avLst/>
          </a:prstGeom>
        </p:spPr>
      </p:pic>
    </p:spTree>
    <p:extLst>
      <p:ext uri="{BB962C8B-B14F-4D97-AF65-F5344CB8AC3E}">
        <p14:creationId xmlns:p14="http://schemas.microsoft.com/office/powerpoint/2010/main" val="403995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27CD7-9F67-4A4E-8302-8DDB2ED0750F}"/>
              </a:ext>
            </a:extLst>
          </p:cNvPr>
          <p:cNvSpPr>
            <a:spLocks noGrp="1"/>
          </p:cNvSpPr>
          <p:nvPr>
            <p:ph type="title"/>
          </p:nvPr>
        </p:nvSpPr>
        <p:spPr>
          <a:xfrm>
            <a:off x="643467" y="321734"/>
            <a:ext cx="10905066" cy="1135737"/>
          </a:xfrm>
        </p:spPr>
        <p:txBody>
          <a:bodyPr>
            <a:normAutofit/>
          </a:bodyPr>
          <a:lstStyle/>
          <a:p>
            <a:r>
              <a:rPr lang="en-US" sz="5400" b="1" dirty="0"/>
              <a:t>Comparison chart</a:t>
            </a:r>
          </a:p>
        </p:txBody>
      </p:sp>
      <p:sp>
        <p:nvSpPr>
          <p:cNvPr id="2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837752C4-5AE3-47C7-BECC-8DB4115AE9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1000"/>
                    </a14:imgEffect>
                  </a14:imgLayer>
                </a14:imgProps>
              </a:ext>
            </a:extLst>
          </a:blip>
          <a:stretch>
            <a:fillRect/>
          </a:stretch>
        </p:blipFill>
        <p:spPr>
          <a:xfrm>
            <a:off x="2758787" y="1522358"/>
            <a:ext cx="7360502" cy="4560311"/>
          </a:xfrm>
          <a:prstGeom prst="rect">
            <a:avLst/>
          </a:prstGeom>
        </p:spPr>
      </p:pic>
    </p:spTree>
    <p:extLst>
      <p:ext uri="{BB962C8B-B14F-4D97-AF65-F5344CB8AC3E}">
        <p14:creationId xmlns:p14="http://schemas.microsoft.com/office/powerpoint/2010/main" val="19881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EE803F-0962-4B24-903C-4D1BE86F5177}"/>
              </a:ext>
            </a:extLst>
          </p:cNvPr>
          <p:cNvSpPr>
            <a:spLocks noGrp="1"/>
          </p:cNvSpPr>
          <p:nvPr>
            <p:ph type="title"/>
          </p:nvPr>
        </p:nvSpPr>
        <p:spPr>
          <a:xfrm>
            <a:off x="838200" y="253397"/>
            <a:ext cx="10515600" cy="1273233"/>
          </a:xfrm>
        </p:spPr>
        <p:txBody>
          <a:bodyPr>
            <a:normAutofit/>
          </a:bodyPr>
          <a:lstStyle/>
          <a:p>
            <a:r>
              <a:rPr lang="en-US" sz="4000" dirty="0"/>
              <a:t>Definition of classification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F481BA-A298-43F2-A8D9-D53548BDF993}"/>
              </a:ext>
            </a:extLst>
          </p:cNvPr>
          <p:cNvSpPr>
            <a:spLocks noGrp="1"/>
          </p:cNvSpPr>
          <p:nvPr>
            <p:ph idx="1"/>
          </p:nvPr>
        </p:nvSpPr>
        <p:spPr>
          <a:xfrm>
            <a:off x="415636" y="2140527"/>
            <a:ext cx="11513128" cy="4464075"/>
          </a:xfrm>
        </p:spPr>
        <p:txBody>
          <a:bodyPr>
            <a:noAutofit/>
          </a:bodyPr>
          <a:lstStyle/>
          <a:p>
            <a:pPr marL="0" indent="0">
              <a:buNone/>
            </a:pPr>
            <a:r>
              <a:rPr lang="en-US" b="1" dirty="0"/>
              <a:t>Classification</a:t>
            </a:r>
            <a:r>
              <a:rPr lang="en-US" dirty="0"/>
              <a:t> is the process of learning a model that elucidate different predetermined classes of data. It is a two-step process, comprised of a </a:t>
            </a:r>
            <a:r>
              <a:rPr lang="en-US" b="1" dirty="0"/>
              <a:t>learning</a:t>
            </a:r>
            <a:r>
              <a:rPr lang="en-US" dirty="0"/>
              <a:t> step and a</a:t>
            </a:r>
            <a:r>
              <a:rPr lang="en-US" b="1" dirty="0"/>
              <a:t> classification</a:t>
            </a:r>
            <a:r>
              <a:rPr lang="en-US" dirty="0"/>
              <a:t> step. In learning step, a classification model is constructed, and classification step the constructed model is used to </a:t>
            </a:r>
            <a:r>
              <a:rPr lang="en-US" b="1" dirty="0"/>
              <a:t>prefigure </a:t>
            </a:r>
            <a:r>
              <a:rPr lang="en-US" dirty="0"/>
              <a:t>the class labels for given data.</a:t>
            </a:r>
          </a:p>
          <a:p>
            <a:pPr marL="0" indent="0">
              <a:buNone/>
            </a:pPr>
            <a:endParaRPr lang="en-US" dirty="0"/>
          </a:p>
          <a:p>
            <a:pPr marL="0" indent="0">
              <a:buNone/>
            </a:pPr>
            <a:r>
              <a:rPr lang="en-US" dirty="0"/>
              <a:t>For </a:t>
            </a:r>
            <a:r>
              <a:rPr lang="en-US" b="1" dirty="0"/>
              <a:t>example</a:t>
            </a:r>
            <a:r>
              <a:rPr lang="en-US" dirty="0"/>
              <a:t>, in a banking application, the customer who applies for a loan may be classified as a safe and risky according to his/her age and salary. This type of activity is also called supervised learning. The constructed model can be used to classify new data. </a:t>
            </a:r>
          </a:p>
        </p:txBody>
      </p:sp>
    </p:spTree>
    <p:extLst>
      <p:ext uri="{BB962C8B-B14F-4D97-AF65-F5344CB8AC3E}">
        <p14:creationId xmlns:p14="http://schemas.microsoft.com/office/powerpoint/2010/main" val="174378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EE803F-0962-4B24-903C-4D1BE86F5177}"/>
              </a:ext>
            </a:extLst>
          </p:cNvPr>
          <p:cNvSpPr>
            <a:spLocks noGrp="1"/>
          </p:cNvSpPr>
          <p:nvPr>
            <p:ph type="title"/>
          </p:nvPr>
        </p:nvSpPr>
        <p:spPr>
          <a:xfrm>
            <a:off x="838200" y="253397"/>
            <a:ext cx="10515600" cy="1273233"/>
          </a:xfrm>
        </p:spPr>
        <p:txBody>
          <a:bodyPr>
            <a:normAutofit/>
          </a:bodyPr>
          <a:lstStyle/>
          <a:p>
            <a:r>
              <a:rPr lang="en-US" sz="4000" dirty="0"/>
              <a:t>Definition of classification (cont.)</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F481BA-A298-43F2-A8D9-D53548BDF993}"/>
              </a:ext>
            </a:extLst>
          </p:cNvPr>
          <p:cNvSpPr>
            <a:spLocks noGrp="1"/>
          </p:cNvSpPr>
          <p:nvPr>
            <p:ph idx="1"/>
          </p:nvPr>
        </p:nvSpPr>
        <p:spPr>
          <a:xfrm>
            <a:off x="415636" y="2140527"/>
            <a:ext cx="11513128" cy="4464075"/>
          </a:xfrm>
        </p:spPr>
        <p:txBody>
          <a:bodyPr>
            <a:noAutofit/>
          </a:bodyPr>
          <a:lstStyle/>
          <a:p>
            <a:pPr marL="0" indent="0">
              <a:buNone/>
            </a:pPr>
            <a:r>
              <a:rPr lang="en-US" dirty="0"/>
              <a:t>The learning step can be accomplished by using already defined training set of data. Each record in the training data is associated with an attribute referred to as a class label, that signifies which class the record belongs to. The produced model could be in the form of a decision tree or in a set of rules.</a:t>
            </a:r>
          </a:p>
          <a:p>
            <a:pPr marL="0" indent="0">
              <a:buNone/>
            </a:pPr>
            <a:endParaRPr lang="en-US" dirty="0"/>
          </a:p>
          <a:p>
            <a:pPr marL="0" indent="0">
              <a:buNone/>
            </a:pPr>
            <a:r>
              <a:rPr lang="en-US" dirty="0"/>
              <a:t>A </a:t>
            </a:r>
            <a:r>
              <a:rPr lang="en-US" b="1" dirty="0"/>
              <a:t>decision tree</a:t>
            </a:r>
            <a:r>
              <a:rPr lang="en-US" dirty="0"/>
              <a:t> is a graphical depiction of the interpretation of each class or classification rules. </a:t>
            </a:r>
            <a:r>
              <a:rPr lang="en-US" b="1" dirty="0"/>
              <a:t>Regression</a:t>
            </a:r>
            <a:r>
              <a:rPr lang="en-US" dirty="0"/>
              <a:t> is the special application of classification rules. Regression is useful when the value of a variable is predicted based on the tuple rather than mapping a tuple of data from a relation to a definite class. Some common classification </a:t>
            </a:r>
            <a:r>
              <a:rPr lang="en-US" b="1" dirty="0"/>
              <a:t>algorithms</a:t>
            </a:r>
            <a:r>
              <a:rPr lang="en-US" dirty="0"/>
              <a:t> are decision tree, neural networks, logistic regression, etc.</a:t>
            </a:r>
          </a:p>
        </p:txBody>
      </p:sp>
    </p:spTree>
    <p:extLst>
      <p:ext uri="{BB962C8B-B14F-4D97-AF65-F5344CB8AC3E}">
        <p14:creationId xmlns:p14="http://schemas.microsoft.com/office/powerpoint/2010/main" val="154920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336F29-0F29-4FCF-A07B-652B18BA0128}"/>
              </a:ext>
            </a:extLst>
          </p:cNvPr>
          <p:cNvSpPr>
            <a:spLocks noGrp="1"/>
          </p:cNvSpPr>
          <p:nvPr>
            <p:ph type="title"/>
          </p:nvPr>
        </p:nvSpPr>
        <p:spPr>
          <a:xfrm>
            <a:off x="838200" y="240433"/>
            <a:ext cx="10515600" cy="1325563"/>
          </a:xfrm>
        </p:spPr>
        <p:txBody>
          <a:bodyPr>
            <a:normAutofit/>
          </a:bodyPr>
          <a:lstStyle/>
          <a:p>
            <a:r>
              <a:rPr lang="en-US" b="1" dirty="0"/>
              <a:t>Definition of clustering: Differences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47DC0C-C08A-43A4-93D0-CCED330E17C6}"/>
              </a:ext>
            </a:extLst>
          </p:cNvPr>
          <p:cNvSpPr>
            <a:spLocks noGrp="1"/>
          </p:cNvSpPr>
          <p:nvPr>
            <p:ph idx="1"/>
          </p:nvPr>
        </p:nvSpPr>
        <p:spPr>
          <a:xfrm>
            <a:off x="103909" y="1280148"/>
            <a:ext cx="12022697" cy="5025689"/>
          </a:xfrm>
        </p:spPr>
        <p:txBody>
          <a:bodyPr>
            <a:noAutofit/>
          </a:bodyPr>
          <a:lstStyle/>
          <a:p>
            <a:pPr marL="0" indent="0">
              <a:buNone/>
            </a:pPr>
            <a:r>
              <a:rPr lang="en-US" b="1" dirty="0"/>
              <a:t>Clustering</a:t>
            </a:r>
            <a:r>
              <a:rPr lang="en-US" dirty="0"/>
              <a:t> is a technique of organizing a group of data into classes and clusters where the objects reside inside a cluster will have high similarity and the objects of two clusters would be dissimilar to each other. Here the two clusters can be considered as disjoint. The main target of clustering is to divide the whole data into multiple clusters. Unlike classification process, here the class labels of objects are not known before, and clustering pertains to unsupervised learning.</a:t>
            </a:r>
          </a:p>
          <a:p>
            <a:pPr marL="0" indent="0">
              <a:buNone/>
            </a:pPr>
            <a:r>
              <a:rPr lang="en-US" dirty="0"/>
              <a:t>In clustering, the similarity between two objects is measured by the </a:t>
            </a:r>
            <a:r>
              <a:rPr lang="en-US" b="1" dirty="0"/>
              <a:t>similarity 	function</a:t>
            </a:r>
            <a:r>
              <a:rPr lang="en-US" dirty="0"/>
              <a:t> where the distance between those two object is measured. 	Shorter the distance higher the similarity, conversely longer the distance 	higher the dissimilarity.</a:t>
            </a:r>
          </a:p>
          <a:p>
            <a:pPr marL="0" indent="0">
              <a:buNone/>
            </a:pPr>
            <a:r>
              <a:rPr lang="en-US" dirty="0"/>
              <a:t>		The tools mainly used in cluster analysis are k-mean, k-medoids, 		density based, hierarchical and several other methods.</a:t>
            </a:r>
          </a:p>
        </p:txBody>
      </p:sp>
    </p:spTree>
    <p:extLst>
      <p:ext uri="{BB962C8B-B14F-4D97-AF65-F5344CB8AC3E}">
        <p14:creationId xmlns:p14="http://schemas.microsoft.com/office/powerpoint/2010/main" val="50537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2B05-7EC7-45AD-BC3F-BBFBC0E8F06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To keep in mind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0A0F139C-228B-4C4C-902C-11AA4CBE04E6}"/>
              </a:ext>
            </a:extLst>
          </p:cNvPr>
          <p:cNvPicPr>
            <a:picLocks noChangeAspect="1"/>
          </p:cNvPicPr>
          <p:nvPr/>
        </p:nvPicPr>
        <p:blipFill>
          <a:blip r:embed="rId2"/>
          <a:stretch>
            <a:fillRect/>
          </a:stretch>
        </p:blipFill>
        <p:spPr>
          <a:xfrm>
            <a:off x="4283371" y="230573"/>
            <a:ext cx="7733774" cy="4083433"/>
          </a:xfrm>
          <a:prstGeom prst="rect">
            <a:avLst/>
          </a:prstGeom>
        </p:spPr>
      </p:pic>
      <p:sp>
        <p:nvSpPr>
          <p:cNvPr id="6" name="Rectangle 5">
            <a:extLst>
              <a:ext uri="{FF2B5EF4-FFF2-40B4-BE49-F238E27FC236}">
                <a16:creationId xmlns:a16="http://schemas.microsoft.com/office/drawing/2014/main" id="{AFCF3803-E78A-48B7-8EAA-107ED4CAE067}"/>
              </a:ext>
            </a:extLst>
          </p:cNvPr>
          <p:cNvSpPr/>
          <p:nvPr/>
        </p:nvSpPr>
        <p:spPr>
          <a:xfrm>
            <a:off x="4315691" y="4390205"/>
            <a:ext cx="6989618"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Verdana" panose="020B0604030504040204" pitchFamily="34" charset="0"/>
              </a:rPr>
              <a:t>Classification and clustering are the methods used for analyzing the data sets and divide them based on some classification rules or the association between objects. </a:t>
            </a:r>
          </a:p>
          <a:p>
            <a:pPr marL="285750" indent="-285750">
              <a:buFont typeface="Arial" panose="020B0604020202020204" pitchFamily="34" charset="0"/>
              <a:buChar char="•"/>
            </a:pPr>
            <a:r>
              <a:rPr lang="en-US" dirty="0">
                <a:solidFill>
                  <a:srgbClr val="222222"/>
                </a:solidFill>
                <a:latin typeface="Verdana" panose="020B0604030504040204" pitchFamily="34" charset="0"/>
              </a:rPr>
              <a:t>Classification categorizes the data with the help of provided training data. </a:t>
            </a:r>
          </a:p>
          <a:p>
            <a:pPr marL="285750" indent="-285750">
              <a:buFont typeface="Arial" panose="020B0604020202020204" pitchFamily="34" charset="0"/>
              <a:buChar char="•"/>
            </a:pPr>
            <a:r>
              <a:rPr lang="en-US" dirty="0">
                <a:solidFill>
                  <a:srgbClr val="222222"/>
                </a:solidFill>
                <a:latin typeface="Verdana" panose="020B0604030504040204" pitchFamily="34" charset="0"/>
              </a:rPr>
              <a:t>On the other hand, clustering uses different      similarity measures to categorize the data.</a:t>
            </a:r>
            <a:endParaRPr lang="en-US" dirty="0"/>
          </a:p>
        </p:txBody>
      </p:sp>
    </p:spTree>
    <p:extLst>
      <p:ext uri="{BB962C8B-B14F-4D97-AF65-F5344CB8AC3E}">
        <p14:creationId xmlns:p14="http://schemas.microsoft.com/office/powerpoint/2010/main" val="32049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C8FC65-AAD6-4967-B88B-F45613A9B332}"/>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Classification and Regression</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B7C81AC7-0BE7-42A1-8053-F375DF1715B5}"/>
              </a:ext>
            </a:extLst>
          </p:cNvPr>
          <p:cNvSpPr>
            <a:spLocks noGrp="1"/>
          </p:cNvSpPr>
          <p:nvPr>
            <p:ph idx="1"/>
          </p:nvPr>
        </p:nvSpPr>
        <p:spPr>
          <a:xfrm>
            <a:off x="838200" y="1392392"/>
            <a:ext cx="10948553" cy="5313201"/>
          </a:xfrm>
        </p:spPr>
        <p:txBody>
          <a:bodyPr>
            <a:normAutofit/>
          </a:bodyPr>
          <a:lstStyle/>
          <a:p>
            <a:r>
              <a:rPr lang="en-US" dirty="0"/>
              <a:t>Classification and Regression are two major prediction problems which are usually dealt in data engineering. </a:t>
            </a:r>
          </a:p>
          <a:p>
            <a:pPr marL="0" indent="0">
              <a:buNone/>
            </a:pPr>
            <a:endParaRPr lang="en-US" dirty="0"/>
          </a:p>
          <a:p>
            <a:r>
              <a:rPr lang="en-US" dirty="0"/>
              <a:t>Predictive modelling is the technique of developing a model or function using the historic data to predict the new data. </a:t>
            </a:r>
          </a:p>
          <a:p>
            <a:pPr marL="0" indent="0">
              <a:buNone/>
            </a:pPr>
            <a:endParaRPr lang="en-US" dirty="0"/>
          </a:p>
          <a:p>
            <a:r>
              <a:rPr lang="en-US" dirty="0"/>
              <a:t>The significant difference between Classification and Regression is that classification maps the input data object to some discrete labels.</a:t>
            </a:r>
          </a:p>
          <a:p>
            <a:pPr marL="0" indent="0">
              <a:buNone/>
            </a:pPr>
            <a:endParaRPr lang="en-US" dirty="0"/>
          </a:p>
          <a:p>
            <a:r>
              <a:rPr lang="en-US" dirty="0"/>
              <a:t>On the other hand, regression maps the input data object to the continuous real values.</a:t>
            </a:r>
          </a:p>
        </p:txBody>
      </p:sp>
    </p:spTree>
    <p:extLst>
      <p:ext uri="{BB962C8B-B14F-4D97-AF65-F5344CB8AC3E}">
        <p14:creationId xmlns:p14="http://schemas.microsoft.com/office/powerpoint/2010/main" val="33544859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370F-FB96-4E4D-AE3D-DDEA0F9F9725}"/>
              </a:ext>
            </a:extLst>
          </p:cNvPr>
          <p:cNvSpPr>
            <a:spLocks noGrp="1"/>
          </p:cNvSpPr>
          <p:nvPr>
            <p:ph type="title"/>
          </p:nvPr>
        </p:nvSpPr>
        <p:spPr>
          <a:xfrm>
            <a:off x="1653363" y="365760"/>
            <a:ext cx="10358528" cy="1188720"/>
          </a:xfrm>
        </p:spPr>
        <p:txBody>
          <a:bodyPr>
            <a:normAutofit/>
          </a:bodyPr>
          <a:lstStyle/>
          <a:p>
            <a:r>
              <a:rPr lang="en-US" dirty="0"/>
              <a:t>Comparison chart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C7835A12-27FE-4F89-BA17-5497975492C7}"/>
              </a:ext>
            </a:extLst>
          </p:cNvPr>
          <p:cNvPicPr>
            <a:picLocks noChangeAspect="1"/>
          </p:cNvPicPr>
          <p:nvPr/>
        </p:nvPicPr>
        <p:blipFill>
          <a:blip r:embed="rId2"/>
          <a:stretch>
            <a:fillRect/>
          </a:stretch>
        </p:blipFill>
        <p:spPr>
          <a:xfrm>
            <a:off x="2990399" y="1790569"/>
            <a:ext cx="5426237" cy="4968502"/>
          </a:xfrm>
          <a:prstGeom prst="rect">
            <a:avLst/>
          </a:prstGeom>
        </p:spPr>
      </p:pic>
    </p:spTree>
    <p:extLst>
      <p:ext uri="{BB962C8B-B14F-4D97-AF65-F5344CB8AC3E}">
        <p14:creationId xmlns:p14="http://schemas.microsoft.com/office/powerpoint/2010/main" val="235923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1054</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Verdana</vt:lpstr>
      <vt:lpstr>Office Theme</vt:lpstr>
      <vt:lpstr>Data Engineering Class 3.2 Differences and Example</vt:lpstr>
      <vt:lpstr>Classification and Clustering:  Differences</vt:lpstr>
      <vt:lpstr>Comparison chart</vt:lpstr>
      <vt:lpstr>Definition of classification</vt:lpstr>
      <vt:lpstr>Definition of classification (cont.)</vt:lpstr>
      <vt:lpstr>Definition of clustering: Differences</vt:lpstr>
      <vt:lpstr>To keep in mind</vt:lpstr>
      <vt:lpstr>Classification and Regression </vt:lpstr>
      <vt:lpstr>Comparison chart</vt:lpstr>
      <vt:lpstr>Definition of regression</vt:lpstr>
      <vt:lpstr>To keep in mind</vt:lpstr>
      <vt:lpstr>Descriptive and Predictive DE: Differences </vt:lpstr>
      <vt:lpstr>Comparison</vt:lpstr>
      <vt:lpstr>Keep in mind</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Class 6 Differences and Example</dc:title>
  <dc:creator>Carlos J. De Oliveira</dc:creator>
  <cp:lastModifiedBy>Carlos J. De Oliveira</cp:lastModifiedBy>
  <cp:revision>1</cp:revision>
  <dcterms:created xsi:type="dcterms:W3CDTF">2020-04-30T18:22:38Z</dcterms:created>
  <dcterms:modified xsi:type="dcterms:W3CDTF">2023-04-08T12:06:21Z</dcterms:modified>
</cp:coreProperties>
</file>