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ECF83-65CF-42A5-9C7A-FD6E139F2700}" v="6" dt="2023-04-15T14:40:3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J. De Oliveira" userId="ca41cdfad799e06b" providerId="LiveId" clId="{346ECF83-65CF-42A5-9C7A-FD6E139F2700}"/>
    <pc:docChg chg="undo custSel addSld modSld">
      <pc:chgData name="Carlos J. De Oliveira" userId="ca41cdfad799e06b" providerId="LiveId" clId="{346ECF83-65CF-42A5-9C7A-FD6E139F2700}" dt="2023-04-15T15:01:38.406" v="746" actId="20577"/>
      <pc:docMkLst>
        <pc:docMk/>
      </pc:docMkLst>
      <pc:sldChg chg="modSp mod">
        <pc:chgData name="Carlos J. De Oliveira" userId="ca41cdfad799e06b" providerId="LiveId" clId="{346ECF83-65CF-42A5-9C7A-FD6E139F2700}" dt="2023-04-15T14:46:01.653" v="721" actId="20577"/>
        <pc:sldMkLst>
          <pc:docMk/>
          <pc:sldMk cId="1787647899" sldId="256"/>
        </pc:sldMkLst>
        <pc:spChg chg="mod">
          <ac:chgData name="Carlos J. De Oliveira" userId="ca41cdfad799e06b" providerId="LiveId" clId="{346ECF83-65CF-42A5-9C7A-FD6E139F2700}" dt="2023-04-15T14:00:17.947" v="4" actId="20577"/>
          <ac:spMkLst>
            <pc:docMk/>
            <pc:sldMk cId="1787647899" sldId="256"/>
            <ac:spMk id="2" creationId="{31949FF4-00E1-8BCD-DB14-EA527198A564}"/>
          </ac:spMkLst>
        </pc:spChg>
        <pc:spChg chg="mod">
          <ac:chgData name="Carlos J. De Oliveira" userId="ca41cdfad799e06b" providerId="LiveId" clId="{346ECF83-65CF-42A5-9C7A-FD6E139F2700}" dt="2023-04-15T14:46:01.653" v="721" actId="20577"/>
          <ac:spMkLst>
            <pc:docMk/>
            <pc:sldMk cId="1787647899" sldId="256"/>
            <ac:spMk id="3" creationId="{6B2ABE7E-A216-65C9-D493-497B71A5686E}"/>
          </ac:spMkLst>
        </pc:spChg>
      </pc:sldChg>
      <pc:sldChg chg="modSp new mod">
        <pc:chgData name="Carlos J. De Oliveira" userId="ca41cdfad799e06b" providerId="LiveId" clId="{346ECF83-65CF-42A5-9C7A-FD6E139F2700}" dt="2023-04-15T14:44:18.295" v="660" actId="20577"/>
        <pc:sldMkLst>
          <pc:docMk/>
          <pc:sldMk cId="58323225" sldId="258"/>
        </pc:sldMkLst>
        <pc:spChg chg="mod">
          <ac:chgData name="Carlos J. De Oliveira" userId="ca41cdfad799e06b" providerId="LiveId" clId="{346ECF83-65CF-42A5-9C7A-FD6E139F2700}" dt="2023-04-15T14:01:07.089" v="30" actId="20577"/>
          <ac:spMkLst>
            <pc:docMk/>
            <pc:sldMk cId="58323225" sldId="258"/>
            <ac:spMk id="2" creationId="{24D2F690-779B-F7A4-0E6A-0B22DCF8FA23}"/>
          </ac:spMkLst>
        </pc:spChg>
        <pc:spChg chg="mod">
          <ac:chgData name="Carlos J. De Oliveira" userId="ca41cdfad799e06b" providerId="LiveId" clId="{346ECF83-65CF-42A5-9C7A-FD6E139F2700}" dt="2023-04-15T14:44:18.295" v="660" actId="20577"/>
          <ac:spMkLst>
            <pc:docMk/>
            <pc:sldMk cId="58323225" sldId="258"/>
            <ac:spMk id="3" creationId="{31C49C24-AE5A-6A3C-D8EB-5D9C922305BD}"/>
          </ac:spMkLst>
        </pc:spChg>
      </pc:sldChg>
      <pc:sldChg chg="modSp new mod">
        <pc:chgData name="Carlos J. De Oliveira" userId="ca41cdfad799e06b" providerId="LiveId" clId="{346ECF83-65CF-42A5-9C7A-FD6E139F2700}" dt="2023-04-15T15:01:07.664" v="728" actId="113"/>
        <pc:sldMkLst>
          <pc:docMk/>
          <pc:sldMk cId="745680489" sldId="259"/>
        </pc:sldMkLst>
        <pc:spChg chg="mod">
          <ac:chgData name="Carlos J. De Oliveira" userId="ca41cdfad799e06b" providerId="LiveId" clId="{346ECF83-65CF-42A5-9C7A-FD6E139F2700}" dt="2023-04-15T14:33:31.819" v="238" actId="20577"/>
          <ac:spMkLst>
            <pc:docMk/>
            <pc:sldMk cId="745680489" sldId="259"/>
            <ac:spMk id="2" creationId="{EE5E94AB-C7A7-CAC5-0FD0-C0361ED49552}"/>
          </ac:spMkLst>
        </pc:spChg>
        <pc:spChg chg="mod">
          <ac:chgData name="Carlos J. De Oliveira" userId="ca41cdfad799e06b" providerId="LiveId" clId="{346ECF83-65CF-42A5-9C7A-FD6E139F2700}" dt="2023-04-15T15:01:07.664" v="728" actId="113"/>
          <ac:spMkLst>
            <pc:docMk/>
            <pc:sldMk cId="745680489" sldId="259"/>
            <ac:spMk id="3" creationId="{76229762-80FD-8CC5-9B98-12FD8EB437B4}"/>
          </ac:spMkLst>
        </pc:spChg>
      </pc:sldChg>
      <pc:sldChg chg="modSp new mod">
        <pc:chgData name="Carlos J. De Oliveira" userId="ca41cdfad799e06b" providerId="LiveId" clId="{346ECF83-65CF-42A5-9C7A-FD6E139F2700}" dt="2023-04-15T15:01:38.406" v="746" actId="20577"/>
        <pc:sldMkLst>
          <pc:docMk/>
          <pc:sldMk cId="3548562928" sldId="260"/>
        </pc:sldMkLst>
        <pc:spChg chg="mod">
          <ac:chgData name="Carlos J. De Oliveira" userId="ca41cdfad799e06b" providerId="LiveId" clId="{346ECF83-65CF-42A5-9C7A-FD6E139F2700}" dt="2023-04-15T14:42:51.452" v="561" actId="20577"/>
          <ac:spMkLst>
            <pc:docMk/>
            <pc:sldMk cId="3548562928" sldId="260"/>
            <ac:spMk id="2" creationId="{8086B4D4-5547-24D1-4B56-60A4374ED86E}"/>
          </ac:spMkLst>
        </pc:spChg>
        <pc:spChg chg="mod">
          <ac:chgData name="Carlos J. De Oliveira" userId="ca41cdfad799e06b" providerId="LiveId" clId="{346ECF83-65CF-42A5-9C7A-FD6E139F2700}" dt="2023-04-15T15:01:38.406" v="746" actId="20577"/>
          <ac:spMkLst>
            <pc:docMk/>
            <pc:sldMk cId="3548562928" sldId="260"/>
            <ac:spMk id="3" creationId="{1253DC39-FC0D-7B04-453D-FE8F55F3A4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2A61-8914-6C87-E521-09A8F115F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F93FD-4CAA-5959-0F21-7FB58987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147B-1396-6381-5959-ED211EEC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3800-4DB7-F8E7-696B-0DA76B50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AD33-6CA9-0E69-DD7C-CD960B77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4370-74EB-1D5C-83EE-15613641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0CA18-7D72-9B66-5133-94134D6F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2553-66E8-AD93-5FD1-55989ADF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2F92-6B56-F816-1BF2-76635E83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93A2-784B-B13B-44E1-572AF627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1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032AD-3D9A-0694-73BD-E667C733B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BC998-6E79-CAAD-E361-39D79FE5E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559E-049B-9C57-8696-A7D8976F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68E4-6EE5-EA44-04F8-45B43920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C1D0-1AA9-DD05-89C9-CD50BC47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EBE-BDA5-FF40-9F49-4B48E0E1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99E4-AF68-F85E-6280-E82914A1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1538-24AA-954C-0AB9-61B7A6A3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23E0-3A63-A0DA-1ADD-F123E539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3F9A-026F-BE89-9FE1-34C39A5E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1A63-E39A-5996-C621-02672F10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024A-123E-D3B5-447C-C9A4E71B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3140-78E4-B8DD-0C5D-74FB1B0F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9DCF-EA39-A79D-78BE-66ABB157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5262-A92D-0E94-9677-8639AB2E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571C-5EBC-CADC-3067-AA8C5B26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4448-9A3E-5343-EFDA-BB2B17540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8EF9B-AB1F-939C-D11F-217A62AE2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90653-173D-18E2-4CDD-70FEDD54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4CF7-A47A-E666-A0B2-66713220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9211D-E7BE-1004-50F5-D43A22F6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C7B1-D19C-0EFF-182B-1CE3776B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2CBC-5517-9E1C-213E-FAD89D14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FB6B5-678B-53D0-5F4B-270E9EB9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5A138-6890-18E7-67E7-44B9AAE9B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F448B-B0F4-0115-2278-DED6D4129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EAD73-22FB-5366-B8A7-76CE9F55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C5169-56B5-691D-1C6F-375EDFEE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ACD58-C75D-712E-6BA5-646FAF6A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4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C005-FCE9-0BC2-6225-072F592F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B9929-BDD9-45C4-1775-872AB380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F7072-A22E-1E03-7204-EA3401D0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CEDC7-6A29-252F-4FF7-54FAA3C2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1C792-D809-1243-DB6B-9DB56BDC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3E996-E1DC-86B4-79E4-D8992045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5E8B6-0DCF-2004-5855-25DF6B40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2C6-F0DC-439D-905F-4B770B01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970B-751A-3AE7-0C32-2C030FAE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8ECEF-A256-4B69-BC74-C7898F419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4FCC3-5C29-C77C-14EF-FC8C30D8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7931-1199-B19E-DF90-8A4D23BE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020DE-BFF7-4A85-613D-957FB295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71D5-E7F8-D694-F677-47C065E9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5DD10-E6A9-524D-6AEE-2D3C344FA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F791D-78B7-1C48-AF1D-B3C623A5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EBF72-8264-7BA9-9835-235E7052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C91A5-9670-14CB-EECB-6827AC81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FCC64-CA82-C1F8-A3CC-44FDF935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BBC32-A368-0D49-B57D-6749BAEA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64E71-D956-981C-C333-254E879E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DACB-6826-8EAB-3849-66A6720CA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D2C2-10B1-4444-A3B6-46D01DF7009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526F-CFC5-9E9C-37E8-B9DB06D07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8260-147E-A048-2405-31919B363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C998-EEF5-4C81-AFA6-3F465191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anda.com/us-en/trad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pi.cloud/sdks" TargetMode="External"/><Relationship Id="rId2" Type="http://schemas.openxmlformats.org/officeDocument/2006/relationships/hyperlink" Target="https://metaapi.cloud/docs/cli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9FF4-00E1-8BCD-DB14-EA527198A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HWW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ABE7E-A216-65C9-D493-497B71A56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2023</a:t>
            </a:r>
          </a:p>
          <a:p>
            <a:r>
              <a:rPr lang="en-US" dirty="0"/>
              <a:t>(Due on 04/21/2023 at 11:59 pm)</a:t>
            </a:r>
          </a:p>
          <a:p>
            <a:r>
              <a:rPr lang="en-US" dirty="0"/>
              <a:t>Teams of 2 students</a:t>
            </a:r>
          </a:p>
          <a:p>
            <a:r>
              <a:rPr lang="en-US" dirty="0"/>
              <a:t>(Feel free to build your team)</a:t>
            </a:r>
          </a:p>
        </p:txBody>
      </p:sp>
    </p:spTree>
    <p:extLst>
      <p:ext uri="{BB962C8B-B14F-4D97-AF65-F5344CB8AC3E}">
        <p14:creationId xmlns:p14="http://schemas.microsoft.com/office/powerpoint/2010/main" val="178764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F690-779B-F7A4-0E6A-0B22DCF8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OANDA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9C24-AE5A-6A3C-D8EB-5D9C9223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https://www.oanda.com/us-en/trading/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“</a:t>
            </a:r>
            <a:r>
              <a:rPr lang="en-US" i="1" dirty="0">
                <a:sym typeface="Wingdings" panose="05000000000000000000" pitchFamily="2" charset="2"/>
              </a:rPr>
              <a:t>Try demo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Meta Trader 4 (MT4) </a:t>
            </a:r>
            <a:r>
              <a:rPr lang="en-US" dirty="0">
                <a:sym typeface="Wingdings" panose="05000000000000000000" pitchFamily="2" charset="2"/>
              </a:rPr>
              <a:t> Don’t use version 5!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(1) Long EURUSD </a:t>
            </a:r>
            <a:r>
              <a:rPr lang="en-US" dirty="0">
                <a:sym typeface="Wingdings" panose="05000000000000000000" pitchFamily="2" charset="2"/>
              </a:rPr>
              <a:t> $1M  ;  (2) Short GBPCHF  $1M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TWAP execution over 10 hours ($100K/hour)  see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0201-3B16-EA85-8D93-4806894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3E8E-EFA4-9DA2-C204-5D431E9F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42" y="1819186"/>
            <a:ext cx="11641428" cy="4351338"/>
          </a:xfrm>
        </p:spPr>
        <p:txBody>
          <a:bodyPr/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First execution set </a:t>
            </a:r>
            <a:r>
              <a:rPr lang="en-US" sz="2800" dirty="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from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 pm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 pm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hours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): 20% of the order.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Second execution set </a:t>
            </a:r>
            <a:r>
              <a:rPr lang="en-US" sz="2800" dirty="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from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 pm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 pm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 hours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): 30% of the order.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Third execution set </a:t>
            </a:r>
            <a:r>
              <a:rPr lang="en-US" sz="2800" dirty="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from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 pm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am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hours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): 20% of the order.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dirty="0">
                <a:latin typeface="Calibri" panose="020F0502020204030204" pitchFamily="34" charset="0"/>
              </a:rPr>
              <a:t>Fourth execution set à from </a:t>
            </a:r>
            <a:r>
              <a:rPr lang="en-US" sz="2800" b="1" dirty="0">
                <a:latin typeface="Calibri" panose="020F0502020204030204" pitchFamily="34" charset="0"/>
              </a:rPr>
              <a:t>3 am </a:t>
            </a:r>
            <a:r>
              <a:rPr lang="en-US" sz="2800" dirty="0">
                <a:latin typeface="Calibri" panose="020F0502020204030204" pitchFamily="34" charset="0"/>
              </a:rPr>
              <a:t>to </a:t>
            </a:r>
            <a:r>
              <a:rPr lang="en-US" sz="2800" b="1" dirty="0">
                <a:latin typeface="Calibri" panose="020F0502020204030204" pitchFamily="34" charset="0"/>
              </a:rPr>
              <a:t>6 am </a:t>
            </a:r>
            <a:r>
              <a:rPr lang="en-US" sz="2800" dirty="0">
                <a:latin typeface="Calibri" panose="020F0502020204030204" pitchFamily="34" charset="0"/>
              </a:rPr>
              <a:t>(</a:t>
            </a:r>
            <a:r>
              <a:rPr lang="en-US" sz="2800" b="1" dirty="0">
                <a:latin typeface="Calibri" panose="020F0502020204030204" pitchFamily="34" charset="0"/>
              </a:rPr>
              <a:t>3 hours</a:t>
            </a:r>
            <a:r>
              <a:rPr lang="en-US" sz="2800" dirty="0">
                <a:latin typeface="Calibri" panose="020F0502020204030204" pitchFamily="34" charset="0"/>
              </a:rPr>
              <a:t>): 30% of the order.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/>
              <a:t>Note: EST</a:t>
            </a:r>
          </a:p>
        </p:txBody>
      </p:sp>
    </p:spTree>
    <p:extLst>
      <p:ext uri="{BB962C8B-B14F-4D97-AF65-F5344CB8AC3E}">
        <p14:creationId xmlns:p14="http://schemas.microsoft.com/office/powerpoint/2010/main" val="27773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94AB-C7A7-CAC5-0FD0-C0361ED4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9762-80FD-8CC5-9B98-12FD8EB4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5102"/>
          </a:xfrm>
        </p:spPr>
        <p:txBody>
          <a:bodyPr>
            <a:normAutofit/>
          </a:bodyPr>
          <a:lstStyle/>
          <a:p>
            <a:r>
              <a:rPr lang="en-US" dirty="0"/>
              <a:t>Send a $1M Long TWAP order of EURUSD with MT4</a:t>
            </a:r>
          </a:p>
          <a:p>
            <a:pPr lvl="1"/>
            <a:r>
              <a:rPr lang="en-US" dirty="0"/>
              <a:t>Use the OANDA simulator</a:t>
            </a:r>
          </a:p>
          <a:p>
            <a:pPr lvl="1"/>
            <a:r>
              <a:rPr lang="en-US" dirty="0"/>
              <a:t>Save the complete execution on a *.csv file</a:t>
            </a:r>
          </a:p>
          <a:p>
            <a:endParaRPr lang="en-US" dirty="0"/>
          </a:p>
          <a:p>
            <a:r>
              <a:rPr lang="en-US" dirty="0"/>
              <a:t>Send a $1M Short TWAP order of GBPCHF with MT4</a:t>
            </a:r>
          </a:p>
          <a:p>
            <a:pPr lvl="1"/>
            <a:r>
              <a:rPr lang="en-US" dirty="0"/>
              <a:t>Use the OANDA simulator</a:t>
            </a:r>
          </a:p>
          <a:p>
            <a:pPr lvl="1"/>
            <a:r>
              <a:rPr lang="en-US" dirty="0"/>
              <a:t>Save the complete execution on a *.csv file</a:t>
            </a:r>
          </a:p>
          <a:p>
            <a:endParaRPr lang="en-US" dirty="0"/>
          </a:p>
          <a:p>
            <a:r>
              <a:rPr lang="en-US" dirty="0"/>
              <a:t>Bonus for </a:t>
            </a:r>
            <a:r>
              <a:rPr lang="en-US" b="1" dirty="0"/>
              <a:t>A</a:t>
            </a:r>
            <a:r>
              <a:rPr lang="en-US" dirty="0"/>
              <a:t>: connect MT4 with Python and execute the orders above</a:t>
            </a:r>
          </a:p>
          <a:p>
            <a:pPr lvl="1"/>
            <a:r>
              <a:rPr lang="en-US" b="0" i="0" u="sng" dirty="0">
                <a:effectLst/>
                <a:latin typeface="-apple-system"/>
                <a:hlinkClick r:id="rId2"/>
              </a:rPr>
              <a:t>https://metaapi.cloud/docs/client</a:t>
            </a:r>
            <a:r>
              <a:rPr lang="en-US" b="0" i="0" u="sng" dirty="0">
                <a:effectLst/>
                <a:latin typeface="-apple-system"/>
              </a:rPr>
              <a:t> </a:t>
            </a:r>
          </a:p>
          <a:p>
            <a:pPr lvl="1"/>
            <a:r>
              <a:rPr lang="en-US" b="0" i="0" u="sng" dirty="0">
                <a:effectLst/>
                <a:latin typeface="-apple-system"/>
                <a:hlinkClick r:id="rId3"/>
              </a:rPr>
              <a:t>https://metaapi.cloud/sdks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4D4-5547-24D1-4B56-60A4374E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NYU Brightspace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DC39-FC0D-7B04-453D-FE8F55F3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all codes, the *.csv files, and a 1-page report</a:t>
            </a:r>
          </a:p>
        </p:txBody>
      </p:sp>
    </p:spTree>
    <p:extLst>
      <p:ext uri="{BB962C8B-B14F-4D97-AF65-F5344CB8AC3E}">
        <p14:creationId xmlns:p14="http://schemas.microsoft.com/office/powerpoint/2010/main" val="354856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264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Wingdings</vt:lpstr>
      <vt:lpstr>Office Theme</vt:lpstr>
      <vt:lpstr>HWW 4</vt:lpstr>
      <vt:lpstr>Use OANDA simulator</vt:lpstr>
      <vt:lpstr>Execution </vt:lpstr>
      <vt:lpstr>Tasks</vt:lpstr>
      <vt:lpstr>NYU Brightspace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Tech</dc:title>
  <dc:creator>Carlos J. De Oliveira</dc:creator>
  <cp:lastModifiedBy>Carlos J. De Oliveira</cp:lastModifiedBy>
  <cp:revision>2</cp:revision>
  <dcterms:created xsi:type="dcterms:W3CDTF">2023-01-23T13:00:03Z</dcterms:created>
  <dcterms:modified xsi:type="dcterms:W3CDTF">2023-04-15T15:01:43Z</dcterms:modified>
</cp:coreProperties>
</file>