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/>
        </p:nvSpPr>
        <p:spPr>
          <a:xfrm>
            <a:off x="1043608" y="2564904"/>
            <a:ext cx="6984776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355976" y="1772816"/>
            <a:ext cx="216024" cy="5463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3968" y="13407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</a:t>
            </a:r>
            <a:endParaRPr lang="zh-CN" altLang="en-US" b="1" dirty="0"/>
          </a:p>
        </p:txBody>
      </p:sp>
      <p:sp>
        <p:nvSpPr>
          <p:cNvPr id="9" name="流程图: 过程 8"/>
          <p:cNvSpPr/>
          <p:nvPr/>
        </p:nvSpPr>
        <p:spPr>
          <a:xfrm>
            <a:off x="1979712" y="3573016"/>
            <a:ext cx="5256584" cy="1440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99992" y="234888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</p:cNvCxnSpPr>
          <p:nvPr/>
        </p:nvCxnSpPr>
        <p:spPr>
          <a:xfrm flipV="1">
            <a:off x="7236296" y="2132856"/>
            <a:ext cx="0" cy="15121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6372200" y="3861048"/>
            <a:ext cx="86409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flipH="1">
            <a:off x="4572000" y="3861048"/>
            <a:ext cx="1016496" cy="207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52120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P[ id ]</a:t>
            </a:r>
            <a:endParaRPr lang="zh-CN" altLang="en-US" b="1" dirty="0"/>
          </a:p>
        </p:txBody>
      </p:sp>
      <p:sp>
        <p:nvSpPr>
          <p:cNvPr id="22" name="右箭头 21"/>
          <p:cNvSpPr/>
          <p:nvPr/>
        </p:nvSpPr>
        <p:spPr>
          <a:xfrm>
            <a:off x="3635896" y="3861048"/>
            <a:ext cx="86409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flipH="1">
            <a:off x="1835696" y="3861048"/>
            <a:ext cx="1016496" cy="207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15816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P[ id ]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64288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mx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267744" y="3140968"/>
            <a:ext cx="18002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04048" y="3140968"/>
            <a:ext cx="18002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33" idx="2"/>
          </p:cNvCxnSpPr>
          <p:nvPr/>
        </p:nvCxnSpPr>
        <p:spPr>
          <a:xfrm>
            <a:off x="5868144" y="2070140"/>
            <a:ext cx="36004" cy="121484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31840" y="1916832"/>
            <a:ext cx="36004" cy="136815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24128" y="17008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774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</a:t>
            </a:r>
            <a:r>
              <a:rPr lang="en-US" altLang="zh-CN" b="1" dirty="0" smtClean="0"/>
              <a:t>=Id – (i - id)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476672"/>
            <a:ext cx="2016224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894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以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为中心，</a:t>
            </a:r>
            <a:r>
              <a:rPr lang="en-US" altLang="zh-CN" b="1" dirty="0" smtClean="0"/>
              <a:t>p[j]</a:t>
            </a:r>
            <a:r>
              <a:rPr lang="zh-CN" altLang="en-US" b="1" dirty="0" smtClean="0"/>
              <a:t>为半径的子串回文</a:t>
            </a:r>
            <a:endParaRPr lang="zh-CN" altLang="en-US" b="1" dirty="0"/>
          </a:p>
        </p:txBody>
      </p:sp>
      <p:sp>
        <p:nvSpPr>
          <p:cNvPr id="46" name="下箭头 45"/>
          <p:cNvSpPr/>
          <p:nvPr/>
        </p:nvSpPr>
        <p:spPr>
          <a:xfrm>
            <a:off x="2987824" y="1124744"/>
            <a:ext cx="360040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932040" y="260648"/>
            <a:ext cx="2016224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50800" dir="894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由于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对称，所以以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为</a:t>
            </a:r>
            <a:r>
              <a:rPr lang="zh-CN" altLang="en-US" b="1" dirty="0" smtClean="0"/>
              <a:t>中心，</a:t>
            </a:r>
            <a:r>
              <a:rPr lang="en-US" altLang="zh-CN" b="1" dirty="0" smtClean="0"/>
              <a:t>p[j]</a:t>
            </a:r>
            <a:r>
              <a:rPr lang="zh-CN" altLang="en-US" b="1" dirty="0" smtClean="0"/>
              <a:t>为半径的子</a:t>
            </a:r>
            <a:r>
              <a:rPr lang="zh-CN" altLang="en-US" b="1" dirty="0" smtClean="0"/>
              <a:t>串</a:t>
            </a:r>
            <a:r>
              <a:rPr lang="zh-CN" altLang="en-US" b="1" dirty="0" smtClean="0"/>
              <a:t>也是</a:t>
            </a:r>
            <a:r>
              <a:rPr lang="zh-CN" altLang="en-US" b="1" dirty="0" smtClean="0"/>
              <a:t>回文</a:t>
            </a:r>
            <a:endParaRPr lang="zh-CN" altLang="en-US" b="1" dirty="0"/>
          </a:p>
        </p:txBody>
      </p:sp>
      <p:sp>
        <p:nvSpPr>
          <p:cNvPr id="49" name="下箭头 48"/>
          <p:cNvSpPr/>
          <p:nvPr/>
        </p:nvSpPr>
        <p:spPr>
          <a:xfrm>
            <a:off x="5724128" y="1268760"/>
            <a:ext cx="360040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804248" y="1412776"/>
            <a:ext cx="504056" cy="172819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4288" y="188640"/>
            <a:ext cx="16916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317500" dist="50800" dir="13320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我们只需从</a:t>
            </a:r>
            <a:r>
              <a:rPr lang="en-US" altLang="zh-CN" dirty="0" smtClean="0"/>
              <a:t>i+p[j]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i-p[j]</a:t>
            </a:r>
            <a:r>
              <a:rPr lang="zh-CN" altLang="en-US" dirty="0" smtClean="0"/>
              <a:t>开始判断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否是回文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27" idx="1"/>
          </p:cNvCxnSpPr>
          <p:nvPr/>
        </p:nvCxnSpPr>
        <p:spPr>
          <a:xfrm flipV="1">
            <a:off x="5004048" y="1484784"/>
            <a:ext cx="2232248" cy="17641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5536" y="692696"/>
            <a:ext cx="122413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228600" dist="152400" dir="6600000" sx="99000" sy="99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这个子串对称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26" idx="1"/>
          </p:cNvCxnSpPr>
          <p:nvPr/>
        </p:nvCxnSpPr>
        <p:spPr>
          <a:xfrm flipH="1" flipV="1">
            <a:off x="1043608" y="1484784"/>
            <a:ext cx="1224136" cy="17641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3"/>
          </p:cNvCxnSpPr>
          <p:nvPr/>
        </p:nvCxnSpPr>
        <p:spPr>
          <a:xfrm flipH="1" flipV="1">
            <a:off x="1259632" y="1484784"/>
            <a:ext cx="2808312" cy="17641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tiankonguse</dc:creator>
  <cp:lastModifiedBy>tiankonguse</cp:lastModifiedBy>
  <cp:revision>5</cp:revision>
  <dcterms:created xsi:type="dcterms:W3CDTF">2013-03-23T07:26:16Z</dcterms:created>
  <dcterms:modified xsi:type="dcterms:W3CDTF">2013-03-23T07:52:37Z</dcterms:modified>
</cp:coreProperties>
</file>