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1BAF-E0D8-40FE-8BDA-A56AEB584B1F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4F95-141A-48C6-BE6B-DA02F838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00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1BAF-E0D8-40FE-8BDA-A56AEB584B1F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4F95-141A-48C6-BE6B-DA02F838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09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1BAF-E0D8-40FE-8BDA-A56AEB584B1F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4F95-141A-48C6-BE6B-DA02F838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27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1BAF-E0D8-40FE-8BDA-A56AEB584B1F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4F95-141A-48C6-BE6B-DA02F838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54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1BAF-E0D8-40FE-8BDA-A56AEB584B1F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4F95-141A-48C6-BE6B-DA02F838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01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1BAF-E0D8-40FE-8BDA-A56AEB584B1F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4F95-141A-48C6-BE6B-DA02F838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1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1BAF-E0D8-40FE-8BDA-A56AEB584B1F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4F95-141A-48C6-BE6B-DA02F838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85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1BAF-E0D8-40FE-8BDA-A56AEB584B1F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4F95-141A-48C6-BE6B-DA02F838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27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1BAF-E0D8-40FE-8BDA-A56AEB584B1F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4F95-141A-48C6-BE6B-DA02F838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84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1BAF-E0D8-40FE-8BDA-A56AEB584B1F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4F95-141A-48C6-BE6B-DA02F838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0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1BAF-E0D8-40FE-8BDA-A56AEB584B1F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4F95-141A-48C6-BE6B-DA02F838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35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C1BAF-E0D8-40FE-8BDA-A56AEB584B1F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B4F95-141A-48C6-BE6B-DA02F838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39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内部维护与面对对象思想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内部维护中如何设计代码与如何修改代码。更方便。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10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维护难</a:t>
            </a:r>
            <a:r>
              <a:rPr lang="en-US" altLang="zh-CN" dirty="0" smtClean="0"/>
              <a:t>1-</a:t>
            </a:r>
            <a:r>
              <a:rPr lang="zh-CN" altLang="en-US" dirty="0" smtClean="0"/>
              <a:t>一个表到处存在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一个表在</a:t>
            </a:r>
            <a:r>
              <a:rPr lang="en-US" altLang="zh-CN" dirty="0" smtClean="0"/>
              <a:t>N</a:t>
            </a:r>
            <a:r>
              <a:rPr lang="zh-CN" altLang="en-US" dirty="0" smtClean="0"/>
              <a:t>多个文件中存在。</a:t>
            </a:r>
            <a:endParaRPr lang="en-US" altLang="zh-CN" dirty="0" smtClean="0"/>
          </a:p>
          <a:p>
            <a:r>
              <a:rPr lang="zh-CN" altLang="en-US" dirty="0" smtClean="0"/>
              <a:t>造成：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、随着业务增加，会相应增加。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、改动一个字段很麻烦。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8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维护难</a:t>
            </a:r>
            <a:r>
              <a:rPr lang="en-US" altLang="zh-CN" dirty="0" smtClean="0"/>
              <a:t>2-</a:t>
            </a:r>
            <a:r>
              <a:rPr lang="zh-CN" altLang="en-US" dirty="0" smtClean="0"/>
              <a:t>不知道用哪个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后果：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、改个需求，会添加方法，这样会越来越多。最后上万行都有可能。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96952"/>
            <a:ext cx="7628571" cy="2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2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维护难</a:t>
            </a:r>
            <a:r>
              <a:rPr lang="en-US" altLang="zh-CN" dirty="0" smtClean="0"/>
              <a:t>3-</a:t>
            </a:r>
            <a:r>
              <a:rPr lang="zh-CN" altLang="en-US" dirty="0" smtClean="0"/>
              <a:t>怕影响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一段代码就怕改了之后影响其他功能，不敢动手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82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维护难</a:t>
            </a:r>
            <a:r>
              <a:rPr lang="en-US" altLang="zh-CN" dirty="0" smtClean="0"/>
              <a:t>4-</a:t>
            </a:r>
            <a:r>
              <a:rPr lang="zh-CN" altLang="en-US" dirty="0" smtClean="0"/>
              <a:t>写废代码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逻辑层一句话。就和废话一样。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143250"/>
            <a:ext cx="2895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06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维护难</a:t>
            </a:r>
            <a:r>
              <a:rPr lang="en-US" altLang="zh-CN" dirty="0" smtClean="0"/>
              <a:t>5-</a:t>
            </a:r>
            <a:r>
              <a:rPr lang="zh-CN" altLang="en-US" dirty="0" smtClean="0"/>
              <a:t>一段代码到处都有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改一个地方还不行，容易漏。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80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组件</a:t>
            </a:r>
            <a:r>
              <a:rPr lang="zh-CN" altLang="en-US" dirty="0" smtClean="0"/>
              <a:t>化（分块）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98246"/>
            <a:ext cx="24574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362425"/>
            <a:ext cx="24193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62425"/>
            <a:ext cx="24860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5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类对象框架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504615"/>
            <a:ext cx="935355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02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151</Words>
  <Application>Microsoft Office PowerPoint</Application>
  <PresentationFormat>全屏显示(4:3)</PresentationFormat>
  <Paragraphs>17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Arial</vt:lpstr>
      <vt:lpstr>Calibri</vt:lpstr>
      <vt:lpstr>Office 主题​​</vt:lpstr>
      <vt:lpstr>内部维护与面对对象思想</vt:lpstr>
      <vt:lpstr>维护难1-一个表到处存在</vt:lpstr>
      <vt:lpstr>维护难2-不知道用哪个</vt:lpstr>
      <vt:lpstr>维护难3-怕影响</vt:lpstr>
      <vt:lpstr>维护难4-写废代码</vt:lpstr>
      <vt:lpstr>维护难5-一段代码到处都有</vt:lpstr>
      <vt:lpstr>解决方案</vt:lpstr>
      <vt:lpstr>类对象框架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内部维护与面对对象思想</dc:title>
  <dc:creator>赵华军</dc:creator>
  <cp:lastModifiedBy>赵华军</cp:lastModifiedBy>
  <cp:revision>89</cp:revision>
  <dcterms:created xsi:type="dcterms:W3CDTF">2015-07-06T10:17:33Z</dcterms:created>
  <dcterms:modified xsi:type="dcterms:W3CDTF">2018-06-01T03:50:21Z</dcterms:modified>
</cp:coreProperties>
</file>