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8" r:id="rId4"/>
    <p:sldId id="265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7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4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4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822A-8B10-4C08-8452-1BDBBFEFFEF8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4C95-E953-45BB-88CF-E640DA0FF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面对对象类设计标准步骤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、设置实体。实体分数据层、逻辑层。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64" y="2351556"/>
            <a:ext cx="5152381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4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、修改明确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52" y="1405534"/>
            <a:ext cx="6380952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、加需求，能知道在哪加。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、一次编写多次调用，无须在</a:t>
            </a:r>
            <a:r>
              <a:rPr lang="en-US" altLang="zh-CN" dirty="0"/>
              <a:t>N</a:t>
            </a:r>
            <a:r>
              <a:rPr lang="zh-CN" altLang="en-US" dirty="0"/>
              <a:t>多地方改。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73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、查询不便。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、性能不是很好。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、无法批处理。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67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查询对象建立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、添加查询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r>
              <a:rPr lang="zh-CN" altLang="en-US" dirty="0" smtClean="0"/>
              <a:t>查询实体中必须要有分页对象。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667" y="2007138"/>
            <a:ext cx="3771429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查询对象建立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定义</a:t>
            </a:r>
            <a:r>
              <a:rPr lang="zh-CN" altLang="en-US" dirty="0" smtClean="0"/>
              <a:t>查询逻辑类</a:t>
            </a:r>
            <a:r>
              <a:rPr lang="zh-CN" altLang="en-US" dirty="0"/>
              <a:t>，并定义属性（必须有查询实体，分页实体）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62" y="2335106"/>
            <a:ext cx="5419048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查询对象建立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定义构造</a:t>
            </a:r>
          </a:p>
          <a:p>
            <a:pPr marL="0" indent="0">
              <a:buNone/>
            </a:pPr>
            <a:r>
              <a:rPr lang="zh-CN" altLang="en-US" dirty="0" smtClean="0"/>
              <a:t>必须通过构造传入查询实体。为了不能随意更改实体内容。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47" y="3234833"/>
            <a:ext cx="353333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查询对象建立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实现查询方法。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16" y="2518998"/>
            <a:ext cx="7285714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查询对象建立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、大多数批量处理方法</a:t>
            </a:r>
            <a:r>
              <a:rPr lang="zh-CN" altLang="en-US" dirty="0"/>
              <a:t>都先调用查询方法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44" y="2895516"/>
            <a:ext cx="3581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查询对象建立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、一个数据访问方法搞定。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53" y="569397"/>
            <a:ext cx="6000000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、可以批量处理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、查询统一化（减少耦合）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63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面对对象类设计标准步骤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数据层实体与数据库一一对应。</a:t>
            </a:r>
            <a:endParaRPr lang="en-US" altLang="zh-CN" dirty="0" smtClean="0"/>
          </a:p>
          <a:p>
            <a:r>
              <a:rPr lang="zh-CN" altLang="en-US" dirty="0"/>
              <a:t>逻辑</a:t>
            </a:r>
            <a:r>
              <a:rPr lang="zh-CN" altLang="en-US" dirty="0" smtClean="0"/>
              <a:t>层实体需要做一些扩展，比如下属关联表等。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3" y="3009201"/>
            <a:ext cx="10866667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多表查询无法做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75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多表查询解决方案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第一步：根据查询语句到各个组件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IdList</a:t>
            </a:r>
            <a:r>
              <a:rPr lang="zh-CN" altLang="en-US" dirty="0"/>
              <a:t>。（各查询语句仅</a:t>
            </a:r>
            <a:r>
              <a:rPr lang="zh-CN" altLang="en-US" dirty="0" smtClean="0"/>
              <a:t>取</a:t>
            </a:r>
            <a:r>
              <a:rPr lang="en-US" altLang="zh-CN" dirty="0" smtClean="0"/>
              <a:t>Id</a:t>
            </a:r>
            <a:r>
              <a:rPr lang="zh-CN" altLang="en-US" dirty="0"/>
              <a:t>字段）</a:t>
            </a:r>
            <a:endParaRPr lang="en-US" altLang="zh-CN" dirty="0"/>
          </a:p>
          <a:p>
            <a:r>
              <a:rPr lang="zh-CN" altLang="en-US" dirty="0"/>
              <a:t>第二步：把获取到的</a:t>
            </a:r>
            <a:r>
              <a:rPr lang="zh-CN" altLang="en-US" dirty="0" smtClean="0"/>
              <a:t>各个</a:t>
            </a:r>
            <a:r>
              <a:rPr lang="en-US" altLang="zh-CN" dirty="0" err="1" smtClean="0"/>
              <a:t>IdList</a:t>
            </a:r>
            <a:r>
              <a:rPr lang="zh-CN" altLang="en-US" dirty="0"/>
              <a:t>使用</a:t>
            </a:r>
            <a:r>
              <a:rPr lang="en-US" altLang="zh-CN" dirty="0" err="1"/>
              <a:t>Linq</a:t>
            </a:r>
            <a:r>
              <a:rPr lang="zh-CN" altLang="en-US" dirty="0"/>
              <a:t>做交集。（经过测试，</a:t>
            </a:r>
            <a:r>
              <a:rPr lang="en-US" altLang="zh-CN" dirty="0" err="1"/>
              <a:t>Linq</a:t>
            </a:r>
            <a:r>
              <a:rPr lang="zh-CN" altLang="en-US" dirty="0"/>
              <a:t>交集速度非常快，性能非常好）</a:t>
            </a:r>
            <a:endParaRPr lang="en-US" altLang="zh-CN" dirty="0"/>
          </a:p>
          <a:p>
            <a:r>
              <a:rPr lang="zh-CN" altLang="en-US" dirty="0"/>
              <a:t>第三步：对交集后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IdList</a:t>
            </a:r>
            <a:r>
              <a:rPr lang="zh-CN" altLang="en-US" dirty="0"/>
              <a:t>使用</a:t>
            </a:r>
            <a:r>
              <a:rPr lang="en-US" altLang="zh-CN" dirty="0" err="1"/>
              <a:t>Linq</a:t>
            </a:r>
            <a:r>
              <a:rPr lang="zh-CN" altLang="en-US" dirty="0"/>
              <a:t>做分页。</a:t>
            </a:r>
            <a:endParaRPr lang="en-US" altLang="zh-CN" dirty="0"/>
          </a:p>
          <a:p>
            <a:r>
              <a:rPr lang="zh-CN" altLang="en-US" dirty="0"/>
              <a:t>第四步：使用分页后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IdList</a:t>
            </a:r>
            <a:r>
              <a:rPr lang="zh-CN" altLang="en-US" dirty="0"/>
              <a:t>去各个组件的</a:t>
            </a:r>
            <a:r>
              <a:rPr lang="en-US" altLang="zh-CN" dirty="0"/>
              <a:t>Query</a:t>
            </a:r>
            <a:r>
              <a:rPr lang="zh-CN" altLang="en-US" dirty="0"/>
              <a:t>逻辑对象查询信息。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15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多表查询解决方案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8" y="2508289"/>
            <a:ext cx="5990476" cy="25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28" y="1825625"/>
            <a:ext cx="6247619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4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多表查询解决方案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第二步、第三步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9" y="4306661"/>
            <a:ext cx="8000000" cy="13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43" y="2560169"/>
            <a:ext cx="613333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多表查询解决方案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3" y="2702684"/>
            <a:ext cx="4552381" cy="1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73" y="4120434"/>
            <a:ext cx="7419048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7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面对对象类设计标准步骤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、定逻辑层属性。逻辑层需要分为单数据处理与多数据处理。</a:t>
            </a:r>
            <a:endParaRPr lang="en-US" altLang="zh-CN" dirty="0" smtClean="0"/>
          </a:p>
          <a:p>
            <a:r>
              <a:rPr lang="zh-CN" altLang="en-US" dirty="0" smtClean="0"/>
              <a:t>区分开来是为了写代码不会混杂在一起，以免搞错。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48" y="2920207"/>
            <a:ext cx="4628571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4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面对对象类设计标准步骤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661" y="1825625"/>
            <a:ext cx="5534678" cy="4351338"/>
          </a:xfrm>
        </p:spPr>
      </p:pic>
      <p:sp>
        <p:nvSpPr>
          <p:cNvPr id="7" name="矩形 6"/>
          <p:cNvSpPr/>
          <p:nvPr/>
        </p:nvSpPr>
        <p:spPr>
          <a:xfrm>
            <a:off x="991064" y="169068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数据处理逻辑层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面对对象类设计标准步骤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、定构造。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272" y="3025629"/>
            <a:ext cx="3685714" cy="2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89" y="3250122"/>
            <a:ext cx="3038095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面对对象类设计标准步骤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、初始化对象。初始化只有单数据处理逻辑有。</a:t>
            </a:r>
            <a:endParaRPr lang="en-US" altLang="zh-CN" dirty="0" smtClean="0"/>
          </a:p>
          <a:p>
            <a:r>
              <a:rPr lang="zh-CN" altLang="en-US" dirty="0" smtClean="0"/>
              <a:t>初始化是为了使传入的信息去查找数据库中存在的信息。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8000"/>
            <a:ext cx="6714286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面对对象类设计标准步骤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、实现核心方法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05" y="2301090"/>
            <a:ext cx="9238095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5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面对对象类设计标准步骤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、实现方法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71" y="1690688"/>
            <a:ext cx="6866667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5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、使用方便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38" y="1520341"/>
            <a:ext cx="4028571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433</Words>
  <Application>Microsoft Office PowerPoint</Application>
  <PresentationFormat>宽屏</PresentationFormat>
  <Paragraphs>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面对对象类设计标准步骤</vt:lpstr>
      <vt:lpstr>面对对象类设计标准步骤</vt:lpstr>
      <vt:lpstr>面对对象类设计标准步骤</vt:lpstr>
      <vt:lpstr>面对对象类设计标准步骤</vt:lpstr>
      <vt:lpstr>面对对象类设计标准步骤</vt:lpstr>
      <vt:lpstr>面对对象类设计标准步骤</vt:lpstr>
      <vt:lpstr>面对对象类设计标准步骤</vt:lpstr>
      <vt:lpstr>面对对象类设计标准步骤</vt:lpstr>
      <vt:lpstr>优点</vt:lpstr>
      <vt:lpstr>优点</vt:lpstr>
      <vt:lpstr>优点</vt:lpstr>
      <vt:lpstr>缺点</vt:lpstr>
      <vt:lpstr>查询对象建立</vt:lpstr>
      <vt:lpstr>查询对象建立</vt:lpstr>
      <vt:lpstr>查询对象建立</vt:lpstr>
      <vt:lpstr>查询对象建立</vt:lpstr>
      <vt:lpstr>查询对象建立</vt:lpstr>
      <vt:lpstr>查询对象建立</vt:lpstr>
      <vt:lpstr>优点</vt:lpstr>
      <vt:lpstr>缺点</vt:lpstr>
      <vt:lpstr>多表查询解决方案</vt:lpstr>
      <vt:lpstr>多表查询解决方案</vt:lpstr>
      <vt:lpstr>多表查询解决方案</vt:lpstr>
      <vt:lpstr>多表查询解决方案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具体面对对象单个类设计步骤</dc:title>
  <dc:creator>zhj</dc:creator>
  <cp:lastModifiedBy>赵华军</cp:lastModifiedBy>
  <cp:revision>38</cp:revision>
  <dcterms:created xsi:type="dcterms:W3CDTF">2016-12-11T12:23:08Z</dcterms:created>
  <dcterms:modified xsi:type="dcterms:W3CDTF">2018-06-01T03:56:32Z</dcterms:modified>
</cp:coreProperties>
</file>