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5.xml" ContentType="application/vnd.ms-office.chartcolorstyle+xml"/>
  <Override PartName="/ppt/charts/style5.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70" r:id="rId6"/>
    <p:sldId id="265" r:id="rId7"/>
    <p:sldId id="269" r:id="rId8"/>
    <p:sldId id="293" r:id="rId9"/>
    <p:sldId id="279" r:id="rId10"/>
    <p:sldId id="274" r:id="rId11"/>
    <p:sldId id="268" r:id="rId12"/>
    <p:sldId id="292" r:id="rId13"/>
    <p:sldId id="280" r:id="rId14"/>
    <p:sldId id="275" r:id="rId15"/>
    <p:sldId id="286" r:id="rId16"/>
    <p:sldId id="291" r:id="rId17"/>
    <p:sldId id="271" r:id="rId18"/>
    <p:sldId id="272" r:id="rId19"/>
    <p:sldId id="273" r:id="rId20"/>
    <p:sldId id="290" r:id="rId21"/>
    <p:sldId id="281" r:id="rId22"/>
    <p:sldId id="285" r:id="rId23"/>
    <p:sldId id="295" r:id="rId24"/>
    <p:sldId id="277" r:id="rId25"/>
    <p:sldId id="288" r:id="rId26"/>
    <p:sldId id="297" r:id="rId27"/>
    <p:sldId id="298" r:id="rId28"/>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114" d="100"/>
          <a:sy n="114" d="100"/>
        </p:scale>
        <p:origin x="-1794" y="-108"/>
      </p:cViewPr>
      <p:guideLst>
        <p:guide orient="horz" pos="255"/>
        <p:guide orient="horz" pos="1139"/>
        <p:guide orient="horz" pos="2319"/>
        <p:guide orient="horz" pos="3226"/>
        <p:guide pos="5125"/>
        <p:guide pos="15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92D14F"/>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ser>
        <c:ser>
          <c:idx val="1"/>
          <c:order val="1"/>
          <c:tx>
            <c:strRef>
              <c:f>Sheet1!$C$1</c:f>
              <c:strCache>
                <c:ptCount val="1"/>
                <c:pt idx="0">
                  <c:v>系列 3</c:v>
                </c:pt>
              </c:strCache>
            </c:strRef>
          </c:tx>
          <c:spPr>
            <a:solidFill>
              <a:srgbClr val="0174AB"/>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ser>
        <c:dLbls>
          <c:showLegendKey val="0"/>
          <c:showVal val="0"/>
          <c:showCatName val="0"/>
          <c:showSerName val="0"/>
          <c:showPercent val="0"/>
          <c:showBubbleSize val="0"/>
        </c:dLbls>
        <c:gapWidth val="85"/>
        <c:axId val="109159552"/>
        <c:axId val="109111168"/>
      </c:barChart>
      <c:catAx>
        <c:axId val="109159552"/>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109111168"/>
        <c:crosses val="autoZero"/>
        <c:auto val="1"/>
        <c:lblAlgn val="ctr"/>
        <c:lblOffset val="100"/>
        <c:noMultiLvlLbl val="0"/>
      </c:catAx>
      <c:valAx>
        <c:axId val="109111168"/>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109159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ser>
        <c:dLbls>
          <c:showLegendKey val="0"/>
          <c:showVal val="0"/>
          <c:showCatName val="0"/>
          <c:showSerName val="0"/>
          <c:showPercent val="0"/>
          <c:showBubbleSize val="0"/>
          <c:showLeaderLines val="1"/>
        </c:dLbls>
        <c:firstSliceAng val="100"/>
        <c:holeSize val="64"/>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6</c:v>
                </c:pt>
              </c:numCache>
            </c:numRef>
          </c:val>
        </c:ser>
        <c:dLbls>
          <c:showLegendKey val="0"/>
          <c:showVal val="0"/>
          <c:showCatName val="0"/>
          <c:showSerName val="0"/>
          <c:showPercent val="0"/>
          <c:showBubbleSize val="0"/>
          <c:showLeaderLines val="1"/>
        </c:dLbls>
        <c:firstSliceAng val="151"/>
        <c:holeSize val="64"/>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7</c:v>
                </c:pt>
              </c:numCache>
            </c:numRef>
          </c:val>
        </c:ser>
        <c:dLbls>
          <c:showLegendKey val="0"/>
          <c:showVal val="0"/>
          <c:showCatName val="0"/>
          <c:showSerName val="0"/>
          <c:showPercent val="0"/>
          <c:showBubbleSize val="0"/>
          <c:showLeaderLines val="1"/>
        </c:dLbls>
        <c:firstSliceAng val="167"/>
        <c:holeSize val="64"/>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系列 3</c:v>
                </c:pt>
              </c:strCache>
            </c:strRef>
          </c:tx>
          <c:spPr>
            <a:ln w="28575" cap="rnd">
              <a:solidFill>
                <a:srgbClr val="92D14F"/>
              </a:solidFill>
              <a:round/>
            </a:ln>
            <a:effectLst>
              <a:outerShdw blurRad="50800" dist="38100" dir="2700000" algn="tl" rotWithShape="0">
                <a:prstClr val="black">
                  <a:alpha val="40000"/>
                </a:prstClr>
              </a:outerShdw>
            </a:effectLst>
          </c:spPr>
          <c:marker>
            <c:symbol val="circle"/>
            <c:size val="5"/>
            <c:spPr>
              <a:solidFill>
                <a:srgbClr val="92D14F"/>
              </a:solidFill>
              <a:ln w="57150">
                <a:solidFill>
                  <a:srgbClr val="92D14F"/>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109639168"/>
        <c:axId val="109641088"/>
      </c:lineChart>
      <c:catAx>
        <c:axId val="109639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9641088"/>
        <c:crosses val="autoZero"/>
        <c:auto val="1"/>
        <c:lblAlgn val="ctr"/>
        <c:lblOffset val="100"/>
        <c:noMultiLvlLbl val="0"/>
      </c:catAx>
      <c:valAx>
        <c:axId val="10964108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09639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22/3/2015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22/3/2015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22/3/2015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22/3/2015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22/3/2015</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22/3/2015</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22/3/2015</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22/3/2015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22/3/2015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22/3/2015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22/3/2015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t>22/3/2015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t>22/3/2015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t>22/3/2015</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t>22/3/2015</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t>22/3/2015</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22/3/2015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22/3/2015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22/3/2015</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22/3/2015</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http://t.cn/RwEmZ02" TargetMode="External"/><Relationship Id="rId2" Type="http://schemas.openxmlformats.org/officeDocument/2006/relationships/hyperlink" Target="http://www.51pptmoban.com/shejishi/damengPPT/" TargetMode="Externa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6190699" y="428606"/>
            <a:ext cx="1042987" cy="1042986"/>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400" b="1" dirty="0">
                <a:latin typeface="微软雅黑" panose="020B0503020204020204" pitchFamily="34" charset="-122"/>
                <a:ea typeface="微软雅黑" panose="020B0503020204020204" pitchFamily="34" charset="-122"/>
              </a:rPr>
              <a:t>LOGO</a:t>
            </a:r>
            <a:endParaRPr lang="zh-HK" altLang="en-US" sz="24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7368615" y="688489"/>
            <a:ext cx="1614488" cy="523219"/>
          </a:xfrm>
          <a:prstGeom prst="rect">
            <a:avLst/>
          </a:prstGeom>
          <a:noFill/>
        </p:spPr>
        <p:txBody>
          <a:bodyPr wrap="square" rtlCol="0">
            <a:spAutoFit/>
          </a:bodyPr>
          <a:lstStyle/>
          <a:p>
            <a:r>
              <a:rPr lang="en-US" altLang="zh-HK" sz="2800" b="1" spc="300" dirty="0">
                <a:solidFill>
                  <a:srgbClr val="0174AB"/>
                </a:solidFill>
                <a:latin typeface="微软雅黑" panose="020B0503020204020204" pitchFamily="34" charset="-122"/>
                <a:ea typeface="微软雅黑" panose="020B0503020204020204" pitchFamily="34" charset="-122"/>
              </a:rPr>
              <a:t>XX</a:t>
            </a:r>
            <a:r>
              <a:rPr lang="zh-CN" altLang="en-US" sz="2800" b="1" spc="300" dirty="0">
                <a:solidFill>
                  <a:srgbClr val="0174AB"/>
                </a:solidFill>
                <a:latin typeface="微软雅黑" panose="020B0503020204020204" pitchFamily="34" charset="-122"/>
                <a:ea typeface="微软雅黑" panose="020B0503020204020204" pitchFamily="34" charset="-122"/>
              </a:rPr>
              <a:t>学校</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smtClean="0">
                <a:solidFill>
                  <a:schemeClr val="bg1"/>
                </a:solidFill>
                <a:latin typeface="微软雅黑" panose="020B0503020204020204" pitchFamily="34" charset="-122"/>
                <a:ea typeface="微软雅黑" panose="020B0503020204020204" pitchFamily="34" charset="-122"/>
              </a:rPr>
              <a:t>这回我们</a:t>
            </a:r>
            <a:r>
              <a:rPr lang="zh-CN" altLang="en-US" sz="7200" b="1" spc="300" dirty="0">
                <a:solidFill>
                  <a:schemeClr val="bg1"/>
                </a:solidFill>
                <a:latin typeface="微软雅黑" panose="020B0503020204020204" pitchFamily="34" charset="-122"/>
                <a:ea typeface="微软雅黑" panose="020B0503020204020204" pitchFamily="34" charset="-122"/>
              </a:rPr>
              <a:t>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李某某</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en-US" altLang="zh-HK" sz="2000" b="1" spc="300" dirty="0">
                <a:solidFill>
                  <a:schemeClr val="bg2">
                    <a:lumMod val="50000"/>
                  </a:schemeClr>
                </a:solidFill>
                <a:latin typeface="微软雅黑" panose="020B0503020204020204" pitchFamily="34" charset="-122"/>
                <a:ea typeface="微软雅黑" panose="020B0503020204020204" pitchFamily="34" charset="-122"/>
              </a:rPr>
              <a:t>XX</a:t>
            </a: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0174A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174606" y="2435101"/>
            <a:ext cx="1000370" cy="690765"/>
            <a:chOff x="5174606" y="2435101"/>
            <a:chExt cx="1000370" cy="690765"/>
          </a:xfrm>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882603" y="2302677"/>
            <a:ext cx="1093895" cy="955612"/>
            <a:chOff x="882603" y="2302677"/>
            <a:chExt cx="1093895" cy="955612"/>
          </a:xfrm>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855366" y="2301118"/>
            <a:ext cx="1229112" cy="958730"/>
            <a:chOff x="2855366" y="2301118"/>
            <a:chExt cx="1229112" cy="958730"/>
          </a:xfrm>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7367401" y="2282771"/>
            <a:ext cx="1001878" cy="994714"/>
            <a:chOff x="7367401" y="2282771"/>
            <a:chExt cx="1001878" cy="994714"/>
          </a:xfrm>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 name="组合 4"/>
          <p:cNvGrpSpPr/>
          <p:nvPr/>
        </p:nvGrpSpPr>
        <p:grpSpPr>
          <a:xfrm>
            <a:off x="435496" y="2093445"/>
            <a:ext cx="2246643" cy="1158571"/>
            <a:chOff x="435496" y="1542118"/>
            <a:chExt cx="2246643" cy="1158571"/>
          </a:xfrm>
        </p:grpSpPr>
        <p:sp>
          <p:nvSpPr>
            <p:cNvPr id="48" name="矩形 4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 name="组合 5"/>
          <p:cNvGrpSpPr/>
          <p:nvPr/>
        </p:nvGrpSpPr>
        <p:grpSpPr>
          <a:xfrm>
            <a:off x="435496" y="4204637"/>
            <a:ext cx="2246643" cy="1158571"/>
            <a:chOff x="435496" y="4513918"/>
            <a:chExt cx="2246643" cy="1158571"/>
          </a:xfrm>
        </p:grpSpPr>
        <p:sp>
          <p:nvSpPr>
            <p:cNvPr id="50" name="矩形 49"/>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6110373" y="2093445"/>
            <a:ext cx="2246643" cy="1158571"/>
            <a:chOff x="435496" y="1542118"/>
            <a:chExt cx="2246643" cy="1158571"/>
          </a:xfrm>
        </p:grpSpPr>
        <p:sp>
          <p:nvSpPr>
            <p:cNvPr id="60" name="矩形 59"/>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3" name="组合 62"/>
          <p:cNvGrpSpPr/>
          <p:nvPr/>
        </p:nvGrpSpPr>
        <p:grpSpPr>
          <a:xfrm>
            <a:off x="6110373" y="4191190"/>
            <a:ext cx="2246643" cy="1158571"/>
            <a:chOff x="435496" y="4513918"/>
            <a:chExt cx="2246643" cy="1158571"/>
          </a:xfrm>
        </p:grpSpPr>
        <p:sp>
          <p:nvSpPr>
            <p:cNvPr id="64" name="矩形 63"/>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6" name="矩形 65"/>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3921276416"/>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303948545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61522955"/>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2777346731"/>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7393330" y="6410446"/>
            <a:ext cx="1652701" cy="338554"/>
            <a:chOff x="7317130" y="6308846"/>
            <a:chExt cx="1652701" cy="338554"/>
          </a:xfrm>
        </p:grpSpPr>
        <p:sp>
          <p:nvSpPr>
            <p:cNvPr id="32" name="文本框 31"/>
            <p:cNvSpPr txBox="1"/>
            <p:nvPr/>
          </p:nvSpPr>
          <p:spPr>
            <a:xfrm>
              <a:off x="7317130" y="6308846"/>
              <a:ext cx="1652701" cy="338554"/>
            </a:xfrm>
            <a:prstGeom prst="rect">
              <a:avLst/>
            </a:prstGeom>
            <a:noFill/>
          </p:spPr>
          <p:txBody>
            <a:bodyPr wrap="square" rtlCol="0">
              <a:spAutoFit/>
            </a:bodyPr>
            <a:lstStyle/>
            <a:p>
              <a:pPr algn="ctr"/>
              <a:r>
                <a:rPr lang="zh-CN" altLang="en-US" sz="1600" b="1" spc="300" dirty="0" smtClean="0">
                  <a:solidFill>
                    <a:schemeClr val="bg2">
                      <a:lumMod val="50000"/>
                    </a:schemeClr>
                  </a:solidFill>
                  <a:latin typeface="微软雅黑" panose="020B0503020204020204" pitchFamily="34" charset="-122"/>
                  <a:ea typeface="微软雅黑" panose="020B0503020204020204" pitchFamily="34" charset="-122"/>
                </a:rPr>
                <a:t>毕业论文题目</a:t>
              </a:r>
              <a:endParaRPr lang="zh-HK" altLang="en-US" sz="1600" b="1" spc="3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8882743" y="6369719"/>
              <a:ext cx="0" cy="216809"/>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3998403098"/>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研究方法</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92D14F"/>
                </a:solidFill>
                <a:latin typeface="微软雅黑" panose="020B0503020204020204" pitchFamily="34" charset="-122"/>
                <a:ea typeface="微软雅黑" panose="020B0503020204020204" pitchFamily="34" charset="-122"/>
              </a:rPr>
              <a:t>研究</a:t>
            </a:r>
            <a:r>
              <a:rPr lang="zh-CN" altLang="en-US" sz="2800" b="1" spc="300" dirty="0" smtClean="0">
                <a:solidFill>
                  <a:srgbClr val="92D14F"/>
                </a:solidFill>
                <a:latin typeface="微软雅黑" panose="020B0503020204020204" pitchFamily="34" charset="-122"/>
                <a:ea typeface="微软雅黑" panose="020B0503020204020204" pitchFamily="34" charset="-122"/>
              </a:rPr>
              <a:t>结果</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smtClean="0">
                <a:solidFill>
                  <a:srgbClr val="0174AB"/>
                </a:solidFill>
                <a:latin typeface="微软雅黑" panose="020B0503020204020204" pitchFamily="34" charset="-122"/>
                <a:ea typeface="微软雅黑" panose="020B0503020204020204" pitchFamily="34" charset="-122"/>
              </a:rPr>
              <a:t>CONTANTS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174AB"/>
                  </a:solidFill>
                  <a:latin typeface="微软雅黑" panose="020B0503020204020204" pitchFamily="34" charset="-122"/>
                  <a:ea typeface="微软雅黑" panose="020B0503020204020204" pitchFamily="34" charset="-122"/>
                </a:rPr>
                <a:t>TEXT</a:t>
              </a:r>
              <a:endParaRPr lang="zh-HK" altLang="en-US" sz="2800" b="1" dirty="0">
                <a:solidFill>
                  <a:srgbClr val="0174AB"/>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grpSp>
        <p:nvGrpSpPr>
          <p:cNvPr id="27" name="组合 26"/>
          <p:cNvGrpSpPr/>
          <p:nvPr/>
        </p:nvGrpSpPr>
        <p:grpSpPr>
          <a:xfrm>
            <a:off x="394934" y="1879069"/>
            <a:ext cx="2246643" cy="1158571"/>
            <a:chOff x="435496" y="1542118"/>
            <a:chExt cx="2246643" cy="1158571"/>
          </a:xfrm>
        </p:grpSpPr>
        <p:sp>
          <p:nvSpPr>
            <p:cNvPr id="28" name="矩形 2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0" name="矩形 29"/>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1" name="组合 30"/>
          <p:cNvGrpSpPr/>
          <p:nvPr/>
        </p:nvGrpSpPr>
        <p:grpSpPr>
          <a:xfrm>
            <a:off x="451603" y="4347052"/>
            <a:ext cx="2246643" cy="1158571"/>
            <a:chOff x="435496" y="1542118"/>
            <a:chExt cx="2246643" cy="1158571"/>
          </a:xfrm>
        </p:grpSpPr>
        <p:sp>
          <p:nvSpPr>
            <p:cNvPr id="32" name="矩形 31"/>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4" name="矩形 3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5" name="组合 34"/>
          <p:cNvGrpSpPr/>
          <p:nvPr/>
        </p:nvGrpSpPr>
        <p:grpSpPr>
          <a:xfrm>
            <a:off x="6502424" y="4354309"/>
            <a:ext cx="2246643" cy="1158571"/>
            <a:chOff x="435496" y="1542118"/>
            <a:chExt cx="2246643" cy="1158571"/>
          </a:xfrm>
        </p:grpSpPr>
        <p:sp>
          <p:nvSpPr>
            <p:cNvPr id="36" name="矩形 35"/>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8" name="矩形 37"/>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9" name="组合 38"/>
          <p:cNvGrpSpPr/>
          <p:nvPr/>
        </p:nvGrpSpPr>
        <p:grpSpPr>
          <a:xfrm>
            <a:off x="6502424" y="1871812"/>
            <a:ext cx="2246643" cy="1158571"/>
            <a:chOff x="435496" y="1542118"/>
            <a:chExt cx="2246643" cy="1158571"/>
          </a:xfrm>
        </p:grpSpPr>
        <p:sp>
          <p:nvSpPr>
            <p:cNvPr id="40" name="矩形 39"/>
            <p:cNvSpPr/>
            <p:nvPr/>
          </p:nvSpPr>
          <p:spPr>
            <a:xfrm>
              <a:off x="435496" y="1931248"/>
              <a:ext cx="2246643" cy="769441"/>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92D14F"/>
                  </a:solidFill>
                  <a:latin typeface="微软雅黑" panose="020B0503020204020204" pitchFamily="34" charset="-122"/>
                  <a:ea typeface="微软雅黑" panose="020B0503020204020204" pitchFamily="34" charset="-122"/>
                </a:rPr>
                <a:t>ADD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sp>
          <p:nvSpPr>
            <p:cNvPr id="42" name="矩形 41"/>
            <p:cNvSpPr/>
            <p:nvPr/>
          </p:nvSpPr>
          <p:spPr>
            <a:xfrm>
              <a:off x="540271" y="1898406"/>
              <a:ext cx="1355204" cy="45887"/>
            </a:xfrm>
            <a:prstGeom prst="rect">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92D14F"/>
                </a:solidFill>
              </a:endParaRPr>
            </a:p>
          </p:txBody>
        </p:sp>
      </p:gr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4542620" y="3125831"/>
            <a:ext cx="4292600" cy="1226249"/>
            <a:chOff x="4459613" y="3431448"/>
            <a:chExt cx="4292600" cy="1226249"/>
          </a:xfrm>
        </p:grpSpPr>
        <p:sp>
          <p:nvSpPr>
            <p:cNvPr id="25" name="矩形 24"/>
            <p:cNvSpPr/>
            <p:nvPr/>
          </p:nvSpPr>
          <p:spPr>
            <a:xfrm>
              <a:off x="4459613" y="371897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459613" y="3431448"/>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542620" y="1447448"/>
            <a:ext cx="4292600" cy="1226361"/>
            <a:chOff x="4459613" y="1403906"/>
            <a:chExt cx="4292600" cy="1226361"/>
          </a:xfrm>
        </p:grpSpPr>
        <p:sp>
          <p:nvSpPr>
            <p:cNvPr id="27" name="矩形 26"/>
            <p:cNvSpPr/>
            <p:nvPr/>
          </p:nvSpPr>
          <p:spPr>
            <a:xfrm>
              <a:off x="4459613" y="169154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459613" y="1403906"/>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542620" y="4804103"/>
            <a:ext cx="4292600" cy="1226249"/>
            <a:chOff x="4459613" y="4760561"/>
            <a:chExt cx="4292600" cy="1226249"/>
          </a:xfrm>
        </p:grpSpPr>
        <p:sp>
          <p:nvSpPr>
            <p:cNvPr id="29" name="矩形 28"/>
            <p:cNvSpPr/>
            <p:nvPr/>
          </p:nvSpPr>
          <p:spPr>
            <a:xfrm>
              <a:off x="4459613" y="504809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459613" y="4760561"/>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2"/>
          <a:srcRect l="47675"/>
          <a:stretch/>
        </p:blipFill>
        <p:spPr>
          <a:xfrm>
            <a:off x="0" y="2332057"/>
            <a:ext cx="1428902" cy="2730910"/>
          </a:xfrm>
          <a:prstGeom prst="rect">
            <a:avLst/>
          </a:prstGeom>
          <a:effectLst>
            <a:outerShdw blurRad="63500" sx="102000" sy="102000" algn="ctr" rotWithShape="0">
              <a:prstClr val="black">
                <a:alpha val="40000"/>
              </a:prstClr>
            </a:outerShdw>
          </a:effectLst>
        </p:spPr>
      </p:pic>
      <p:sp>
        <p:nvSpPr>
          <p:cNvPr id="31" name="椭圆 30"/>
          <p:cNvSpPr/>
          <p:nvPr/>
        </p:nvSpPr>
        <p:spPr>
          <a:xfrm>
            <a:off x="2412999" y="1581061"/>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670604" y="1425323"/>
            <a:ext cx="4292600" cy="1226361"/>
            <a:chOff x="3670604" y="1284451"/>
            <a:chExt cx="4292600" cy="1226361"/>
          </a:xfrm>
        </p:grpSpPr>
        <p:sp>
          <p:nvSpPr>
            <p:cNvPr id="42" name="矩形 41"/>
            <p:cNvSpPr/>
            <p:nvPr/>
          </p:nvSpPr>
          <p:spPr>
            <a:xfrm>
              <a:off x="3670604" y="157209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28445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458209" y="3011992"/>
            <a:ext cx="4292600" cy="1226361"/>
            <a:chOff x="4458209" y="3053444"/>
            <a:chExt cx="4292600" cy="1226361"/>
          </a:xfrm>
        </p:grpSpPr>
        <p:sp>
          <p:nvSpPr>
            <p:cNvPr id="44" name="矩形 43"/>
            <p:cNvSpPr/>
            <p:nvPr/>
          </p:nvSpPr>
          <p:spPr>
            <a:xfrm>
              <a:off x="4458209" y="3341086"/>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53444"/>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70604" y="4743339"/>
            <a:ext cx="4292600" cy="1226361"/>
            <a:chOff x="3670604" y="4884211"/>
            <a:chExt cx="4292600" cy="1226361"/>
          </a:xfrm>
        </p:grpSpPr>
        <p:sp>
          <p:nvSpPr>
            <p:cNvPr id="46" name="矩形 45"/>
            <p:cNvSpPr/>
            <p:nvPr/>
          </p:nvSpPr>
          <p:spPr>
            <a:xfrm>
              <a:off x="3670604" y="517185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88421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0174AB"/>
                  </a:solidFill>
                  <a:latin typeface="微软雅黑" panose="020B0503020204020204" pitchFamily="34" charset="-122"/>
                  <a:ea typeface="微软雅黑" panose="020B0503020204020204" pitchFamily="34" charset="-122"/>
                </a:rPr>
                <a:t>DAMEN</a:t>
              </a:r>
              <a:endParaRPr lang="zh-HK" altLang="en-US" sz="2400" b="1" spc="300" dirty="0">
                <a:solidFill>
                  <a:srgbClr val="0174AB"/>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14525" y="1832983"/>
            <a:ext cx="5314950" cy="2850780"/>
            <a:chOff x="2800349" y="614364"/>
            <a:chExt cx="7086600" cy="3801040"/>
          </a:xfrm>
        </p:grpSpPr>
        <p:sp>
          <p:nvSpPr>
            <p:cNvPr id="3" name="文本框 2"/>
            <p:cNvSpPr txBox="1"/>
            <p:nvPr/>
          </p:nvSpPr>
          <p:spPr>
            <a:xfrm>
              <a:off x="2800349" y="614364"/>
              <a:ext cx="7086600" cy="3801040"/>
            </a:xfrm>
            <a:prstGeom prst="rect">
              <a:avLst/>
            </a:prstGeom>
            <a:noFill/>
          </p:spPr>
          <p:txBody>
            <a:bodyPr wrap="square" rtlCol="0">
              <a:spAutoFit/>
            </a:bodyPr>
            <a:lstStyle/>
            <a:p>
              <a:pPr algn="ctr"/>
              <a:r>
                <a:rPr lang="zh-CN" altLang="en-US" sz="17925" dirty="0">
                  <a:solidFill>
                    <a:srgbClr val="485766"/>
                  </a:solidFill>
                  <a:latin typeface="方正咆哮简体" panose="02010600010101010101" pitchFamily="2" charset="-122"/>
                  <a:ea typeface="方正咆哮简体" panose="02010600010101010101" pitchFamily="2" charset="-122"/>
                </a:rPr>
                <a:t>呆梦</a:t>
              </a:r>
              <a:endParaRPr lang="zh-HK" altLang="en-US" sz="17925" dirty="0">
                <a:solidFill>
                  <a:srgbClr val="485766"/>
                </a:solidFill>
                <a:latin typeface="方正咆哮简体" panose="02010600010101010101" pitchFamily="2" charset="-122"/>
                <a:ea typeface="方正咆哮简体" panose="02010600010101010101" pitchFamily="2" charset="-122"/>
              </a:endParaRPr>
            </a:p>
          </p:txBody>
        </p:sp>
        <p:sp>
          <p:nvSpPr>
            <p:cNvPr id="4" name="椭圆 3"/>
            <p:cNvSpPr/>
            <p:nvPr/>
          </p:nvSpPr>
          <p:spPr>
            <a:xfrm>
              <a:off x="9272588" y="1028700"/>
              <a:ext cx="614361" cy="614361"/>
            </a:xfrm>
            <a:prstGeom prst="ellipse">
              <a:avLst/>
            </a:prstGeom>
            <a:noFill/>
            <a:ln>
              <a:solidFill>
                <a:srgbClr val="4857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300" dirty="0">
                  <a:solidFill>
                    <a:srgbClr val="485766"/>
                  </a:solidFill>
                </a:rPr>
                <a:t>R</a:t>
              </a:r>
              <a:endParaRPr lang="zh-HK" altLang="en-US" sz="3300" dirty="0">
                <a:solidFill>
                  <a:srgbClr val="485766"/>
                </a:solidFill>
              </a:endParaRPr>
            </a:p>
          </p:txBody>
        </p:sp>
      </p:grpSp>
      <p:sp>
        <p:nvSpPr>
          <p:cNvPr id="5" name="矩形 4"/>
          <p:cNvSpPr/>
          <p:nvPr/>
        </p:nvSpPr>
        <p:spPr>
          <a:xfrm>
            <a:off x="802481" y="5476921"/>
            <a:ext cx="7539038" cy="219291"/>
          </a:xfrm>
          <a:prstGeom prst="rect">
            <a:avLst/>
          </a:prstGeom>
        </p:spPr>
        <p:txBody>
          <a:bodyPr wrap="square">
            <a:spAutoFit/>
          </a:bodyPr>
          <a:lstStyle/>
          <a:p>
            <a:pPr algn="ctr"/>
            <a:r>
              <a:rPr lang="en-US" altLang="zh-HK" sz="825" dirty="0">
                <a:solidFill>
                  <a:srgbClr val="D6343F"/>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endParaRPr lang="zh-HK" altLang="en-US" sz="825" dirty="0">
              <a:solidFill>
                <a:srgbClr val="D6343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7813444"/>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6839" y="1256105"/>
            <a:ext cx="7927683" cy="4154984"/>
          </a:xfrm>
          <a:prstGeom prst="rect">
            <a:avLst/>
          </a:prstGeom>
          <a:noFill/>
        </p:spPr>
        <p:txBody>
          <a:bodyPr wrap="non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本模板已被原创作者</a:t>
            </a:r>
            <a:r>
              <a:rPr lang="zh-CN" altLang="en-US" sz="1600" b="1" dirty="0" smtClean="0">
                <a:solidFill>
                  <a:srgbClr val="FF0000"/>
                </a:solidFill>
                <a:latin typeface="微软雅黑" panose="020B0503020204020204" pitchFamily="34" charset="-122"/>
                <a:ea typeface="微软雅黑" panose="020B0503020204020204" pitchFamily="34" charset="-122"/>
              </a:rPr>
              <a:t>“大梦</a:t>
            </a:r>
            <a:r>
              <a:rPr lang="en-US" altLang="zh-CN" sz="1600" b="1" dirty="0" smtClean="0">
                <a:solidFill>
                  <a:srgbClr val="FF0000"/>
                </a:solidFill>
                <a:latin typeface="微软雅黑" panose="020B0503020204020204" pitchFamily="34" charset="-122"/>
                <a:ea typeface="微软雅黑" panose="020B0503020204020204" pitchFamily="34" charset="-122"/>
              </a:rPr>
              <a:t>PPT</a:t>
            </a:r>
            <a:r>
              <a:rPr lang="zh-CN" altLang="en-US" sz="1600" b="1" dirty="0" smtClean="0">
                <a:solidFill>
                  <a:srgbClr val="FF0000"/>
                </a:solidFill>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授权转载</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本站作者更多免费作品地址：</a:t>
            </a:r>
            <a:r>
              <a:rPr lang="en-US" altLang="zh-CN" sz="1600" dirty="0">
                <a:latin typeface="微软雅黑" panose="020B0503020204020204" pitchFamily="34" charset="-122"/>
                <a:ea typeface="微软雅黑" panose="020B0503020204020204" pitchFamily="34" charset="-122"/>
                <a:hlinkClick r:id="rId2"/>
              </a:rPr>
              <a:t>http://www.51pptmoban.com/shejishi/damengPPT</a:t>
            </a:r>
            <a:r>
              <a:rPr lang="en-US" altLang="zh-CN" sz="1600" dirty="0" smtClean="0">
                <a:latin typeface="微软雅黑" panose="020B0503020204020204" pitchFamily="34" charset="-122"/>
                <a:ea typeface="微软雅黑" panose="020B0503020204020204" pitchFamily="34" charset="-122"/>
                <a:hlinkClick r:id="rId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更多精彩请点击专题顶部：</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也可以点击：</a:t>
            </a:r>
            <a:r>
              <a:rPr lang="en-US" altLang="zh-CN" sz="1600" dirty="0">
                <a:latin typeface="微软雅黑" panose="020B0503020204020204" pitchFamily="34" charset="-122"/>
                <a:ea typeface="微软雅黑" panose="020B0503020204020204" pitchFamily="34" charset="-122"/>
                <a:hlinkClick r:id="rId3"/>
              </a:rPr>
              <a:t>http://</a:t>
            </a:r>
            <a:r>
              <a:rPr lang="en-US" altLang="zh-CN" sz="1600" dirty="0" smtClean="0">
                <a:latin typeface="微软雅黑" panose="020B0503020204020204" pitchFamily="34" charset="-122"/>
                <a:ea typeface="微软雅黑" panose="020B0503020204020204" pitchFamily="34" charset="-122"/>
                <a:hlinkClick r:id="rId3"/>
              </a:rPr>
              <a:t>t.cn/RwEmZ02</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solidFill>
                  <a:srgbClr val="FF0000"/>
                </a:solidFill>
              </a:rPr>
              <a:t>直接进入作者店铺</a:t>
            </a:r>
            <a:endParaRPr lang="zh-CN" altLang="en-US" sz="1600" dirty="0">
              <a:solidFill>
                <a:srgbClr val="FF0000"/>
              </a:solidFill>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pic>
        <p:nvPicPr>
          <p:cNvPr id="4" name="Picture 2" descr="http://www.51pptmoban.com/images/ppt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697" y="2551819"/>
            <a:ext cx="5105400" cy="17430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0697" y="5457255"/>
            <a:ext cx="6545382" cy="418191"/>
          </a:xfrm>
          <a:prstGeom prst="rect">
            <a:avLst/>
          </a:prstGeom>
          <a:noFill/>
        </p:spPr>
        <p:txBody>
          <a:bodyPr wrap="none" rtlCol="0">
            <a:spAutoFit/>
          </a:bodyPr>
          <a:lstStyle/>
          <a:p>
            <a:pPr>
              <a:lnSpc>
                <a:spcPct val="150000"/>
              </a:lnSpc>
            </a:pPr>
            <a:r>
              <a:rPr lang="zh-CN" altLang="en-US" sz="1600" b="1" dirty="0" smtClean="0">
                <a:solidFill>
                  <a:srgbClr val="FF0000"/>
                </a:solidFill>
                <a:latin typeface="微软雅黑" panose="020B0503020204020204" pitchFamily="34" charset="-122"/>
                <a:ea typeface="微软雅黑" panose="020B0503020204020204" pitchFamily="34" charset="-122"/>
              </a:rPr>
              <a:t>免费作品同样倾注了原创作者的心血，请大家支持购买作者付费模板！</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6097" y="2489907"/>
            <a:ext cx="18669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869595"/>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976525" y="3235852"/>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36272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769441"/>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92D14F"/>
                </a:solidFill>
                <a:latin typeface="微软雅黑" panose="020B0503020204020204" pitchFamily="34" charset="-122"/>
                <a:ea typeface="微软雅黑" panose="020B0503020204020204" pitchFamily="34" charset="-122"/>
              </a:rPr>
              <a:t>2</a:t>
            </a:r>
            <a:endParaRPr lang="zh-HK" altLang="en-US" sz="8000" b="1" dirty="0">
              <a:solidFill>
                <a:srgbClr val="92D14F"/>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40558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3</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27974" t="23307"/>
          <a:stretch/>
        </p:blipFill>
        <p:spPr>
          <a:xfrm>
            <a:off x="470607" y="2019309"/>
            <a:ext cx="4159423" cy="2952616"/>
          </a:xfrm>
          <a:prstGeom prst="rect">
            <a:avLst/>
          </a:prstGeom>
          <a:ln w="28575">
            <a:solidFill>
              <a:srgbClr val="666666"/>
            </a:solidFill>
          </a:ln>
          <a:effectLst/>
        </p:spPr>
      </p:pic>
      <p:cxnSp>
        <p:nvCxnSpPr>
          <p:cNvPr id="27" name="直接连接符 26"/>
          <p:cNvCxnSpPr/>
          <p:nvPr/>
        </p:nvCxnSpPr>
        <p:spPr>
          <a:xfrm>
            <a:off x="5055563" y="1989138"/>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1277273"/>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1277273"/>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195942" y="1770218"/>
            <a:ext cx="8752117" cy="3898125"/>
            <a:chOff x="159654" y="1770218"/>
            <a:chExt cx="8752117" cy="3898125"/>
          </a:xfrm>
        </p:grpSpPr>
        <p:grpSp>
          <p:nvGrpSpPr>
            <p:cNvPr id="4" name="组合 3"/>
            <p:cNvGrpSpPr/>
            <p:nvPr/>
          </p:nvGrpSpPr>
          <p:grpSpPr>
            <a:xfrm>
              <a:off x="159654" y="1930759"/>
              <a:ext cx="4325258" cy="3577042"/>
              <a:chOff x="382111" y="1042988"/>
              <a:chExt cx="6488113" cy="5365750"/>
            </a:xfrm>
            <a:solidFill>
              <a:srgbClr val="BFC0C0"/>
            </a:solidFill>
          </p:grpSpPr>
          <p:sp>
            <p:nvSpPr>
              <p:cNvPr id="5"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9"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0"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3"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4"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5"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6"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7"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8"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9"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0"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rgbClr val="0174AB"/>
              </a:solid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21"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2"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8" name="组合 57"/>
            <p:cNvGrpSpPr/>
            <p:nvPr/>
          </p:nvGrpSpPr>
          <p:grpSpPr>
            <a:xfrm>
              <a:off x="5118707" y="1770218"/>
              <a:ext cx="3793064" cy="3898125"/>
              <a:chOff x="5075165" y="1394408"/>
              <a:chExt cx="3793064" cy="3898125"/>
            </a:xfrm>
          </p:grpSpPr>
          <p:grpSp>
            <p:nvGrpSpPr>
              <p:cNvPr id="51" name="组合 50"/>
              <p:cNvGrpSpPr/>
              <p:nvPr/>
            </p:nvGrpSpPr>
            <p:grpSpPr>
              <a:xfrm>
                <a:off x="5075165" y="1394408"/>
                <a:ext cx="3793064" cy="1025617"/>
                <a:chOff x="5075165" y="1394408"/>
                <a:chExt cx="3793064" cy="1025617"/>
              </a:xfrm>
            </p:grpSpPr>
            <p:sp>
              <p:nvSpPr>
                <p:cNvPr id="2" name="矩形 1"/>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830662"/>
                <a:ext cx="3793064" cy="1025617"/>
                <a:chOff x="5075165" y="1394408"/>
                <a:chExt cx="3793064" cy="1025617"/>
              </a:xfrm>
            </p:grpSpPr>
            <p:sp>
              <p:nvSpPr>
                <p:cNvPr id="53" name="矩形 52"/>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1025617"/>
                <a:chOff x="5075165" y="1394408"/>
                <a:chExt cx="3793064" cy="1025617"/>
              </a:xfrm>
            </p:grpSpPr>
            <p:sp>
              <p:nvSpPr>
                <p:cNvPr id="56" name="矩形 55"/>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2757</Words>
  <Application>Microsoft Office PowerPoint</Application>
  <PresentationFormat>全屏显示(4:3)</PresentationFormat>
  <Paragraphs>237</Paragraphs>
  <Slides>26</Slides>
  <Notes>0</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YANGS2015</cp:lastModifiedBy>
  <cp:revision>102</cp:revision>
  <dcterms:created xsi:type="dcterms:W3CDTF">2015-02-19T23:46:49Z</dcterms:created>
  <dcterms:modified xsi:type="dcterms:W3CDTF">2015-03-22T03:08:19Z</dcterms:modified>
</cp:coreProperties>
</file>