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6"/>
      </p:cViewPr>
      <p:guideLst>
        <p:guide orient="horz" pos="218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A87B8-20F4-429B-B8D9-F80EB34D016A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3F230-4021-48DE-ABF4-5CAD6D363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B286D78-31DF-493B-968A-39C1B25069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2"/>
            <a:ext cx="72157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1719" y="1600202"/>
            <a:ext cx="72157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9833" y="274640"/>
            <a:ext cx="36576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7383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3AED-3FBB-45BC-8E7A-5F839A7CB1D3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3DC8-755C-4555-9591-7A65243023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24BF-67B8-48BD-9ABF-36DACBACC99B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2685974">
            <a:off x="6017997" y="739169"/>
            <a:ext cx="165232" cy="16523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9533" y="2451732"/>
            <a:ext cx="11184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8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G215</a:t>
            </a:r>
            <a:r>
              <a:rPr lang="zh-CN" altLang="en-US" sz="48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线公路安全设施精细化提升</a:t>
            </a:r>
            <a:endParaRPr lang="en-US" altLang="zh-CN" sz="48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48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工程施工图设计技术交底会</a:t>
            </a:r>
            <a:endParaRPr lang="en-US" altLang="zh-CN" sz="48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48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K0+000-K108+527</a:t>
            </a:r>
            <a:r>
              <a:rPr lang="zh-CN" altLang="en-US" sz="48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8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endParaRPr lang="zh-CN" altLang="en-US" sz="4800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00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" y="332105"/>
            <a:ext cx="12184380" cy="10071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7ee69c9-2a19-4fbd-9501-5b077d0271d5"/>
  <p:tag name="COMMONDATA" val="eyJoZGlkIjoiYWQ5YTY3M2I2NzcyZjJlZjc5OGRhODExOTQ2OWQ3MT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Office 主题​​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Tian Lei</cp:lastModifiedBy>
  <cp:revision>41</cp:revision>
  <dcterms:created xsi:type="dcterms:W3CDTF">2017-02-15T15:50:00Z</dcterms:created>
  <dcterms:modified xsi:type="dcterms:W3CDTF">2023-01-10T03:27:28Z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RubyTemplateID">
    <vt:lpwstr>2</vt:lpwstr>
  </property>
  <property fmtid="{D5CDD505-2E9C-101B-9397-08002B2CF9AE}" pid="4" name="ICV">
    <vt:lpwstr>3D3C42EBAE2A497383298C4F2FF9F49B</vt:lpwstr>
  </property>
</Properties>
</file>