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7" autoAdjust="0"/>
  </p:normalViewPr>
  <p:slideViewPr>
    <p:cSldViewPr>
      <p:cViewPr>
        <p:scale>
          <a:sx n="110" d="100"/>
          <a:sy n="110" d="100"/>
        </p:scale>
        <p:origin x="-658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53EF0-0D66-4FB3-80F4-EDF54A891526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F0653-6531-44F9-AE28-A9276909CE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F0653-6531-44F9-AE28-A9276909CE4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95736" y="1422400"/>
          <a:ext cx="4848200" cy="391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67"/>
                <a:gridCol w="808033"/>
                <a:gridCol w="808033"/>
                <a:gridCol w="1616067"/>
              </a:tblGrid>
              <a:tr h="53040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客户端</a:t>
                      </a:r>
                      <a:r>
                        <a:rPr lang="en-US" altLang="zh-CN" dirty="0" smtClean="0"/>
                        <a:t>APP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客户端</a:t>
                      </a:r>
                      <a:r>
                        <a:rPr lang="en-US" altLang="zh-CN" dirty="0" smtClean="0"/>
                        <a:t>WEB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040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SLB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SLB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5611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APP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集群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WEB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集群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634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DUBBO 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负载均衡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7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car-center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集群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ERP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集群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Merchant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集群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686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mysql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主从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mysql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主从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mysql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主从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323528" y="206084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23528" y="292494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23528" y="3789040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ELK+HDFS+</a:t>
            </a:r>
          </a:p>
          <a:p>
            <a:pPr algn="ctr"/>
            <a:r>
              <a:rPr lang="en-US" altLang="zh-CN" dirty="0" smtClean="0"/>
              <a:t>SPARK+mysql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380312" y="1484784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23528" y="4653136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异常邮件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323528" y="5445224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服务器短信报警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1979712" y="5445224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听云</a:t>
            </a:r>
            <a:endParaRPr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3635896" y="5445224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kettle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23528" y="126876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友盟</a:t>
            </a:r>
            <a:endParaRPr lang="en-US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323528" y="47667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埋点服务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1403648" y="1412776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访问监控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580112" y="1484784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异常监控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服务器、项目</a:t>
            </a:r>
            <a:r>
              <a:rPr lang="en-US" altLang="zh-CN" dirty="0" smtClean="0"/>
              <a:t>)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403648" y="2996952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数据仓库</a:t>
            </a:r>
            <a:endParaRPr lang="en-US" altLang="zh-CN" dirty="0" smtClean="0"/>
          </a:p>
        </p:txBody>
      </p:sp>
      <p:sp>
        <p:nvSpPr>
          <p:cNvPr id="25" name="圆角矩形 24"/>
          <p:cNvSpPr/>
          <p:nvPr/>
        </p:nvSpPr>
        <p:spPr>
          <a:xfrm>
            <a:off x="5580112" y="2996952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日志分析</a:t>
            </a:r>
            <a:r>
              <a:rPr lang="en-US" altLang="zh-CN" dirty="0" smtClean="0"/>
              <a:t>(ELK)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475656" y="4509120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自动化部署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580112" y="4437112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923928" y="256490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915816" y="1916832"/>
            <a:ext cx="3024336" cy="3096344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19872" y="2132856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客户端</a:t>
            </a:r>
            <a:r>
              <a:rPr lang="en-US" altLang="zh-CN" sz="800" dirty="0" smtClean="0"/>
              <a:t>APP</a:t>
            </a:r>
            <a:endParaRPr lang="zh-CN" altLang="en-US" sz="800" dirty="0"/>
          </a:p>
        </p:txBody>
      </p:sp>
      <p:sp>
        <p:nvSpPr>
          <p:cNvPr id="11" name="圆角矩形 10"/>
          <p:cNvSpPr/>
          <p:nvPr/>
        </p:nvSpPr>
        <p:spPr>
          <a:xfrm>
            <a:off x="4788024" y="2132856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客户端</a:t>
            </a:r>
            <a:r>
              <a:rPr lang="en-US" altLang="zh-CN" sz="800" dirty="0" smtClean="0"/>
              <a:t>WEB</a:t>
            </a:r>
            <a:endParaRPr lang="zh-CN" altLang="en-US" sz="800" dirty="0"/>
          </a:p>
        </p:txBody>
      </p:sp>
      <p:sp>
        <p:nvSpPr>
          <p:cNvPr id="12" name="圆角矩形 11"/>
          <p:cNvSpPr/>
          <p:nvPr/>
        </p:nvSpPr>
        <p:spPr>
          <a:xfrm>
            <a:off x="3059832" y="2564904"/>
            <a:ext cx="273630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bg1"/>
                </a:solidFill>
              </a:rPr>
              <a:t>SLB</a:t>
            </a:r>
            <a:r>
              <a:rPr lang="zh-CN" altLang="en-US" sz="800" b="1" dirty="0" smtClean="0">
                <a:solidFill>
                  <a:schemeClr val="bg1"/>
                </a:solidFill>
              </a:rPr>
              <a:t>负载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707904" y="3140968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服务端</a:t>
            </a:r>
            <a:r>
              <a:rPr lang="en-US" altLang="zh-CN" sz="800" dirty="0" smtClean="0"/>
              <a:t>APP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集群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4" name="圆角矩形 13"/>
          <p:cNvSpPr/>
          <p:nvPr/>
        </p:nvSpPr>
        <p:spPr>
          <a:xfrm>
            <a:off x="4644008" y="3140968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/>
          </a:p>
          <a:p>
            <a:pPr algn="ctr"/>
            <a:r>
              <a:rPr lang="zh-CN" altLang="en-US" sz="800" dirty="0" smtClean="0"/>
              <a:t>服务端</a:t>
            </a:r>
            <a:r>
              <a:rPr lang="en-US" altLang="zh-CN" sz="800" dirty="0" smtClean="0"/>
              <a:t>WEB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集群</a:t>
            </a:r>
            <a:r>
              <a:rPr lang="en-US" altLang="zh-CN" sz="800" dirty="0" smtClean="0"/>
              <a:t>)</a:t>
            </a:r>
            <a:endParaRPr lang="zh-CN" altLang="en-US" sz="800" dirty="0" smtClean="0"/>
          </a:p>
          <a:p>
            <a:pPr algn="ctr"/>
            <a:endParaRPr lang="zh-CN" altLang="en-US" sz="800" dirty="0"/>
          </a:p>
        </p:txBody>
      </p:sp>
      <p:sp>
        <p:nvSpPr>
          <p:cNvPr id="17" name="圆角矩形 16"/>
          <p:cNvSpPr/>
          <p:nvPr/>
        </p:nvSpPr>
        <p:spPr>
          <a:xfrm>
            <a:off x="755576" y="4237856"/>
            <a:ext cx="720080" cy="27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Merchant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集群</a:t>
            </a:r>
            <a:r>
              <a:rPr lang="en-US" altLang="zh-CN" sz="800" dirty="0" smtClean="0"/>
              <a:t>)</a:t>
            </a:r>
            <a:endParaRPr lang="zh-CN" altLang="en-US" sz="800" dirty="0" smtClean="0"/>
          </a:p>
          <a:p>
            <a:pPr algn="ctr"/>
            <a:endParaRPr lang="zh-CN" altLang="en-US" sz="800" dirty="0"/>
          </a:p>
        </p:txBody>
      </p:sp>
      <p:sp>
        <p:nvSpPr>
          <p:cNvPr id="18" name="圆角矩形 17"/>
          <p:cNvSpPr/>
          <p:nvPr/>
        </p:nvSpPr>
        <p:spPr>
          <a:xfrm>
            <a:off x="755576" y="4797152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mysql</a:t>
            </a:r>
          </a:p>
          <a:p>
            <a:pPr algn="ctr"/>
            <a:r>
              <a:rPr lang="en-US" altLang="zh-CN" sz="800" dirty="0" smtClean="0"/>
              <a:t>(merchant)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主从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9" name="圆角矩形 18"/>
          <p:cNvSpPr/>
          <p:nvPr/>
        </p:nvSpPr>
        <p:spPr>
          <a:xfrm>
            <a:off x="4139952" y="4293096"/>
            <a:ext cx="6480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mysql</a:t>
            </a:r>
          </a:p>
          <a:p>
            <a:pPr algn="ctr"/>
            <a:r>
              <a:rPr lang="en-US" altLang="zh-CN" sz="800" dirty="0" smtClean="0"/>
              <a:t>(erp)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主从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" name="圆角矩形 20"/>
          <p:cNvSpPr/>
          <p:nvPr/>
        </p:nvSpPr>
        <p:spPr>
          <a:xfrm>
            <a:off x="1691680" y="4797152"/>
            <a:ext cx="6480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mysql</a:t>
            </a:r>
          </a:p>
          <a:p>
            <a:pPr algn="ctr"/>
            <a:r>
              <a:rPr lang="en-US" altLang="zh-CN" sz="800" dirty="0" smtClean="0"/>
              <a:t>(center)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主从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2" name="圆角矩形 21"/>
          <p:cNvSpPr/>
          <p:nvPr/>
        </p:nvSpPr>
        <p:spPr>
          <a:xfrm>
            <a:off x="1691680" y="4221088"/>
            <a:ext cx="64807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Center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集群</a:t>
            </a:r>
            <a:r>
              <a:rPr lang="en-US" altLang="zh-CN" sz="800" dirty="0" smtClean="0"/>
              <a:t>)</a:t>
            </a:r>
            <a:endParaRPr lang="zh-CN" altLang="en-US" sz="800" dirty="0" smtClean="0"/>
          </a:p>
          <a:p>
            <a:pPr algn="ctr"/>
            <a:endParaRPr lang="zh-CN" altLang="en-US" sz="800" dirty="0"/>
          </a:p>
        </p:txBody>
      </p:sp>
      <p:sp>
        <p:nvSpPr>
          <p:cNvPr id="23" name="圆角矩形 22"/>
          <p:cNvSpPr/>
          <p:nvPr/>
        </p:nvSpPr>
        <p:spPr>
          <a:xfrm>
            <a:off x="4139952" y="3717032"/>
            <a:ext cx="64807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Erp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集群</a:t>
            </a:r>
            <a:r>
              <a:rPr lang="en-US" altLang="zh-CN" sz="800" dirty="0" smtClean="0"/>
              <a:t>)</a:t>
            </a:r>
            <a:endParaRPr lang="zh-CN" altLang="en-US" sz="800" dirty="0" smtClean="0"/>
          </a:p>
          <a:p>
            <a:pPr algn="ctr"/>
            <a:endParaRPr lang="zh-CN" altLang="en-US" sz="800" dirty="0"/>
          </a:p>
        </p:txBody>
      </p:sp>
      <p:sp>
        <p:nvSpPr>
          <p:cNvPr id="24" name="圆角矩形 23"/>
          <p:cNvSpPr/>
          <p:nvPr/>
        </p:nvSpPr>
        <p:spPr>
          <a:xfrm>
            <a:off x="1187624" y="3068960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Eureka</a:t>
            </a:r>
          </a:p>
          <a:p>
            <a:pPr algn="ctr"/>
            <a:r>
              <a:rPr lang="en-US" altLang="zh-CN" sz="800" dirty="0" smtClean="0"/>
              <a:t>Zookeeper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主从</a:t>
            </a:r>
            <a:r>
              <a:rPr lang="en-US" altLang="zh-CN" sz="800" dirty="0" smtClean="0"/>
              <a:t>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491880" y="3068960"/>
            <a:ext cx="2016224" cy="43204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588224" y="1196752"/>
            <a:ext cx="7920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/>
          </a:p>
          <a:p>
            <a:pPr algn="ctr"/>
            <a:r>
              <a:rPr lang="zh-CN" altLang="en-US" sz="800" dirty="0" smtClean="0"/>
              <a:t>埋点服务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集群</a:t>
            </a:r>
            <a:r>
              <a:rPr lang="en-US" altLang="zh-CN" sz="800" dirty="0" smtClean="0"/>
              <a:t>)</a:t>
            </a:r>
            <a:endParaRPr lang="zh-CN" altLang="en-US" sz="800" dirty="0" smtClean="0"/>
          </a:p>
          <a:p>
            <a:pPr algn="ctr"/>
            <a:endParaRPr lang="zh-CN" altLang="en-US" sz="800" dirty="0"/>
          </a:p>
        </p:txBody>
      </p:sp>
      <p:sp>
        <p:nvSpPr>
          <p:cNvPr id="30" name="圆角矩形 29"/>
          <p:cNvSpPr/>
          <p:nvPr/>
        </p:nvSpPr>
        <p:spPr>
          <a:xfrm>
            <a:off x="3491880" y="3645024"/>
            <a:ext cx="2016224" cy="43204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491880" y="4221088"/>
            <a:ext cx="2016224" cy="57606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39552" y="3933056"/>
            <a:ext cx="2016224" cy="1440160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275856" y="2852936"/>
            <a:ext cx="2376264" cy="208823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516216" y="980728"/>
            <a:ext cx="936103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683568" y="4149080"/>
            <a:ext cx="1728192" cy="43204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83568" y="4725144"/>
            <a:ext cx="1728192" cy="57606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203848" y="1988840"/>
            <a:ext cx="24482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187624" y="220486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MQ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主从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42" name="圆角矩形 41"/>
          <p:cNvSpPr/>
          <p:nvPr/>
        </p:nvSpPr>
        <p:spPr>
          <a:xfrm>
            <a:off x="1187624" y="1340768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Redis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主从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43" name="圆角矩形 42"/>
          <p:cNvSpPr/>
          <p:nvPr/>
        </p:nvSpPr>
        <p:spPr>
          <a:xfrm>
            <a:off x="6588224" y="5085184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ELK+HDFS+</a:t>
            </a:r>
          </a:p>
          <a:p>
            <a:pPr algn="ctr"/>
            <a:r>
              <a:rPr lang="en-US" altLang="zh-CN" sz="800" dirty="0" smtClean="0"/>
              <a:t>SPARK(</a:t>
            </a:r>
            <a:r>
              <a:rPr lang="zh-CN" altLang="en-US" sz="800" dirty="0" smtClean="0"/>
              <a:t>运算</a:t>
            </a:r>
            <a:r>
              <a:rPr lang="en-US" altLang="zh-CN" sz="800" dirty="0" smtClean="0"/>
              <a:t>)+mysql</a:t>
            </a:r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慢查询，异常统计等</a:t>
            </a:r>
            <a:r>
              <a:rPr lang="en-US" altLang="zh-CN" sz="800" dirty="0" smtClean="0"/>
              <a:t>)</a:t>
            </a:r>
            <a:endParaRPr lang="zh-CN" altLang="en-US" sz="800" dirty="0" smtClean="0"/>
          </a:p>
        </p:txBody>
      </p:sp>
      <p:sp>
        <p:nvSpPr>
          <p:cNvPr id="44" name="圆角矩形 43"/>
          <p:cNvSpPr/>
          <p:nvPr/>
        </p:nvSpPr>
        <p:spPr>
          <a:xfrm>
            <a:off x="6588224" y="2420888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日志异常邮件</a:t>
            </a:r>
            <a:endParaRPr lang="en-US" altLang="zh-CN" sz="800" dirty="0" smtClean="0"/>
          </a:p>
        </p:txBody>
      </p:sp>
      <p:sp>
        <p:nvSpPr>
          <p:cNvPr id="45" name="圆角矩形 44"/>
          <p:cNvSpPr/>
          <p:nvPr/>
        </p:nvSpPr>
        <p:spPr>
          <a:xfrm>
            <a:off x="6588224" y="2852936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服务器短信报警</a:t>
            </a:r>
            <a:endParaRPr lang="en-US" altLang="zh-CN" sz="800" dirty="0" smtClean="0"/>
          </a:p>
        </p:txBody>
      </p:sp>
      <p:sp>
        <p:nvSpPr>
          <p:cNvPr id="46" name="圆角矩形 45"/>
          <p:cNvSpPr/>
          <p:nvPr/>
        </p:nvSpPr>
        <p:spPr>
          <a:xfrm>
            <a:off x="6516216" y="2204864"/>
            <a:ext cx="15841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588224" y="3861048"/>
            <a:ext cx="1296144" cy="400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数据仓</a:t>
            </a:r>
            <a:r>
              <a:rPr lang="zh-CN" altLang="en-US" sz="800" dirty="0" smtClean="0"/>
              <a:t>库</a:t>
            </a:r>
            <a:r>
              <a:rPr lang="en-US" altLang="zh-CN" sz="800" smtClean="0"/>
              <a:t>(FineReport)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(</a:t>
            </a:r>
            <a:r>
              <a:rPr lang="zh-CN" altLang="en-US" sz="800" dirty="0" smtClean="0"/>
              <a:t>报表、汇总数据查询等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48" name="圆角矩形 47"/>
          <p:cNvSpPr/>
          <p:nvPr/>
        </p:nvSpPr>
        <p:spPr>
          <a:xfrm>
            <a:off x="6588224" y="1600608"/>
            <a:ext cx="774986" cy="2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友盟</a:t>
            </a:r>
            <a:endParaRPr lang="zh-CN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660232" y="980728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 行为统计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20272" y="2204864"/>
            <a:ext cx="625492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 异常监控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516216" y="4869160"/>
            <a:ext cx="1440160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948264" y="48691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 日志分析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516216" y="3645024"/>
            <a:ext cx="144016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948264" y="3645024"/>
            <a:ext cx="625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 数据仓库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59632" y="393305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 基础服务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043608" y="1124744"/>
            <a:ext cx="100811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331640" y="1124744"/>
            <a:ext cx="432048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缓存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043608" y="1988840"/>
            <a:ext cx="100811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259632" y="198884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消息队列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043608" y="2852936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259632" y="285293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注册中心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9952" y="2852936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    业务服务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452320" y="2420888"/>
            <a:ext cx="576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心跳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项目服务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Spring MVC + Spring + mybatis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329</Words>
  <Application>Microsoft Office PowerPoint</Application>
  <PresentationFormat>全屏显示(4:3)</PresentationFormat>
  <Paragraphs>101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项目服务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110</cp:revision>
  <dcterms:modified xsi:type="dcterms:W3CDTF">2018-03-01T09:44:36Z</dcterms:modified>
</cp:coreProperties>
</file>