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4" r:id="rId8"/>
    <p:sldId id="262" r:id="rId9"/>
    <p:sldId id="266" r:id="rId10"/>
    <p:sldId id="263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75FBB-BDCE-4CF0-9E4D-84F39E2A4BC9}" v="62" dt="2021-07-21T01:16:03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43" autoAdjust="0"/>
  </p:normalViewPr>
  <p:slideViewPr>
    <p:cSldViewPr snapToGrid="0">
      <p:cViewPr>
        <p:scale>
          <a:sx n="66" d="100"/>
          <a:sy n="66" d="100"/>
        </p:scale>
        <p:origin x="13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, Jiewen" userId="466aead4-8ec4-4fd5-baed-98caa4a6145d" providerId="ADAL" clId="{23BA85CC-39D8-4F62-A1FD-7E951B34F4E8}"/>
    <pc:docChg chg="undo custSel addSld modSld">
      <pc:chgData name="Yao, Jiewen" userId="466aead4-8ec4-4fd5-baed-98caa4a6145d" providerId="ADAL" clId="{23BA85CC-39D8-4F62-A1FD-7E951B34F4E8}" dt="2021-06-16T23:00:12.544" v="4141" actId="20577"/>
      <pc:docMkLst>
        <pc:docMk/>
      </pc:docMkLst>
      <pc:sldChg chg="modSp new mod">
        <pc:chgData name="Yao, Jiewen" userId="466aead4-8ec4-4fd5-baed-98caa4a6145d" providerId="ADAL" clId="{23BA85CC-39D8-4F62-A1FD-7E951B34F4E8}" dt="2021-06-15T15:13:53.108" v="2833" actId="20577"/>
        <pc:sldMkLst>
          <pc:docMk/>
          <pc:sldMk cId="2331158769" sldId="256"/>
        </pc:sldMkLst>
        <pc:spChg chg="mod">
          <ac:chgData name="Yao, Jiewen" userId="466aead4-8ec4-4fd5-baed-98caa4a6145d" providerId="ADAL" clId="{23BA85CC-39D8-4F62-A1FD-7E951B34F4E8}" dt="2021-06-15T15:13:53.108" v="2833" actId="20577"/>
          <ac:spMkLst>
            <pc:docMk/>
            <pc:sldMk cId="2331158769" sldId="256"/>
            <ac:spMk id="2" creationId="{9B0EDF81-294F-41CC-A35A-643C99A496AB}"/>
          </ac:spMkLst>
        </pc:spChg>
        <pc:spChg chg="mod">
          <ac:chgData name="Yao, Jiewen" userId="466aead4-8ec4-4fd5-baed-98caa4a6145d" providerId="ADAL" clId="{23BA85CC-39D8-4F62-A1FD-7E951B34F4E8}" dt="2021-06-15T13:08:33.793" v="62" actId="20577"/>
          <ac:spMkLst>
            <pc:docMk/>
            <pc:sldMk cId="2331158769" sldId="256"/>
            <ac:spMk id="3" creationId="{21BD1C70-52E7-4E59-9ABE-8F32D152002A}"/>
          </ac:spMkLst>
        </pc:spChg>
      </pc:sldChg>
      <pc:sldChg chg="addSp delSp modSp new mod">
        <pc:chgData name="Yao, Jiewen" userId="466aead4-8ec4-4fd5-baed-98caa4a6145d" providerId="ADAL" clId="{23BA85CC-39D8-4F62-A1FD-7E951B34F4E8}" dt="2021-06-15T13:21:16.593" v="350" actId="14100"/>
        <pc:sldMkLst>
          <pc:docMk/>
          <pc:sldMk cId="1062951365" sldId="257"/>
        </pc:sldMkLst>
        <pc:spChg chg="mod">
          <ac:chgData name="Yao, Jiewen" userId="466aead4-8ec4-4fd5-baed-98caa4a6145d" providerId="ADAL" clId="{23BA85CC-39D8-4F62-A1FD-7E951B34F4E8}" dt="2021-06-15T13:09:24.634" v="73" actId="20577"/>
          <ac:spMkLst>
            <pc:docMk/>
            <pc:sldMk cId="1062951365" sldId="257"/>
            <ac:spMk id="2" creationId="{8710CB13-03F0-4D39-B710-A0199470C468}"/>
          </ac:spMkLst>
        </pc:spChg>
        <pc:spChg chg="mod">
          <ac:chgData name="Yao, Jiewen" userId="466aead4-8ec4-4fd5-baed-98caa4a6145d" providerId="ADAL" clId="{23BA85CC-39D8-4F62-A1FD-7E951B34F4E8}" dt="2021-06-15T13:20:28.641" v="338" actId="6549"/>
          <ac:spMkLst>
            <pc:docMk/>
            <pc:sldMk cId="1062951365" sldId="257"/>
            <ac:spMk id="3" creationId="{F8FDA91A-580B-49F9-983C-3EB137736992}"/>
          </ac:spMkLst>
        </pc:spChg>
        <pc:spChg chg="add del">
          <ac:chgData name="Yao, Jiewen" userId="466aead4-8ec4-4fd5-baed-98caa4a6145d" providerId="ADAL" clId="{23BA85CC-39D8-4F62-A1FD-7E951B34F4E8}" dt="2021-06-15T13:11:58.354" v="125"/>
          <ac:spMkLst>
            <pc:docMk/>
            <pc:sldMk cId="1062951365" sldId="257"/>
            <ac:spMk id="4" creationId="{6C88854A-5295-48DA-BE39-53C552D5193B}"/>
          </ac:spMkLst>
        </pc:spChg>
        <pc:spChg chg="add mod">
          <ac:chgData name="Yao, Jiewen" userId="466aead4-8ec4-4fd5-baed-98caa4a6145d" providerId="ADAL" clId="{23BA85CC-39D8-4F62-A1FD-7E951B34F4E8}" dt="2021-06-15T13:21:05.770" v="347" actId="14100"/>
          <ac:spMkLst>
            <pc:docMk/>
            <pc:sldMk cId="1062951365" sldId="257"/>
            <ac:spMk id="6" creationId="{5317D551-AF7F-4A44-9331-BA79128B100E}"/>
          </ac:spMkLst>
        </pc:spChg>
        <pc:spChg chg="add mod">
          <ac:chgData name="Yao, Jiewen" userId="466aead4-8ec4-4fd5-baed-98caa4a6145d" providerId="ADAL" clId="{23BA85CC-39D8-4F62-A1FD-7E951B34F4E8}" dt="2021-06-15T13:21:16.593" v="350" actId="14100"/>
          <ac:spMkLst>
            <pc:docMk/>
            <pc:sldMk cId="1062951365" sldId="257"/>
            <ac:spMk id="7" creationId="{3BED3C41-48BE-4D07-8467-210A65A9DB74}"/>
          </ac:spMkLst>
        </pc:spChg>
        <pc:picChg chg="add mod">
          <ac:chgData name="Yao, Jiewen" userId="466aead4-8ec4-4fd5-baed-98caa4a6145d" providerId="ADAL" clId="{23BA85CC-39D8-4F62-A1FD-7E951B34F4E8}" dt="2021-06-15T13:20:37.796" v="343" actId="1076"/>
          <ac:picMkLst>
            <pc:docMk/>
            <pc:sldMk cId="1062951365" sldId="257"/>
            <ac:picMk id="5" creationId="{E9A5BE5E-3C2C-4CEB-A402-A506E09AECE5}"/>
          </ac:picMkLst>
        </pc:picChg>
      </pc:sldChg>
      <pc:sldChg chg="addSp delSp modSp add mod">
        <pc:chgData name="Yao, Jiewen" userId="466aead4-8ec4-4fd5-baed-98caa4a6145d" providerId="ADAL" clId="{23BA85CC-39D8-4F62-A1FD-7E951B34F4E8}" dt="2021-06-15T13:34:52.768" v="1068" actId="6549"/>
        <pc:sldMkLst>
          <pc:docMk/>
          <pc:sldMk cId="1747648731" sldId="258"/>
        </pc:sldMkLst>
        <pc:spChg chg="mod">
          <ac:chgData name="Yao, Jiewen" userId="466aead4-8ec4-4fd5-baed-98caa4a6145d" providerId="ADAL" clId="{23BA85CC-39D8-4F62-A1FD-7E951B34F4E8}" dt="2021-06-15T13:24:52.189" v="551" actId="20577"/>
          <ac:spMkLst>
            <pc:docMk/>
            <pc:sldMk cId="1747648731" sldId="258"/>
            <ac:spMk id="2" creationId="{8710CB13-03F0-4D39-B710-A0199470C468}"/>
          </ac:spMkLst>
        </pc:spChg>
        <pc:spChg chg="mod">
          <ac:chgData name="Yao, Jiewen" userId="466aead4-8ec4-4fd5-baed-98caa4a6145d" providerId="ADAL" clId="{23BA85CC-39D8-4F62-A1FD-7E951B34F4E8}" dt="2021-06-15T13:34:52.768" v="1068" actId="6549"/>
          <ac:spMkLst>
            <pc:docMk/>
            <pc:sldMk cId="1747648731" sldId="258"/>
            <ac:spMk id="3" creationId="{F8FDA91A-580B-49F9-983C-3EB137736992}"/>
          </ac:spMkLst>
        </pc:spChg>
        <pc:spChg chg="add del">
          <ac:chgData name="Yao, Jiewen" userId="466aead4-8ec4-4fd5-baed-98caa4a6145d" providerId="ADAL" clId="{23BA85CC-39D8-4F62-A1FD-7E951B34F4E8}" dt="2021-06-15T13:16:47.556" v="225"/>
          <ac:spMkLst>
            <pc:docMk/>
            <pc:sldMk cId="1747648731" sldId="258"/>
            <ac:spMk id="4" creationId="{9A26C249-C896-4916-AB66-46343A06D122}"/>
          </ac:spMkLst>
        </pc:spChg>
        <pc:spChg chg="add del">
          <ac:chgData name="Yao, Jiewen" userId="466aead4-8ec4-4fd5-baed-98caa4a6145d" providerId="ADAL" clId="{23BA85CC-39D8-4F62-A1FD-7E951B34F4E8}" dt="2021-06-15T13:17:27.579" v="254"/>
          <ac:spMkLst>
            <pc:docMk/>
            <pc:sldMk cId="1747648731" sldId="258"/>
            <ac:spMk id="5" creationId="{320492BA-3F17-4151-9FD5-2AC7395C345D}"/>
          </ac:spMkLst>
        </pc:spChg>
        <pc:spChg chg="add del">
          <ac:chgData name="Yao, Jiewen" userId="466aead4-8ec4-4fd5-baed-98caa4a6145d" providerId="ADAL" clId="{23BA85CC-39D8-4F62-A1FD-7E951B34F4E8}" dt="2021-06-15T13:17:33.483" v="256"/>
          <ac:spMkLst>
            <pc:docMk/>
            <pc:sldMk cId="1747648731" sldId="258"/>
            <ac:spMk id="6" creationId="{9A3A9F72-C041-4FA0-9A40-AC79ED5AEFA2}"/>
          </ac:spMkLst>
        </pc:spChg>
      </pc:sldChg>
      <pc:sldChg chg="addSp delSp modSp add mod">
        <pc:chgData name="Yao, Jiewen" userId="466aead4-8ec4-4fd5-baed-98caa4a6145d" providerId="ADAL" clId="{23BA85CC-39D8-4F62-A1FD-7E951B34F4E8}" dt="2021-06-15T13:50:07.947" v="1349" actId="20577"/>
        <pc:sldMkLst>
          <pc:docMk/>
          <pc:sldMk cId="3107133768" sldId="259"/>
        </pc:sldMkLst>
        <pc:spChg chg="mod">
          <ac:chgData name="Yao, Jiewen" userId="466aead4-8ec4-4fd5-baed-98caa4a6145d" providerId="ADAL" clId="{23BA85CC-39D8-4F62-A1FD-7E951B34F4E8}" dt="2021-06-15T13:50:07.947" v="1349" actId="20577"/>
          <ac:spMkLst>
            <pc:docMk/>
            <pc:sldMk cId="3107133768" sldId="259"/>
            <ac:spMk id="2" creationId="{8710CB13-03F0-4D39-B710-A0199470C468}"/>
          </ac:spMkLst>
        </pc:spChg>
        <pc:spChg chg="mod">
          <ac:chgData name="Yao, Jiewen" userId="466aead4-8ec4-4fd5-baed-98caa4a6145d" providerId="ADAL" clId="{23BA85CC-39D8-4F62-A1FD-7E951B34F4E8}" dt="2021-06-15T13:49:17.700" v="1341" actId="20577"/>
          <ac:spMkLst>
            <pc:docMk/>
            <pc:sldMk cId="3107133768" sldId="259"/>
            <ac:spMk id="3" creationId="{F8FDA91A-580B-49F9-983C-3EB137736992}"/>
          </ac:spMkLst>
        </pc:spChg>
        <pc:spChg chg="add del">
          <ac:chgData name="Yao, Jiewen" userId="466aead4-8ec4-4fd5-baed-98caa4a6145d" providerId="ADAL" clId="{23BA85CC-39D8-4F62-A1FD-7E951B34F4E8}" dt="2021-06-15T13:34:12.875" v="1008"/>
          <ac:spMkLst>
            <pc:docMk/>
            <pc:sldMk cId="3107133768" sldId="259"/>
            <ac:spMk id="4" creationId="{8ED669C6-9991-469C-8827-5AECD3C8009D}"/>
          </ac:spMkLst>
        </pc:spChg>
        <pc:spChg chg="add del">
          <ac:chgData name="Yao, Jiewen" userId="466aead4-8ec4-4fd5-baed-98caa4a6145d" providerId="ADAL" clId="{23BA85CC-39D8-4F62-A1FD-7E951B34F4E8}" dt="2021-06-15T13:43:09.466" v="1277"/>
          <ac:spMkLst>
            <pc:docMk/>
            <pc:sldMk cId="3107133768" sldId="259"/>
            <ac:spMk id="5" creationId="{332A52CB-1519-4309-A4B8-7F4738A3548D}"/>
          </ac:spMkLst>
        </pc:spChg>
        <pc:spChg chg="add del">
          <ac:chgData name="Yao, Jiewen" userId="466aead4-8ec4-4fd5-baed-98caa4a6145d" providerId="ADAL" clId="{23BA85CC-39D8-4F62-A1FD-7E951B34F4E8}" dt="2021-06-15T13:46:55.812" v="1305"/>
          <ac:spMkLst>
            <pc:docMk/>
            <pc:sldMk cId="3107133768" sldId="259"/>
            <ac:spMk id="6" creationId="{1B138712-8FBA-49B8-AFBE-A6CD08CFDA76}"/>
          </ac:spMkLst>
        </pc:spChg>
      </pc:sldChg>
      <pc:sldChg chg="addSp delSp modSp add mod">
        <pc:chgData name="Yao, Jiewen" userId="466aead4-8ec4-4fd5-baed-98caa4a6145d" providerId="ADAL" clId="{23BA85CC-39D8-4F62-A1FD-7E951B34F4E8}" dt="2021-06-15T13:21:26.070" v="352" actId="1076"/>
        <pc:sldMkLst>
          <pc:docMk/>
          <pc:sldMk cId="640258082" sldId="260"/>
        </pc:sldMkLst>
        <pc:spChg chg="del">
          <ac:chgData name="Yao, Jiewen" userId="466aead4-8ec4-4fd5-baed-98caa4a6145d" providerId="ADAL" clId="{23BA85CC-39D8-4F62-A1FD-7E951B34F4E8}" dt="2021-06-15T13:14:03.720" v="196" actId="478"/>
          <ac:spMkLst>
            <pc:docMk/>
            <pc:sldMk cId="640258082" sldId="260"/>
            <ac:spMk id="3" creationId="{F8FDA91A-580B-49F9-983C-3EB137736992}"/>
          </ac:spMkLst>
        </pc:spChg>
        <pc:spChg chg="add del mod">
          <ac:chgData name="Yao, Jiewen" userId="466aead4-8ec4-4fd5-baed-98caa4a6145d" providerId="ADAL" clId="{23BA85CC-39D8-4F62-A1FD-7E951B34F4E8}" dt="2021-06-15T13:14:05.413" v="197" actId="478"/>
          <ac:spMkLst>
            <pc:docMk/>
            <pc:sldMk cId="640258082" sldId="260"/>
            <ac:spMk id="5" creationId="{D5A33DEE-8278-48E2-9607-8BF1A0FA7D59}"/>
          </ac:spMkLst>
        </pc:spChg>
        <pc:spChg chg="add mod">
          <ac:chgData name="Yao, Jiewen" userId="466aead4-8ec4-4fd5-baed-98caa4a6145d" providerId="ADAL" clId="{23BA85CC-39D8-4F62-A1FD-7E951B34F4E8}" dt="2021-06-15T13:15:01.284" v="211" actId="27636"/>
          <ac:spMkLst>
            <pc:docMk/>
            <pc:sldMk cId="640258082" sldId="260"/>
            <ac:spMk id="7" creationId="{EAA663FF-7DC5-4AB5-BDF0-A87EF01F2F3D}"/>
          </ac:spMkLst>
        </pc:spChg>
        <pc:picChg chg="add mod">
          <ac:chgData name="Yao, Jiewen" userId="466aead4-8ec4-4fd5-baed-98caa4a6145d" providerId="ADAL" clId="{23BA85CC-39D8-4F62-A1FD-7E951B34F4E8}" dt="2021-06-15T13:21:26.070" v="352" actId="1076"/>
          <ac:picMkLst>
            <pc:docMk/>
            <pc:sldMk cId="640258082" sldId="260"/>
            <ac:picMk id="6" creationId="{62E2EC68-746E-4956-A34A-8CB103756AC0}"/>
          </ac:picMkLst>
        </pc:picChg>
        <pc:picChg chg="add del mod">
          <ac:chgData name="Yao, Jiewen" userId="466aead4-8ec4-4fd5-baed-98caa4a6145d" providerId="ADAL" clId="{23BA85CC-39D8-4F62-A1FD-7E951B34F4E8}" dt="2021-06-15T13:20:30.915" v="339" actId="21"/>
          <ac:picMkLst>
            <pc:docMk/>
            <pc:sldMk cId="640258082" sldId="260"/>
            <ac:picMk id="8" creationId="{6FBF2413-76C8-4B70-967C-A5C08201CCE7}"/>
          </ac:picMkLst>
        </pc:picChg>
      </pc:sldChg>
      <pc:sldChg chg="addSp delSp modSp add mod">
        <pc:chgData name="Yao, Jiewen" userId="466aead4-8ec4-4fd5-baed-98caa4a6145d" providerId="ADAL" clId="{23BA85CC-39D8-4F62-A1FD-7E951B34F4E8}" dt="2021-06-15T14:16:03.453" v="2085" actId="20577"/>
        <pc:sldMkLst>
          <pc:docMk/>
          <pc:sldMk cId="1231074725" sldId="261"/>
        </pc:sldMkLst>
        <pc:spChg chg="mod">
          <ac:chgData name="Yao, Jiewen" userId="466aead4-8ec4-4fd5-baed-98caa4a6145d" providerId="ADAL" clId="{23BA85CC-39D8-4F62-A1FD-7E951B34F4E8}" dt="2021-06-15T13:50:17.485" v="1368" actId="14100"/>
          <ac:spMkLst>
            <pc:docMk/>
            <pc:sldMk cId="1231074725" sldId="261"/>
            <ac:spMk id="2" creationId="{8710CB13-03F0-4D39-B710-A0199470C468}"/>
          </ac:spMkLst>
        </pc:spChg>
        <pc:spChg chg="mod">
          <ac:chgData name="Yao, Jiewen" userId="466aead4-8ec4-4fd5-baed-98caa4a6145d" providerId="ADAL" clId="{23BA85CC-39D8-4F62-A1FD-7E951B34F4E8}" dt="2021-06-15T14:16:03.453" v="2085" actId="20577"/>
          <ac:spMkLst>
            <pc:docMk/>
            <pc:sldMk cId="1231074725" sldId="261"/>
            <ac:spMk id="3" creationId="{F8FDA91A-580B-49F9-983C-3EB137736992}"/>
          </ac:spMkLst>
        </pc:spChg>
        <pc:spChg chg="add del">
          <ac:chgData name="Yao, Jiewen" userId="466aead4-8ec4-4fd5-baed-98caa4a6145d" providerId="ADAL" clId="{23BA85CC-39D8-4F62-A1FD-7E951B34F4E8}" dt="2021-06-15T13:55:20.503" v="1720"/>
          <ac:spMkLst>
            <pc:docMk/>
            <pc:sldMk cId="1231074725" sldId="261"/>
            <ac:spMk id="4" creationId="{5E548407-E59A-4863-B790-A33A0FD3A8DA}"/>
          </ac:spMkLst>
        </pc:spChg>
        <pc:spChg chg="add del">
          <ac:chgData name="Yao, Jiewen" userId="466aead4-8ec4-4fd5-baed-98caa4a6145d" providerId="ADAL" clId="{23BA85CC-39D8-4F62-A1FD-7E951B34F4E8}" dt="2021-06-15T14:12:01.552" v="2019"/>
          <ac:spMkLst>
            <pc:docMk/>
            <pc:sldMk cId="1231074725" sldId="261"/>
            <ac:spMk id="5" creationId="{8FB83DFB-3AD8-4523-B1C3-552850D1D32D}"/>
          </ac:spMkLst>
        </pc:spChg>
      </pc:sldChg>
      <pc:sldChg chg="modSp add mod">
        <pc:chgData name="Yao, Jiewen" userId="466aead4-8ec4-4fd5-baed-98caa4a6145d" providerId="ADAL" clId="{23BA85CC-39D8-4F62-A1FD-7E951B34F4E8}" dt="2021-06-16T16:54:02.793" v="3981" actId="27636"/>
        <pc:sldMkLst>
          <pc:docMk/>
          <pc:sldMk cId="678043282" sldId="262"/>
        </pc:sldMkLst>
        <pc:spChg chg="mod">
          <ac:chgData name="Yao, Jiewen" userId="466aead4-8ec4-4fd5-baed-98caa4a6145d" providerId="ADAL" clId="{23BA85CC-39D8-4F62-A1FD-7E951B34F4E8}" dt="2021-06-15T15:36:20.196" v="3628" actId="20577"/>
          <ac:spMkLst>
            <pc:docMk/>
            <pc:sldMk cId="678043282" sldId="262"/>
            <ac:spMk id="2" creationId="{8710CB13-03F0-4D39-B710-A0199470C468}"/>
          </ac:spMkLst>
        </pc:spChg>
        <pc:spChg chg="mod">
          <ac:chgData name="Yao, Jiewen" userId="466aead4-8ec4-4fd5-baed-98caa4a6145d" providerId="ADAL" clId="{23BA85CC-39D8-4F62-A1FD-7E951B34F4E8}" dt="2021-06-16T16:54:02.793" v="3981" actId="27636"/>
          <ac:spMkLst>
            <pc:docMk/>
            <pc:sldMk cId="678043282" sldId="262"/>
            <ac:spMk id="3" creationId="{F8FDA91A-580B-49F9-983C-3EB137736992}"/>
          </ac:spMkLst>
        </pc:spChg>
      </pc:sldChg>
      <pc:sldChg chg="modSp add mod">
        <pc:chgData name="Yao, Jiewen" userId="466aead4-8ec4-4fd5-baed-98caa4a6145d" providerId="ADAL" clId="{23BA85CC-39D8-4F62-A1FD-7E951B34F4E8}" dt="2021-06-16T23:00:12.544" v="4141" actId="20577"/>
        <pc:sldMkLst>
          <pc:docMk/>
          <pc:sldMk cId="752251360" sldId="263"/>
        </pc:sldMkLst>
        <pc:spChg chg="mod">
          <ac:chgData name="Yao, Jiewen" userId="466aead4-8ec4-4fd5-baed-98caa4a6145d" providerId="ADAL" clId="{23BA85CC-39D8-4F62-A1FD-7E951B34F4E8}" dt="2021-06-15T15:16:06.627" v="2842" actId="20577"/>
          <ac:spMkLst>
            <pc:docMk/>
            <pc:sldMk cId="752251360" sldId="263"/>
            <ac:spMk id="2" creationId="{8710CB13-03F0-4D39-B710-A0199470C468}"/>
          </ac:spMkLst>
        </pc:spChg>
        <pc:spChg chg="mod">
          <ac:chgData name="Yao, Jiewen" userId="466aead4-8ec4-4fd5-baed-98caa4a6145d" providerId="ADAL" clId="{23BA85CC-39D8-4F62-A1FD-7E951B34F4E8}" dt="2021-06-16T23:00:12.544" v="4141" actId="20577"/>
          <ac:spMkLst>
            <pc:docMk/>
            <pc:sldMk cId="752251360" sldId="263"/>
            <ac:spMk id="3" creationId="{F8FDA91A-580B-49F9-983C-3EB137736992}"/>
          </ac:spMkLst>
        </pc:spChg>
      </pc:sldChg>
    </pc:docChg>
  </pc:docChgLst>
  <pc:docChgLst>
    <pc:chgData name="Yao, Jiewen" userId="466aead4-8ec4-4fd5-baed-98caa4a6145d" providerId="ADAL" clId="{C1C75FBB-BDCE-4CF0-9E4D-84F39E2A4BC9}"/>
    <pc:docChg chg="undo custSel addSld delSld modSld sldOrd">
      <pc:chgData name="Yao, Jiewen" userId="466aead4-8ec4-4fd5-baed-98caa4a6145d" providerId="ADAL" clId="{C1C75FBB-BDCE-4CF0-9E4D-84F39E2A4BC9}" dt="2021-07-21T01:16:24.397" v="908" actId="2161"/>
      <pc:docMkLst>
        <pc:docMk/>
      </pc:docMkLst>
      <pc:sldChg chg="modSp mod">
        <pc:chgData name="Yao, Jiewen" userId="466aead4-8ec4-4fd5-baed-98caa4a6145d" providerId="ADAL" clId="{C1C75FBB-BDCE-4CF0-9E4D-84F39E2A4BC9}" dt="2021-07-21T01:03:15.923" v="660" actId="20577"/>
        <pc:sldMkLst>
          <pc:docMk/>
          <pc:sldMk cId="2331158769" sldId="256"/>
        </pc:sldMkLst>
        <pc:spChg chg="mod">
          <ac:chgData name="Yao, Jiewen" userId="466aead4-8ec4-4fd5-baed-98caa4a6145d" providerId="ADAL" clId="{C1C75FBB-BDCE-4CF0-9E4D-84F39E2A4BC9}" dt="2021-07-21T01:03:15.923" v="660" actId="20577"/>
          <ac:spMkLst>
            <pc:docMk/>
            <pc:sldMk cId="2331158769" sldId="256"/>
            <ac:spMk id="2" creationId="{9B0EDF81-294F-41CC-A35A-643C99A496AB}"/>
          </ac:spMkLst>
        </pc:spChg>
      </pc:sldChg>
      <pc:sldChg chg="modSp del mod">
        <pc:chgData name="Yao, Jiewen" userId="466aead4-8ec4-4fd5-baed-98caa4a6145d" providerId="ADAL" clId="{C1C75FBB-BDCE-4CF0-9E4D-84F39E2A4BC9}" dt="2021-07-21T01:00:38.719" v="525" actId="47"/>
        <pc:sldMkLst>
          <pc:docMk/>
          <pc:sldMk cId="1231074725" sldId="261"/>
        </pc:sldMkLst>
        <pc:spChg chg="mod">
          <ac:chgData name="Yao, Jiewen" userId="466aead4-8ec4-4fd5-baed-98caa4a6145d" providerId="ADAL" clId="{C1C75FBB-BDCE-4CF0-9E4D-84F39E2A4BC9}" dt="2021-07-21T00:44:09.635" v="263" actId="14100"/>
          <ac:spMkLst>
            <pc:docMk/>
            <pc:sldMk cId="1231074725" sldId="261"/>
            <ac:spMk id="2" creationId="{8710CB13-03F0-4D39-B710-A0199470C468}"/>
          </ac:spMkLst>
        </pc:spChg>
        <pc:spChg chg="mod">
          <ac:chgData name="Yao, Jiewen" userId="466aead4-8ec4-4fd5-baed-98caa4a6145d" providerId="ADAL" clId="{C1C75FBB-BDCE-4CF0-9E4D-84F39E2A4BC9}" dt="2021-07-21T00:47:45.285" v="365" actId="20577"/>
          <ac:spMkLst>
            <pc:docMk/>
            <pc:sldMk cId="1231074725" sldId="261"/>
            <ac:spMk id="3" creationId="{F8FDA91A-580B-49F9-983C-3EB137736992}"/>
          </ac:spMkLst>
        </pc:spChg>
      </pc:sldChg>
      <pc:sldChg chg="addSp delSp modSp add mod">
        <pc:chgData name="Yao, Jiewen" userId="466aead4-8ec4-4fd5-baed-98caa4a6145d" providerId="ADAL" clId="{C1C75FBB-BDCE-4CF0-9E4D-84F39E2A4BC9}" dt="2021-07-21T01:10:17.305" v="805" actId="20577"/>
        <pc:sldMkLst>
          <pc:docMk/>
          <pc:sldMk cId="2263220067" sldId="264"/>
        </pc:sldMkLst>
        <pc:spChg chg="mod">
          <ac:chgData name="Yao, Jiewen" userId="466aead4-8ec4-4fd5-baed-98caa4a6145d" providerId="ADAL" clId="{C1C75FBB-BDCE-4CF0-9E4D-84F39E2A4BC9}" dt="2021-07-21T01:10:17.305" v="805" actId="20577"/>
          <ac:spMkLst>
            <pc:docMk/>
            <pc:sldMk cId="2263220067" sldId="264"/>
            <ac:spMk id="2" creationId="{8710CB13-03F0-4D39-B710-A0199470C468}"/>
          </ac:spMkLst>
        </pc:spChg>
        <pc:spChg chg="del">
          <ac:chgData name="Yao, Jiewen" userId="466aead4-8ec4-4fd5-baed-98caa4a6145d" providerId="ADAL" clId="{C1C75FBB-BDCE-4CF0-9E4D-84F39E2A4BC9}" dt="2021-07-21T00:50:08.074" v="367" actId="478"/>
          <ac:spMkLst>
            <pc:docMk/>
            <pc:sldMk cId="2263220067" sldId="264"/>
            <ac:spMk id="3" creationId="{F8FDA91A-580B-49F9-983C-3EB137736992}"/>
          </ac:spMkLst>
        </pc:spChg>
        <pc:spChg chg="add del mod">
          <ac:chgData name="Yao, Jiewen" userId="466aead4-8ec4-4fd5-baed-98caa4a6145d" providerId="ADAL" clId="{C1C75FBB-BDCE-4CF0-9E4D-84F39E2A4BC9}" dt="2021-07-21T00:50:11.855" v="368" actId="478"/>
          <ac:spMkLst>
            <pc:docMk/>
            <pc:sldMk cId="2263220067" sldId="264"/>
            <ac:spMk id="5" creationId="{9BF4BB99-5B95-499D-A52E-6214135579F9}"/>
          </ac:spMkLst>
        </pc:spChg>
        <pc:graphicFrameChg chg="add mod modGraphic">
          <ac:chgData name="Yao, Jiewen" userId="466aead4-8ec4-4fd5-baed-98caa4a6145d" providerId="ADAL" clId="{C1C75FBB-BDCE-4CF0-9E4D-84F39E2A4BC9}" dt="2021-07-21T01:06:33.101" v="780" actId="6549"/>
          <ac:graphicFrameMkLst>
            <pc:docMk/>
            <pc:sldMk cId="2263220067" sldId="264"/>
            <ac:graphicFrameMk id="6" creationId="{9F903B17-31AE-4D95-A2A0-89B7160E7FB9}"/>
          </ac:graphicFrameMkLst>
        </pc:graphicFrameChg>
        <pc:graphicFrameChg chg="add del mod modGraphic">
          <ac:chgData name="Yao, Jiewen" userId="466aead4-8ec4-4fd5-baed-98caa4a6145d" providerId="ADAL" clId="{C1C75FBB-BDCE-4CF0-9E4D-84F39E2A4BC9}" dt="2021-07-21T00:55:00.555" v="446" actId="478"/>
          <ac:graphicFrameMkLst>
            <pc:docMk/>
            <pc:sldMk cId="2263220067" sldId="264"/>
            <ac:graphicFrameMk id="7" creationId="{5E5F5517-31E8-4D0E-843E-0BA93961B9FB}"/>
          </ac:graphicFrameMkLst>
        </pc:graphicFrameChg>
      </pc:sldChg>
      <pc:sldChg chg="delSp modSp add mod ord">
        <pc:chgData name="Yao, Jiewen" userId="466aead4-8ec4-4fd5-baed-98caa4a6145d" providerId="ADAL" clId="{C1C75FBB-BDCE-4CF0-9E4D-84F39E2A4BC9}" dt="2021-07-21T01:16:24.397" v="908" actId="2161"/>
        <pc:sldMkLst>
          <pc:docMk/>
          <pc:sldMk cId="1532188576" sldId="265"/>
        </pc:sldMkLst>
        <pc:spChg chg="mod">
          <ac:chgData name="Yao, Jiewen" userId="466aead4-8ec4-4fd5-baed-98caa4a6145d" providerId="ADAL" clId="{C1C75FBB-BDCE-4CF0-9E4D-84F39E2A4BC9}" dt="2021-07-21T01:10:10.169" v="803" actId="20577"/>
          <ac:spMkLst>
            <pc:docMk/>
            <pc:sldMk cId="1532188576" sldId="265"/>
            <ac:spMk id="2" creationId="{8710CB13-03F0-4D39-B710-A0199470C468}"/>
          </ac:spMkLst>
        </pc:spChg>
        <pc:graphicFrameChg chg="del">
          <ac:chgData name="Yao, Jiewen" userId="466aead4-8ec4-4fd5-baed-98caa4a6145d" providerId="ADAL" clId="{C1C75FBB-BDCE-4CF0-9E4D-84F39E2A4BC9}" dt="2021-07-21T00:55:04.673" v="447" actId="478"/>
          <ac:graphicFrameMkLst>
            <pc:docMk/>
            <pc:sldMk cId="1532188576" sldId="265"/>
            <ac:graphicFrameMk id="6" creationId="{9F903B17-31AE-4D95-A2A0-89B7160E7FB9}"/>
          </ac:graphicFrameMkLst>
        </pc:graphicFrameChg>
        <pc:graphicFrameChg chg="mod modGraphic">
          <ac:chgData name="Yao, Jiewen" userId="466aead4-8ec4-4fd5-baed-98caa4a6145d" providerId="ADAL" clId="{C1C75FBB-BDCE-4CF0-9E4D-84F39E2A4BC9}" dt="2021-07-21T01:16:24.397" v="908" actId="2161"/>
          <ac:graphicFrameMkLst>
            <pc:docMk/>
            <pc:sldMk cId="1532188576" sldId="265"/>
            <ac:graphicFrameMk id="7" creationId="{5E5F5517-31E8-4D0E-843E-0BA93961B9F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116A-121C-4F5D-877F-A81294A7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AED2A-B704-4763-AD7C-A30F93EA7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1D940-D4D5-459F-BB49-42A875A3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4A5F-45C0-439D-B1FF-EA3FFD0AAE3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EC6B-6AC1-4CB4-8137-FFF63980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B80CF-5CCA-42EA-A040-E735D255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E5-DEB7-4CFC-8227-82FC93CC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8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A144-57A2-4707-A077-B0369D05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2613A-DE58-47E2-91FD-8EAFC333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EA064-3D07-462E-8B06-34F7E673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4A5F-45C0-439D-B1FF-EA3FFD0AAE3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90ED-EA55-46A9-97A5-9EFBEAF5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4A8B-FBD6-4454-AA99-9BFE0F1B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E5-DEB7-4CFC-8227-82FC93CC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2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DF33A-04CC-4F63-86CE-C4A236BB3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1669E-AB88-4C00-A8AA-D2AD5E2B5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0F4A5-3FD9-49EF-A597-36A6AE99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4A5F-45C0-439D-B1FF-EA3FFD0AAE3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64832-E820-48D4-9F3D-9A2EAE11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47A94-8395-449E-9A48-71E73ADE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E5-DEB7-4CFC-8227-82FC93CC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7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AE3C-30BC-4383-9286-915C226A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E0FB-31BA-487A-803A-C5AAC425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305CC-3366-4208-B109-8AAE2921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4A5F-45C0-439D-B1FF-EA3FFD0AAE3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E770-DA84-4265-B69B-B993EA95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BB60-E873-4708-9654-409A7B43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E5-DEB7-4CFC-8227-82FC93CC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DECC-9C73-4168-BC8A-D081E05E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7048F-5480-4D3B-A1F2-DBE5FB2A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9C3E3-3493-416D-AB38-1BB9F3B4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4A5F-45C0-439D-B1FF-EA3FFD0AAE3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C6459-C422-47C1-B466-5B198965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BE0D-4F91-4AF9-A349-85DED08F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E5-DEB7-4CFC-8227-82FC93CC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066B-DA79-4AEE-8A7C-8AEE0637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A32E-B58E-43FE-B813-E1EE9B782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B1D8C-0F07-47A9-9DEE-8E9A6CE6A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F65A2-2182-4071-95B1-8B54356C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4A5F-45C0-439D-B1FF-EA3FFD0AAE3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B80BA-A6C2-4AD6-AC4F-324F03FB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13621-B420-478D-920B-6D5E37DA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E5-DEB7-4CFC-8227-82FC93CC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8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86D5-FBCF-49E6-AB7F-61C463F4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7804-E069-4247-B0B8-B706F362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96D7B-E258-4422-9FDC-0E87F0B4F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08970-8A91-4B43-B904-A7D7FCCFE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14B1-2692-4F8C-BC8B-1A3748F0E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0730C-9C87-494A-9AC2-5269C4E3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4A5F-45C0-439D-B1FF-EA3FFD0AAE3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5FDA8-6D39-4407-A06E-C3AC3434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C5C16-7422-47F8-8DD7-CC20EC0D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E5-DEB7-4CFC-8227-82FC93CC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2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742D-59DD-4A73-BA21-08CE42C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DA710-8A62-497E-9B6E-5E148F96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4A5F-45C0-439D-B1FF-EA3FFD0AAE3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F2ADA-5BAC-4095-B6DB-D863400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718F9-41BB-4E5D-9BE5-8F0A8B35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E5-DEB7-4CFC-8227-82FC93CC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2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16D0-9693-4461-A699-F85E5E6B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4A5F-45C0-439D-B1FF-EA3FFD0AAE3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1ADAF-FA23-4647-B085-C3796709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97643-0432-41B1-8DA4-B794DBEA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E5-DEB7-4CFC-8227-82FC93CC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95EA-66FE-467E-9D88-583129A3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9A3AB-14AB-4D04-9387-169DA21D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FEEA7-AEC2-4E67-9376-4E1C2835C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07197-ABE3-412B-9F2A-07DEC93D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4A5F-45C0-439D-B1FF-EA3FFD0AAE3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396F2-E2D4-46EE-9B1D-ECC6D3B0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8435C-875C-421A-9FE3-987F9EB5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E5-DEB7-4CFC-8227-82FC93CC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412D-1247-4AC0-BB8A-C887536F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93ABF-C39D-40AF-93A9-90EFDAA3F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B7046-FA39-4EE3-B4D2-8F7526186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85F3A-5BBF-49B9-98DA-8C41F6FD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4A5F-45C0-439D-B1FF-EA3FFD0AAE3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C4714-E560-46EB-8548-E2ADFE27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53DDD-D199-4437-BB23-18E0BDF0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E5-DEB7-4CFC-8227-82FC93CC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C0E35-23CA-42D9-A45F-D64B0CDE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E3042-799F-4EDF-9D31-CAAA956F6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AAD0-EF1F-4834-9C56-84D561A7C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4A5F-45C0-439D-B1FF-EA3FFD0AAE3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EE1C-EAFC-4B35-A668-72C83882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0347-80D6-4282-9A86-73FE483C0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BCE5-DEB7-4CFC-8227-82FC93CC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2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tianocore.org/show_bug.cgi?id=2949" TargetMode="External"/><Relationship Id="rId2" Type="http://schemas.openxmlformats.org/officeDocument/2006/relationships/hyperlink" Target="https://bugzilla.tianocore.org/show_bug.cgi?id=295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anocore/edk2-staging/compare/about...divneil:Bugzilla2950-AuthService-extending-digest-algorithm-support?expand=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manufacture/desktop/windows-secure-boot-key-creation-and-management-guidance#12-public-key-cryptography" TargetMode="External"/><Relationship Id="rId2" Type="http://schemas.openxmlformats.org/officeDocument/2006/relationships/hyperlink" Target="https://bugzilla.tianocore.org/show_bug.cgi?id=34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ibm.com/technologies/linux/articles/protect-system-firmware-openpower/" TargetMode="External"/><Relationship Id="rId3" Type="http://schemas.openxmlformats.org/officeDocument/2006/relationships/hyperlink" Target="https://trustedcomputinggroup.org/resource/pc-client-specific-platform-firmware-profile-specification/" TargetMode="External"/><Relationship Id="rId7" Type="http://schemas.openxmlformats.org/officeDocument/2006/relationships/hyperlink" Target="https://link.springer.com/chapter/10.1007/978-1-4842-0070-4_5" TargetMode="External"/><Relationship Id="rId2" Type="http://schemas.openxmlformats.org/officeDocument/2006/relationships/hyperlink" Target="https://trustedcomputinggroup.org/resource/tcg-efi-protocol-specifi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cisig.com/specifications" TargetMode="External"/><Relationship Id="rId5" Type="http://schemas.openxmlformats.org/officeDocument/2006/relationships/hyperlink" Target="https://www.dmtf.org/sites/default/files/standards/documents/DSP0274_1.1.1.pdf" TargetMode="External"/><Relationship Id="rId4" Type="http://schemas.openxmlformats.org/officeDocument/2006/relationships/hyperlink" Target="https://datatracker.ietf.org/doc/rfc8446/" TargetMode="External"/><Relationship Id="rId9" Type="http://schemas.openxmlformats.org/officeDocument/2006/relationships/hyperlink" Target="https://docs.microsoft.com/en-us/windows-hardware/manufacture/desktop/windows-secure-boot-key-creation-and-management-guidance#12-public-key-cryptograph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sa.cn/news.aspx?id=bgHZbw0110I=&amp;t=%E9%80%9A%E7%9F%A5%E5%85%AC%E5%91%8A" TargetMode="External"/><Relationship Id="rId2" Type="http://schemas.openxmlformats.org/officeDocument/2006/relationships/hyperlink" Target="https://apps.nsa.gov/iaarchive/programs/iad-initiatives/cnsa-suite.cf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Se1Dd-raIZhl_xV3MnECeuu_I0nF-keg4kqXyK4k4Wc/edit#heading=h.5z2d7x9gbhk0" TargetMode="External"/><Relationship Id="rId5" Type="http://schemas.openxmlformats.org/officeDocument/2006/relationships/hyperlink" Target="https://developer.arm.com/-/media/Arm%20Developer%20Community/PDF/PSA/DEN0083_PSA_TBSA-M_1.0-bet2.pdf?revision=95776bd7-b790-48f0-bb18-ee064fb381ad" TargetMode="External"/><Relationship Id="rId4" Type="http://schemas.openxmlformats.org/officeDocument/2006/relationships/hyperlink" Target="https://developer.arm.com/documentation/den0006/lates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DF81-294F-41CC-A35A-643C99A49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UEFI Crypto Agile</a:t>
            </a:r>
            <a:br>
              <a:rPr lang="en-US"/>
            </a:br>
            <a:r>
              <a:rPr lang="en-US"/>
              <a:t>(v 0.3)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D1C70-52E7-4E59-9ABE-8F32D1520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Jiewen Yao, November 3, 2021</a:t>
            </a:r>
          </a:p>
        </p:txBody>
      </p:sp>
    </p:spTree>
    <p:extLst>
      <p:ext uri="{BB962C8B-B14F-4D97-AF65-F5344CB8AC3E}">
        <p14:creationId xmlns:p14="http://schemas.microsoft.com/office/powerpoint/2010/main" val="233115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CB13-03F0-4D39-B710-A0199470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Proposal – Phase II – Multiple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A91A-580B-49F9-983C-3EB13773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8635" cy="4351338"/>
          </a:xfrm>
        </p:spPr>
        <p:txBody>
          <a:bodyPr>
            <a:normAutofit/>
          </a:bodyPr>
          <a:lstStyle/>
          <a:p>
            <a:r>
              <a:rPr lang="en-US" b="1"/>
              <a:t>Spec:</a:t>
            </a:r>
          </a:p>
          <a:p>
            <a:pPr lvl="1"/>
            <a:r>
              <a:rPr lang="en-US"/>
              <a:t>Let BIOS support </a:t>
            </a:r>
            <a:r>
              <a:rPr lang="en-US" b="1"/>
              <a:t>multiple signature</a:t>
            </a:r>
            <a:r>
              <a:rPr lang="en-US"/>
              <a:t> (for auth variable set)</a:t>
            </a:r>
          </a:p>
          <a:p>
            <a:pPr lvl="2"/>
            <a:r>
              <a:rPr lang="en-US"/>
              <a:t>BIOS support SHA256 (old) + SHA384 (new)</a:t>
            </a:r>
          </a:p>
          <a:p>
            <a:pPr lvl="2"/>
            <a:r>
              <a:rPr lang="en-US"/>
              <a:t>OS (caller) can provide both SHA256 (old) + SHA384 (new)</a:t>
            </a:r>
          </a:p>
          <a:p>
            <a:pPr lvl="1"/>
            <a:r>
              <a:rPr lang="en-US"/>
              <a:t>Let BIOS </a:t>
            </a:r>
            <a:r>
              <a:rPr lang="en-US" b="1"/>
              <a:t>report</a:t>
            </a:r>
            <a:r>
              <a:rPr lang="en-US"/>
              <a:t> crypto algorithms</a:t>
            </a:r>
          </a:p>
          <a:p>
            <a:pPr lvl="2"/>
            <a:r>
              <a:rPr lang="en-US" b="1"/>
              <a:t>OsIndicationsActivatedCrypto</a:t>
            </a:r>
            <a:r>
              <a:rPr lang="en-US"/>
              <a:t> RO Variable (Hash, Asymmetric)</a:t>
            </a:r>
          </a:p>
          <a:p>
            <a:pPr lvl="2"/>
            <a:r>
              <a:rPr lang="en-US"/>
              <a:t>Absent means SHA256+RSA2048</a:t>
            </a:r>
          </a:p>
          <a:p>
            <a:r>
              <a:rPr lang="en-US" b="1"/>
              <a:t>EDKII:</a:t>
            </a:r>
          </a:p>
          <a:p>
            <a:pPr lvl="1"/>
            <a:r>
              <a:rPr lang="en-US"/>
              <a:t>Let BIOS choose a subset of algorithms at build time (</a:t>
            </a:r>
            <a:r>
              <a:rPr lang="en-US" b="1"/>
              <a:t>PCD</a:t>
            </a:r>
            <a:r>
              <a:rPr lang="en-US"/>
              <a:t>).</a:t>
            </a:r>
          </a:p>
          <a:p>
            <a:pPr lvl="1"/>
            <a:r>
              <a:rPr lang="en-US"/>
              <a:t>Let BIOS report </a:t>
            </a:r>
            <a:r>
              <a:rPr lang="en-US" b="1"/>
              <a:t>OsIndicationsActivatedCrypto.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5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CB13-03F0-4D39-B710-A0199470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Proposal – Phase II – </a:t>
            </a:r>
            <a:r>
              <a:rPr lang="en-US" b="1"/>
              <a:t>Compatibility Issue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A91A-580B-49F9-983C-3EB13773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612527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New OS + Old BIOS</a:t>
            </a:r>
            <a:endParaRPr lang="en-US" b="1"/>
          </a:p>
          <a:p>
            <a:pPr lvl="1"/>
            <a:r>
              <a:rPr lang="en-US"/>
              <a:t>If (EFI_SYSTEM_TABLE.Header.</a:t>
            </a:r>
            <a:r>
              <a:rPr lang="en-US" b="1"/>
              <a:t>Revision &lt;= 2.9</a:t>
            </a:r>
            <a:r>
              <a:rPr lang="en-US"/>
              <a:t>) || (</a:t>
            </a:r>
            <a:r>
              <a:rPr lang="en-US" b="1"/>
              <a:t>No OsIndicationsActivatedCrypto</a:t>
            </a:r>
            <a:r>
              <a:rPr lang="en-US"/>
              <a:t>)</a:t>
            </a:r>
          </a:p>
          <a:p>
            <a:pPr lvl="2"/>
            <a:r>
              <a:rPr lang="en-US"/>
              <a:t>It is an old BIOS. Choose SHA256/RSA2048.</a:t>
            </a:r>
          </a:p>
          <a:p>
            <a:pPr lvl="1"/>
            <a:r>
              <a:rPr lang="en-US"/>
              <a:t>Endif</a:t>
            </a:r>
          </a:p>
          <a:p>
            <a:pPr lvl="1"/>
            <a:endParaRPr lang="en-US"/>
          </a:p>
          <a:p>
            <a:r>
              <a:rPr lang="en-US"/>
              <a:t>New BIOS + Old OS</a:t>
            </a:r>
          </a:p>
          <a:p>
            <a:pPr lvl="1"/>
            <a:r>
              <a:rPr lang="en-US"/>
              <a:t>BIOS MUST support SHA256/RSA2048. It may support SHA384/RSA3072.</a:t>
            </a:r>
          </a:p>
          <a:p>
            <a:pPr lvl="1"/>
            <a:r>
              <a:rPr lang="en-US"/>
              <a:t>BIOS supports SetVariable() with SHA256/RSA2048.</a:t>
            </a:r>
          </a:p>
          <a:p>
            <a:pPr lvl="1"/>
            <a:r>
              <a:rPr lang="en-US"/>
              <a:t>db/dbx shall include both old cert (RSA2K) + new cert (RSA3K).</a:t>
            </a:r>
          </a:p>
          <a:p>
            <a:pPr lvl="1"/>
            <a:r>
              <a:rPr lang="en-US" b="1"/>
              <a:t>RISK: PCR7</a:t>
            </a:r>
            <a:r>
              <a:rPr lang="en-US"/>
              <a:t>. Does BitLocker have special expectation on PCR7 data (db/dbx) ?</a:t>
            </a:r>
          </a:p>
          <a:p>
            <a:pPr lvl="1"/>
            <a:r>
              <a:rPr lang="en-US" i="1"/>
              <a:t>[Solution in next page…]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4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CB13-03F0-4D39-B710-A0199470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Proposal – Phase II – OS based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A91A-580B-49F9-983C-3EB13773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8635" cy="4351338"/>
          </a:xfrm>
        </p:spPr>
        <p:txBody>
          <a:bodyPr>
            <a:normAutofit/>
          </a:bodyPr>
          <a:lstStyle/>
          <a:p>
            <a:r>
              <a:rPr lang="en-US" b="1"/>
              <a:t>Spec:</a:t>
            </a:r>
          </a:p>
          <a:p>
            <a:pPr lvl="1"/>
            <a:r>
              <a:rPr lang="en-US"/>
              <a:t>Let BIOS </a:t>
            </a:r>
            <a:r>
              <a:rPr lang="en-US" b="1"/>
              <a:t>support</a:t>
            </a:r>
            <a:r>
              <a:rPr lang="en-US"/>
              <a:t> crypto algorithms selection.</a:t>
            </a:r>
          </a:p>
          <a:p>
            <a:pPr lvl="2"/>
            <a:r>
              <a:rPr lang="en-US" b="1"/>
              <a:t>OsIndicationsActivatedCrypto</a:t>
            </a:r>
            <a:r>
              <a:rPr lang="en-US"/>
              <a:t> RO Variable (Hash, Asymmetric) // BIOS report to OS</a:t>
            </a:r>
          </a:p>
          <a:p>
            <a:pPr lvl="2"/>
            <a:r>
              <a:rPr lang="en-US" b="1"/>
              <a:t>OsIndicationsSupportedCrypto</a:t>
            </a:r>
            <a:r>
              <a:rPr lang="en-US"/>
              <a:t> RO Variable (Hash, Asymmetric) // BIOS report to OS</a:t>
            </a:r>
          </a:p>
          <a:p>
            <a:pPr lvl="2"/>
            <a:r>
              <a:rPr lang="en-US" b="1"/>
              <a:t>OsIndicationsPreferedCrypto</a:t>
            </a:r>
            <a:r>
              <a:rPr lang="en-US"/>
              <a:t> RW Variable (Hash, Asymmetric) // OS set to BIOS</a:t>
            </a:r>
          </a:p>
          <a:p>
            <a:r>
              <a:rPr lang="en-US" b="1"/>
              <a:t>EDKII:</a:t>
            </a:r>
          </a:p>
          <a:p>
            <a:pPr lvl="1"/>
            <a:r>
              <a:rPr lang="en-US"/>
              <a:t>Let BIOS report </a:t>
            </a:r>
            <a:r>
              <a:rPr lang="en-US" b="1"/>
              <a:t>OsIndicationsActivatedCrypto.</a:t>
            </a:r>
            <a:endParaRPr lang="en-US"/>
          </a:p>
          <a:p>
            <a:pPr lvl="1"/>
            <a:r>
              <a:rPr lang="en-US"/>
              <a:t>Let BIOS report </a:t>
            </a:r>
            <a:r>
              <a:rPr lang="en-US" b="1"/>
              <a:t>OsIndicationsSupportedCrypto.</a:t>
            </a:r>
            <a:endParaRPr lang="en-US"/>
          </a:p>
          <a:p>
            <a:pPr lvl="1"/>
            <a:r>
              <a:rPr lang="en-US"/>
              <a:t>Let BIOS handle </a:t>
            </a:r>
            <a:r>
              <a:rPr lang="en-US" b="1"/>
              <a:t>OsIndicationsPreferedCrypto.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5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CB13-03F0-4D39-B710-A0199470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Proposal – Phase II – </a:t>
            </a:r>
            <a:r>
              <a:rPr lang="en-US" b="1"/>
              <a:t>Compatibility Issue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A91A-580B-49F9-983C-3EB13773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r>
              <a:rPr lang="en-US"/>
              <a:t>New BIOS + Old OS</a:t>
            </a:r>
          </a:p>
          <a:p>
            <a:pPr lvl="1"/>
            <a:r>
              <a:rPr lang="en-US"/>
              <a:t>BIOS MUST set SHA256/RSA2048 as </a:t>
            </a:r>
            <a:r>
              <a:rPr lang="en-US" b="1"/>
              <a:t>ActivatedCrypto</a:t>
            </a:r>
            <a:r>
              <a:rPr lang="en-US"/>
              <a:t>, by default.</a:t>
            </a:r>
          </a:p>
          <a:p>
            <a:pPr lvl="1"/>
            <a:r>
              <a:rPr lang="en-US"/>
              <a:t>BIOS MAY set SHA256/RSA2048+SHA384/RSA3072 as </a:t>
            </a:r>
            <a:r>
              <a:rPr lang="en-US" b="1"/>
              <a:t>SupportedCrypto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/>
              <a:t>Old OS will ignore this variable and continue use the old algo.</a:t>
            </a:r>
          </a:p>
          <a:p>
            <a:pPr lvl="1"/>
            <a:r>
              <a:rPr lang="en-US"/>
              <a:t>New OS will use set </a:t>
            </a:r>
            <a:r>
              <a:rPr lang="en-US" b="1"/>
              <a:t>PreferredCrypto</a:t>
            </a:r>
            <a:r>
              <a:rPr lang="en-US"/>
              <a:t> and reboot the system.</a:t>
            </a:r>
          </a:p>
          <a:p>
            <a:pPr lvl="1"/>
            <a:r>
              <a:rPr lang="en-US"/>
              <a:t>BIOS MAY set SHA256/RSA2048+SHA384/RSA3072 as </a:t>
            </a:r>
            <a:r>
              <a:rPr lang="en-US" b="1"/>
              <a:t>ActivatedCrypto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b="1"/>
              <a:t>RISK</a:t>
            </a:r>
            <a:r>
              <a:rPr lang="en-US"/>
              <a:t>: Use swap the OS from new to old, but did not change ActivatedCrypto back.</a:t>
            </a:r>
          </a:p>
          <a:p>
            <a:pPr lvl="1"/>
            <a:r>
              <a:rPr lang="en-US"/>
              <a:t>BIOS SHOULD provide setup page to allow user set the </a:t>
            </a:r>
            <a:r>
              <a:rPr lang="en-US" b="1"/>
              <a:t>PreferredCrypto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CB13-03F0-4D39-B710-A0199470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A91A-580B-49F9-983C-3EB13773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[AuthService]: Digest Algorithm update for Authenticated Variables</a:t>
            </a:r>
          </a:p>
          <a:p>
            <a:pPr lvl="1"/>
            <a:r>
              <a:rPr lang="en-US">
                <a:hlinkClick r:id="rId2"/>
              </a:rPr>
              <a:t>https://bugzilla.tianocore.org/show_bug.cgi?id=2950</a:t>
            </a:r>
            <a:r>
              <a:rPr lang="en-US" b="1"/>
              <a:t> </a:t>
            </a:r>
          </a:p>
          <a:p>
            <a:r>
              <a:rPr lang="en-US" b="1"/>
              <a:t>[Unit Test]: Digest Algorithm update for Authenticated Variables</a:t>
            </a:r>
          </a:p>
          <a:p>
            <a:pPr lvl="1"/>
            <a:r>
              <a:rPr lang="en-US">
                <a:hlinkClick r:id="rId3"/>
              </a:rPr>
              <a:t>https://bugzilla.tianocore.org/show_bug.cgi?id=2949</a:t>
            </a:r>
            <a:r>
              <a:rPr lang="en-US"/>
              <a:t> </a:t>
            </a:r>
            <a:endParaRPr lang="en-US" b="1"/>
          </a:p>
          <a:p>
            <a:r>
              <a:rPr lang="en-US"/>
              <a:t>Add SHA384 and SHA512 support to Auth variable.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5BE5E-3C2C-4CEB-A402-A506E09AE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" y="4498367"/>
            <a:ext cx="11249025" cy="19945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17D551-AF7F-4A44-9331-BA79128B100E}"/>
              </a:ext>
            </a:extLst>
          </p:cNvPr>
          <p:cNvSpPr/>
          <p:nvPr/>
        </p:nvSpPr>
        <p:spPr>
          <a:xfrm>
            <a:off x="838200" y="6176963"/>
            <a:ext cx="1388165" cy="31591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D3C41-48BE-4D07-8467-210A65A9DB74}"/>
              </a:ext>
            </a:extLst>
          </p:cNvPr>
          <p:cNvSpPr/>
          <p:nvPr/>
        </p:nvSpPr>
        <p:spPr>
          <a:xfrm>
            <a:off x="11353800" y="5934490"/>
            <a:ext cx="183356" cy="37741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5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CB13-03F0-4D39-B710-A0199470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2EC68-746E-4956-A34A-8CB10375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48" y="2570030"/>
            <a:ext cx="6804991" cy="421454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663FF-7DC5-4AB5-BDF0-A87EF01F2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1232452"/>
          </a:xfrm>
        </p:spPr>
        <p:txBody>
          <a:bodyPr>
            <a:normAutofit lnSpcReduction="10000"/>
          </a:bodyPr>
          <a:lstStyle/>
          <a:p>
            <a:r>
              <a:rPr lang="en-US">
                <a:hlinkClick r:id="rId3"/>
              </a:rPr>
              <a:t>https://github.com/tianocore/edk2-staging/compare/about...divneil:Bugzilla2950-AuthService-extending-digest-algorithm-support?expand=1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CB13-03F0-4D39-B710-A0199470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Concern: (Summary from 2950)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A91A-580B-49F9-983C-3EB13773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/>
              <a:t>#1 – Specification</a:t>
            </a:r>
          </a:p>
          <a:p>
            <a:pPr lvl="1"/>
            <a:r>
              <a:rPr lang="en-US"/>
              <a:t>Prefer “future-proof wording does not exclude future algo.”</a:t>
            </a:r>
          </a:p>
          <a:p>
            <a:pPr lvl="1"/>
            <a:r>
              <a:rPr lang="en-US"/>
              <a:t>E.g. What about SHA3? What about SHA-512/256?</a:t>
            </a:r>
          </a:p>
          <a:p>
            <a:pPr lvl="1"/>
            <a:r>
              <a:rPr lang="en-US"/>
              <a:t>Proposal:</a:t>
            </a:r>
          </a:p>
          <a:p>
            <a:pPr lvl="2"/>
            <a:r>
              <a:rPr lang="en-US"/>
              <a:t>Remove text.</a:t>
            </a:r>
          </a:p>
          <a:p>
            <a:pPr lvl="2"/>
            <a:r>
              <a:rPr lang="en-US"/>
              <a:t>Refer to Algo in EFI_HASH2_PROTOCOL. (NOTE: MD5 and SHA1 are still there…)</a:t>
            </a:r>
          </a:p>
          <a:p>
            <a:pPr lvl="2"/>
            <a:r>
              <a:rPr lang="en-US"/>
              <a:t>Find a new place to describe the algorithm.</a:t>
            </a:r>
          </a:p>
          <a:p>
            <a:r>
              <a:rPr lang="en-US" b="1"/>
              <a:t>#2 – minimal and downgrade</a:t>
            </a:r>
          </a:p>
          <a:p>
            <a:pPr lvl="1"/>
            <a:r>
              <a:rPr lang="en-US"/>
              <a:t>What if a PK uses SHA-384 in the beginning then change to SHA-256 PK?</a:t>
            </a:r>
          </a:p>
          <a:p>
            <a:pPr lvl="1"/>
            <a:r>
              <a:rPr lang="en-US"/>
              <a:t>What if a PK uses SHA-384 in the beginning then change to SHA-512 PK?</a:t>
            </a:r>
          </a:p>
          <a:p>
            <a:r>
              <a:rPr lang="en-US" b="1"/>
              <a:t>#3 – capability detection</a:t>
            </a:r>
          </a:p>
          <a:p>
            <a:pPr lvl="1"/>
            <a:r>
              <a:rPr lang="en-US"/>
              <a:t>How can a caller detect the platform BIOS capability to support SHA-384/SHA-512?</a:t>
            </a:r>
          </a:p>
          <a:p>
            <a:pPr lvl="1"/>
            <a:r>
              <a:rPr lang="en-US"/>
              <a:t>Do we support *multiple* signatures on different HASH?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CB13-03F0-4D39-B710-A0199470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 Agile – Current Status (UEFI)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A91A-580B-49F9-983C-3EB13773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/>
              <a:t>UEFI cryptography agile</a:t>
            </a:r>
            <a:endParaRPr lang="en-US">
              <a:hlinkClick r:id="rId2"/>
            </a:endParaRPr>
          </a:p>
          <a:p>
            <a:pPr lvl="1"/>
            <a:r>
              <a:rPr lang="en-US">
                <a:hlinkClick r:id="rId2"/>
              </a:rPr>
              <a:t>https://bugzilla.tianocore.org/show_bug.cgi?id=3413</a:t>
            </a:r>
            <a:endParaRPr lang="en-US"/>
          </a:p>
          <a:p>
            <a:r>
              <a:rPr lang="en-US" b="1"/>
              <a:t>UEFI spec</a:t>
            </a:r>
            <a:endParaRPr lang="en-US">
              <a:hlinkClick r:id="rId2"/>
            </a:endParaRPr>
          </a:p>
          <a:p>
            <a:pPr lvl="1"/>
            <a:r>
              <a:rPr lang="en-US"/>
              <a:t>EFI_VARIABLE_AUTHENTICATION_3_CERT_ID descriptor only defines EFI_VARIABLE_AUTHENTICATION_3_CERT_ID_</a:t>
            </a:r>
            <a:r>
              <a:rPr lang="en-US">
                <a:solidFill>
                  <a:srgbClr val="FF0000"/>
                </a:solidFill>
              </a:rPr>
              <a:t>SHA256</a:t>
            </a:r>
            <a:r>
              <a:rPr lang="en-US"/>
              <a:t>.</a:t>
            </a:r>
          </a:p>
          <a:p>
            <a:pPr lvl="1"/>
            <a:r>
              <a:rPr lang="en-US"/>
              <a:t>EFI_VARIABLE_AUTHENTICATION, “Only a digest algorithm of </a:t>
            </a:r>
            <a:r>
              <a:rPr lang="en-US">
                <a:solidFill>
                  <a:srgbClr val="FF0000"/>
                </a:solidFill>
              </a:rPr>
              <a:t>SHA-256</a:t>
            </a:r>
            <a:r>
              <a:rPr lang="en-US"/>
              <a:t> is accepted.”, “Only a digest encryption algorithm of RSA with PKCS #1 v1.5 padding (</a:t>
            </a:r>
            <a:r>
              <a:rPr lang="en-US">
                <a:solidFill>
                  <a:srgbClr val="FF0000"/>
                </a:solidFill>
              </a:rPr>
              <a:t>RSASSA_PKCS1v1_5</a:t>
            </a:r>
            <a:r>
              <a:rPr lang="en-US"/>
              <a:t>). is accepted.”</a:t>
            </a:r>
          </a:p>
          <a:p>
            <a:pPr lvl="2"/>
            <a:r>
              <a:rPr lang="en-US"/>
              <a:t>NOTE: Other HASH: SHA-384/512/SHA3/SM3. Other signing: RSA_PSS, ECDSA, SM2.</a:t>
            </a:r>
          </a:p>
          <a:p>
            <a:pPr lvl="1"/>
            <a:r>
              <a:rPr lang="en-US"/>
              <a:t>“the recommended Platform Key format is </a:t>
            </a:r>
            <a:r>
              <a:rPr lang="en-US">
                <a:solidFill>
                  <a:srgbClr val="FF0000"/>
                </a:solidFill>
              </a:rPr>
              <a:t>RSA-2048</a:t>
            </a:r>
            <a:r>
              <a:rPr lang="en-US"/>
              <a:t>”</a:t>
            </a:r>
          </a:p>
          <a:p>
            <a:pPr lvl="1"/>
            <a:r>
              <a:rPr lang="en-US"/>
              <a:t>“</a:t>
            </a:r>
            <a:r>
              <a:rPr lang="en-US">
                <a:solidFill>
                  <a:srgbClr val="00B050"/>
                </a:solidFill>
              </a:rPr>
              <a:t>Multiple signatures are allowed </a:t>
            </a:r>
            <a:r>
              <a:rPr lang="en-US"/>
              <a:t>to exist in the binary’s certificate table (as per PE/COFF Section</a:t>
            </a:r>
            <a:br>
              <a:rPr lang="en-US"/>
            </a:br>
            <a:r>
              <a:rPr lang="en-US"/>
              <a:t>“Attribute Certificate Table”). Only one hash or signature is required to be present in </a:t>
            </a:r>
            <a:r>
              <a:rPr lang="en-US" i="1"/>
              <a:t>db</a:t>
            </a:r>
            <a:br>
              <a:rPr lang="en-US" i="1"/>
            </a:br>
            <a:r>
              <a:rPr lang="en-US"/>
              <a:t>in order to pass validation, so long as neither the </a:t>
            </a:r>
            <a:r>
              <a:rPr lang="en-US">
                <a:solidFill>
                  <a:srgbClr val="FF0000"/>
                </a:solidFill>
              </a:rPr>
              <a:t>SHA-256</a:t>
            </a:r>
            <a:r>
              <a:rPr lang="en-US"/>
              <a:t> hash of the binary nor any</a:t>
            </a:r>
            <a:br>
              <a:rPr lang="en-US"/>
            </a:br>
            <a:r>
              <a:rPr lang="en-US"/>
              <a:t>present signature is reflected in dbx.“</a:t>
            </a:r>
          </a:p>
          <a:p>
            <a:r>
              <a:rPr lang="en-US" b="1"/>
              <a:t>MSFT</a:t>
            </a:r>
            <a:endParaRPr lang="en-US">
              <a:hlinkClick r:id="rId2"/>
            </a:endParaRPr>
          </a:p>
          <a:p>
            <a:pPr lvl="1"/>
            <a:r>
              <a:rPr lang="en-US">
                <a:hlinkClick r:id="rId3"/>
              </a:rPr>
              <a:t>https://docs.microsoft.com/en-us/windows-hardware/manufacture/desktop/windows-secure-boot-key-creation-and-management-guidance#12-public-key-cryptography</a:t>
            </a:r>
            <a:r>
              <a:rPr lang="en-US"/>
              <a:t> </a:t>
            </a:r>
          </a:p>
          <a:p>
            <a:pPr lvl="2"/>
            <a:r>
              <a:rPr lang="en-US"/>
              <a:t>SHA-1/SHA-256 + RSA-2048</a:t>
            </a:r>
          </a:p>
        </p:txBody>
      </p:sp>
    </p:spTree>
    <p:extLst>
      <p:ext uri="{BB962C8B-B14F-4D97-AF65-F5344CB8AC3E}">
        <p14:creationId xmlns:p14="http://schemas.microsoft.com/office/powerpoint/2010/main" val="310713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CB13-03F0-4D39-B710-A0199470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58"/>
            <a:ext cx="10701130" cy="768972"/>
          </a:xfrm>
        </p:spPr>
        <p:txBody>
          <a:bodyPr/>
          <a:lstStyle/>
          <a:p>
            <a:r>
              <a:rPr lang="en-US"/>
              <a:t>Crypto Agile – Current Status Summary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5F5517-31E8-4D0E-843E-0BA93961B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39536"/>
              </p:ext>
            </p:extLst>
          </p:nvPr>
        </p:nvGraphicFramePr>
        <p:xfrm>
          <a:off x="372746" y="1520652"/>
          <a:ext cx="11617677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000">
                  <a:extLst>
                    <a:ext uri="{9D8B030D-6E8A-4147-A177-3AD203B41FA5}">
                      <a16:colId xmlns:a16="http://schemas.microsoft.com/office/drawing/2014/main" val="2093718473"/>
                    </a:ext>
                  </a:extLst>
                </a:gridCol>
                <a:gridCol w="5398677">
                  <a:extLst>
                    <a:ext uri="{9D8B030D-6E8A-4147-A177-3AD203B41FA5}">
                      <a16:colId xmlns:a16="http://schemas.microsoft.com/office/drawing/2014/main" val="272921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9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hlinkClick r:id="rId2"/>
                        </a:rPr>
                        <a:t>TCG – EFI protocol </a:t>
                      </a:r>
                      <a:r>
                        <a:rPr lang="en-US" sz="1800" b="1"/>
                        <a:t>/ </a:t>
                      </a:r>
                      <a:r>
                        <a:rPr lang="en-US" sz="1800" b="1">
                          <a:hlinkClick r:id="rId3"/>
                        </a:rPr>
                        <a:t>Platform Firmware Profile (PFP)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SHA1/SHA-{256,384,512}/SM3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1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hlinkClick r:id="rId4"/>
                        </a:rPr>
                        <a:t>IETF – Network TLS (RFC8446)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TLS Cipher Suite – for negotiation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5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hlinkClick r:id="rId5"/>
                        </a:rPr>
                        <a:t>DMTF – SPDM (Secure Protocol and Data Model) (DSP0274)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RSA{SSA,PSS}_{2048,3072,4096}/ECDSA_P{256,384,521}+{SHA,SHA3}_{256,384,512}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18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hlinkClick r:id="rId6"/>
                        </a:rPr>
                        <a:t>PCI-SIG – CMA (Component Measurement and Authentication) 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RSASSA_3072/ECDSA_P{256,384} + SHA{256,384}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06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hlinkClick r:id="rId7"/>
                        </a:rPr>
                        <a:t>coreboot – Google Binary Blob (GBB) firmware keys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RSA 8192 + SHA512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3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/>
                        </a:rPr>
                        <a:t>IBM Power Secure Boot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ECDSA (512 bit) + SHA512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9"/>
                        </a:rPr>
                        <a:t>MSFT Secure Boot 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RSA 2048 + SHA256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47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4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UEFI Secure Boot / Auth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RSA 2048 (PKCS1_1.5) + SHA 256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(*Need allow more)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64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18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CB13-03F0-4D39-B710-A0199470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58"/>
            <a:ext cx="10701130" cy="768972"/>
          </a:xfrm>
        </p:spPr>
        <p:txBody>
          <a:bodyPr/>
          <a:lstStyle/>
          <a:p>
            <a:r>
              <a:rPr lang="en-US"/>
              <a:t>Crypto Agile – Current Status Summary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F903B17-31AE-4D95-A2A0-89B7160E7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159755"/>
              </p:ext>
            </p:extLst>
          </p:nvPr>
        </p:nvGraphicFramePr>
        <p:xfrm>
          <a:off x="446566" y="1196949"/>
          <a:ext cx="11334308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7154">
                  <a:extLst>
                    <a:ext uri="{9D8B030D-6E8A-4147-A177-3AD203B41FA5}">
                      <a16:colId xmlns:a16="http://schemas.microsoft.com/office/drawing/2014/main" val="2093718473"/>
                    </a:ext>
                  </a:extLst>
                </a:gridCol>
                <a:gridCol w="5667154">
                  <a:extLst>
                    <a:ext uri="{9D8B030D-6E8A-4147-A177-3AD203B41FA5}">
                      <a16:colId xmlns:a16="http://schemas.microsoft.com/office/drawing/2014/main" val="2729216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Minimal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9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>
                          <a:hlinkClick r:id="rId2"/>
                        </a:rPr>
                        <a:t>Commercial National Security Algorithm Suite (CNSA Suite Guide)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Minimal: SHA384, RSAPSS_3072/ECDSA_P384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1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>
                          <a:hlinkClick r:id="rId3"/>
                        </a:rPr>
                        <a:t>PRC CESA Server BIOS Requirement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Minimal: SHA256/SM3, RSA_2048/SM2, ECDSA_256/SM2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5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>
                          <a:hlinkClick r:id="rId4"/>
                        </a:rPr>
                        <a:t>ARM Trusted Board Boot Requirements Client (TBBR-CLIENT) for A profile (DEN0006)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Minimal: AES_128, SHA256, ECDSA_256 (RSAPSS_2048)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18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>
                          <a:hlinkClick r:id="rId5"/>
                        </a:rPr>
                        <a:t>ARM Platform Security Architecture (PSA) Trusted Base System Architecture (TBSA) for M profile (DEN0083)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Minimal: AES_128, SHA256, ECDSA_256, RSA_3072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20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>
                          <a:hlinkClick r:id="rId6"/>
                        </a:rPr>
                        <a:t>OCP Secure Boot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Minimal: SHA384, RSAPSS_3072/ECDSA_P384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6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06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UEFI Secure Boot / Auth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*Need provide guidance for compatibility, and for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0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22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CB13-03F0-4D39-B710-A0199470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A91A-580B-49F9-983C-3EB13773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8635" cy="4783897"/>
          </a:xfrm>
        </p:spPr>
        <p:txBody>
          <a:bodyPr>
            <a:normAutofit fontScale="62500" lnSpcReduction="20000"/>
          </a:bodyPr>
          <a:lstStyle/>
          <a:p>
            <a:r>
              <a:rPr lang="en-US" b="1"/>
              <a:t>(Minimal)</a:t>
            </a:r>
          </a:p>
          <a:p>
            <a:r>
              <a:rPr lang="en-US"/>
              <a:t>1. Keep compatibility (Old BIOS + New OS, New BIOS + Old OS)</a:t>
            </a:r>
          </a:p>
          <a:p>
            <a:r>
              <a:rPr lang="en-US"/>
              <a:t>2. Allow a platform to use the algorithms defined in CNSA.</a:t>
            </a:r>
          </a:p>
          <a:p>
            <a:r>
              <a:rPr lang="en-US"/>
              <a:t>3. Allow BIOS configure the supported algorithms at build time.</a:t>
            </a:r>
          </a:p>
          <a:p>
            <a:r>
              <a:rPr lang="en-US"/>
              <a:t>4. Let BIOS report the supported algorithms.</a:t>
            </a:r>
          </a:p>
          <a:p>
            <a:r>
              <a:rPr lang="en-US"/>
              <a:t>---------------------</a:t>
            </a:r>
          </a:p>
          <a:p>
            <a:r>
              <a:rPr lang="en-US"/>
              <a:t>Define Policy on which algos are supported.</a:t>
            </a:r>
          </a:p>
          <a:p>
            <a:r>
              <a:rPr lang="en-US"/>
              <a:t>Support self-descriptive hash / signature.</a:t>
            </a:r>
          </a:p>
          <a:p>
            <a:r>
              <a:rPr lang="en-US" b="1"/>
              <a:t>(TBD)</a:t>
            </a:r>
          </a:p>
          <a:p>
            <a:r>
              <a:rPr lang="en-US"/>
              <a:t>5. Forbid BIOS to use the unsecure algorithms. (e.g. MD5, SHA1) – (just document ?)</a:t>
            </a:r>
          </a:p>
          <a:p>
            <a:r>
              <a:rPr lang="en-US"/>
              <a:t>6. Forbid BIOS to downgrad the algorithms (Do we need this?)</a:t>
            </a:r>
          </a:p>
          <a:p>
            <a:r>
              <a:rPr lang="en-US"/>
              <a:t>7. Allow BIOS configure the supported algorithms at runtime. (Do we need this?)</a:t>
            </a:r>
          </a:p>
          <a:p>
            <a:r>
              <a:rPr lang="en-US" b="1"/>
              <a:t>(Stretch)</a:t>
            </a:r>
          </a:p>
          <a:p>
            <a:r>
              <a:rPr lang="en-US"/>
              <a:t>8. No need to change spec, if new algorithms are introduced.</a:t>
            </a:r>
          </a:p>
          <a:p>
            <a:pPr lvl="1"/>
            <a:r>
              <a:rPr lang="en-US"/>
              <a:t>Isolate the algo from UEFI spec. A standalone document as crypto recommendation on UEFI spec, etc.</a:t>
            </a:r>
          </a:p>
        </p:txBody>
      </p:sp>
    </p:spTree>
    <p:extLst>
      <p:ext uri="{BB962C8B-B14F-4D97-AF65-F5344CB8AC3E}">
        <p14:creationId xmlns:p14="http://schemas.microsoft.com/office/powerpoint/2010/main" val="67804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CB13-03F0-4D39-B710-A0199470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Proposal – Phase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A91A-580B-49F9-983C-3EB13773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8635" cy="4351338"/>
          </a:xfrm>
        </p:spPr>
        <p:txBody>
          <a:bodyPr>
            <a:normAutofit/>
          </a:bodyPr>
          <a:lstStyle/>
          <a:p>
            <a:r>
              <a:rPr lang="en-US" b="1"/>
              <a:t>Spec:</a:t>
            </a:r>
          </a:p>
          <a:p>
            <a:pPr lvl="1"/>
            <a:r>
              <a:rPr lang="en-US"/>
              <a:t>Move crypto algorithm context from UEFI spec to a UEFI-crypto guideline.</a:t>
            </a:r>
          </a:p>
          <a:p>
            <a:pPr lvl="2"/>
            <a:r>
              <a:rPr lang="en-US"/>
              <a:t>The document can evolve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307467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1308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UEFI Crypto Agile (v 0.3)</vt:lpstr>
      <vt:lpstr>Background</vt:lpstr>
      <vt:lpstr>Background</vt:lpstr>
      <vt:lpstr>Concern: (Summary from 2950) </vt:lpstr>
      <vt:lpstr>Crypto Agile – Current Status (UEFI)</vt:lpstr>
      <vt:lpstr>Crypto Agile – Current Status Summary</vt:lpstr>
      <vt:lpstr>Crypto Agile – Current Status Summary</vt:lpstr>
      <vt:lpstr>Goal</vt:lpstr>
      <vt:lpstr>Proposal – Phase I</vt:lpstr>
      <vt:lpstr>Proposal – Phase II – Multiple Algorithm</vt:lpstr>
      <vt:lpstr>Proposal – Phase II – Compatibility Issue</vt:lpstr>
      <vt:lpstr>Proposal – Phase II – OS based activation</vt:lpstr>
      <vt:lpstr>Proposal – Phase II – Compatibility Issue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UEFI Crypto Agile (v 0.1)</dc:title>
  <dc:creator>Yao, Jiewen</dc:creator>
  <cp:lastModifiedBy>Yao, Jiewen</cp:lastModifiedBy>
  <cp:revision>53</cp:revision>
  <dcterms:created xsi:type="dcterms:W3CDTF">2021-06-15T13:07:37Z</dcterms:created>
  <dcterms:modified xsi:type="dcterms:W3CDTF">2021-11-03T13:01:00Z</dcterms:modified>
</cp:coreProperties>
</file>