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8" r:id="rId3"/>
    <p:sldMasterId id="2147483693" r:id="rId4"/>
  </p:sldMasterIdLst>
  <p:notesMasterIdLst>
    <p:notesMasterId r:id="rId26"/>
  </p:notesMasterIdLst>
  <p:handoutMasterIdLst>
    <p:handoutMasterId r:id="rId27"/>
  </p:handoutMasterIdLst>
  <p:sldIdLst>
    <p:sldId id="1055" r:id="rId5"/>
    <p:sldId id="1079" r:id="rId6"/>
    <p:sldId id="930" r:id="rId7"/>
    <p:sldId id="1075" r:id="rId8"/>
    <p:sldId id="1076" r:id="rId9"/>
    <p:sldId id="1077" r:id="rId10"/>
    <p:sldId id="1062" r:id="rId11"/>
    <p:sldId id="1069" r:id="rId12"/>
    <p:sldId id="1073" r:id="rId13"/>
    <p:sldId id="1078" r:id="rId14"/>
    <p:sldId id="1071" r:id="rId15"/>
    <p:sldId id="1074" r:id="rId16"/>
    <p:sldId id="1089" r:id="rId17"/>
    <p:sldId id="1082" r:id="rId18"/>
    <p:sldId id="1083" r:id="rId19"/>
    <p:sldId id="1084" r:id="rId20"/>
    <p:sldId id="1085" r:id="rId21"/>
    <p:sldId id="1086" r:id="rId22"/>
    <p:sldId id="1087" r:id="rId23"/>
    <p:sldId id="1088" r:id="rId24"/>
    <p:sldId id="1054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95">
          <p15:clr>
            <a:srgbClr val="A4A3A4"/>
          </p15:clr>
        </p15:guide>
        <p15:guide id="2" pos="38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89B"/>
    <a:srgbClr val="FFDDDD"/>
    <a:srgbClr val="F2F2F2"/>
    <a:srgbClr val="FFB7B7"/>
    <a:srgbClr val="783A7A"/>
    <a:srgbClr val="83BCC1"/>
    <a:srgbClr val="326064"/>
    <a:srgbClr val="224043"/>
    <a:srgbClr val="C991CB"/>
    <a:srgbClr val="502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93738" autoAdjust="0"/>
  </p:normalViewPr>
  <p:slideViewPr>
    <p:cSldViewPr>
      <p:cViewPr varScale="1">
        <p:scale>
          <a:sx n="66" d="100"/>
          <a:sy n="66" d="100"/>
        </p:scale>
        <p:origin x="-1008" y="-108"/>
      </p:cViewPr>
      <p:guideLst>
        <p:guide orient="horz" pos="2195"/>
        <p:guide pos="38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0"/>
    </p:cViewPr>
  </p:sorter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4A941-5F06-42A2-AEFE-98EEBA957D54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17EEB-2C50-410E-B5FF-ECA15DA0E1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00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80172-D08C-4BA4-ADA2-E32D34E7D163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5C451-1644-4498-A617-D3C86D7BE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5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9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C451-1644-4498-A617-D3C86D7BE20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6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D9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2706624"/>
            <a:ext cx="12192000" cy="41513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defRPr/>
            </a:pPr>
            <a:endParaRPr lang="zh-CN" altLang="en-US" dirty="0">
              <a:solidFill>
                <a:srgbClr val="0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Picture 7" descr="C:\Users\Administrator.BS-ZHANGDI\Desktop\new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31904" y="1700808"/>
            <a:ext cx="2147888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2400300" y="2682875"/>
            <a:ext cx="74041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 userDrawn="1">
            <p:ph type="body" sz="quarter" idx="10"/>
          </p:nvPr>
        </p:nvSpPr>
        <p:spPr>
          <a:xfrm>
            <a:off x="3352800" y="3981450"/>
            <a:ext cx="5334000" cy="635000"/>
          </a:xfrm>
        </p:spPr>
        <p:txBody>
          <a:bodyPr/>
          <a:lstStyle>
            <a:lvl1pPr algn="ctr">
              <a:defRPr sz="20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0D9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>
            <a:extLst>
              <a:ext uri="{FF2B5EF4-FFF2-40B4-BE49-F238E27FC236}">
                <a16:creationId xmlns:a16="http://schemas.microsoft.com/office/drawing/2014/main" xmlns="" id="{60295FA2-2B2F-4CA1-97E2-AF538E922CE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5944659" y="5893859"/>
            <a:ext cx="302683" cy="364067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pic>
        <p:nvPicPr>
          <p:cNvPr id="7" name="图片 19">
            <a:extLst>
              <a:ext uri="{FF2B5EF4-FFF2-40B4-BE49-F238E27FC236}">
                <a16:creationId xmlns:a16="http://schemas.microsoft.com/office/drawing/2014/main" xmlns="" id="{D8172E0B-E646-4CC2-BE27-373951AB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4" y="645584"/>
            <a:ext cx="2379133" cy="237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6"/>
          <p:cNvSpPr>
            <a:spLocks noGrp="1"/>
          </p:cNvSpPr>
          <p:nvPr>
            <p:ph sz="quarter" idx="10"/>
          </p:nvPr>
        </p:nvSpPr>
        <p:spPr>
          <a:xfrm>
            <a:off x="2619351" y="4677139"/>
            <a:ext cx="6953299" cy="659991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619370" y="3109178"/>
            <a:ext cx="6953263" cy="666751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267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2619370" y="3909053"/>
            <a:ext cx="6953263" cy="5760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667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6064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>
            <a:extLst>
              <a:ext uri="{FF2B5EF4-FFF2-40B4-BE49-F238E27FC236}">
                <a16:creationId xmlns:a16="http://schemas.microsoft.com/office/drawing/2014/main" xmlns="" id="{51117D4E-6C25-408D-98E6-5793421B02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0817" y="6212417"/>
            <a:ext cx="10132483" cy="192616"/>
            <a:chOff x="775335" y="4011613"/>
            <a:chExt cx="7599363" cy="144462"/>
          </a:xfrm>
        </p:grpSpPr>
        <p:grpSp>
          <p:nvGrpSpPr>
            <p:cNvPr id="4" name="组合 1">
              <a:extLst>
                <a:ext uri="{FF2B5EF4-FFF2-40B4-BE49-F238E27FC236}">
                  <a16:creationId xmlns:a16="http://schemas.microsoft.com/office/drawing/2014/main" xmlns="" id="{FB19CE4E-40CC-48FE-B1FD-519C44D7C91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81685" y="4011613"/>
              <a:ext cx="7583488" cy="2142680665"/>
              <a:chOff x="778283" y="4802188"/>
              <a:chExt cx="7584267" cy="2142680665"/>
            </a:xfrm>
          </p:grpSpPr>
          <p:pic>
            <p:nvPicPr>
              <p:cNvPr id="9" name="Picture 6" descr="C:\Users\xiuhue\Desktop\未标题-2.emf">
                <a:extLst>
                  <a:ext uri="{FF2B5EF4-FFF2-40B4-BE49-F238E27FC236}">
                    <a16:creationId xmlns:a16="http://schemas.microsoft.com/office/drawing/2014/main" xmlns="" id="{DA2081FC-D9F3-4700-9B14-736A3B87EA4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925" y="4802188"/>
                <a:ext cx="946150" cy="14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" name="组合 7">
                <a:extLst>
                  <a:ext uri="{FF2B5EF4-FFF2-40B4-BE49-F238E27FC236}">
                    <a16:creationId xmlns:a16="http://schemas.microsoft.com/office/drawing/2014/main" xmlns="" id="{4DCD355B-4BA2-4B6A-BF9D-EA3D546BF52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778283" y="2147482853"/>
                <a:ext cx="7584267" cy="0"/>
                <a:chOff x="753196" y="2147483647"/>
                <a:chExt cx="7584267" cy="0"/>
              </a:xfrm>
            </p:grpSpPr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xmlns="" id="{7626ACAD-516A-4F3E-B261-0A4356E9BD91}"/>
                    </a:ext>
                  </a:extLst>
                </p:cNvPr>
                <p:cNvCxnSpPr/>
                <p:nvPr userDrawn="1"/>
              </p:nvCxnSpPr>
              <p:spPr bwMode="auto">
                <a:xfrm>
                  <a:off x="753196" y="2147483647"/>
                  <a:ext cx="319437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xmlns="" id="{1EB9809F-0256-4BC9-86BD-7AB271DD0ECB}"/>
                    </a:ext>
                  </a:extLst>
                </p:cNvPr>
                <p:cNvCxnSpPr/>
                <p:nvPr userDrawn="1"/>
              </p:nvCxnSpPr>
              <p:spPr bwMode="auto">
                <a:xfrm>
                  <a:off x="5144673" y="2147483647"/>
                  <a:ext cx="319279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组合 3">
              <a:extLst>
                <a:ext uri="{FF2B5EF4-FFF2-40B4-BE49-F238E27FC236}">
                  <a16:creationId xmlns:a16="http://schemas.microsoft.com/office/drawing/2014/main" xmlns="" id="{C465ECC1-90FF-4380-8913-5BCEAE11D39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5335" y="2146835947"/>
              <a:ext cx="7599363" cy="0"/>
              <a:chOff x="781050" y="2146835947"/>
              <a:chExt cx="7599363" cy="0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xmlns="" id="{6C3CD997-E9C0-4B61-80AD-A870CB8F4248}"/>
                  </a:ext>
                </a:extLst>
              </p:cNvPr>
              <p:cNvCxnSpPr/>
              <p:nvPr userDrawn="1"/>
            </p:nvCxnSpPr>
            <p:spPr>
              <a:xfrm>
                <a:off x="781050" y="2146835947"/>
                <a:ext cx="3192462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54891BEE-4828-4191-9898-54A273D17D43}"/>
                  </a:ext>
                </a:extLst>
              </p:cNvPr>
              <p:cNvCxnSpPr/>
              <p:nvPr userDrawn="1"/>
            </p:nvCxnSpPr>
            <p:spPr>
              <a:xfrm>
                <a:off x="5187951" y="2146835947"/>
                <a:ext cx="3192462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75784" y="452670"/>
            <a:ext cx="10440432" cy="646972"/>
          </a:xfrm>
          <a:prstGeom prst="rect">
            <a:avLst/>
          </a:prstGeo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6056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>
            <a:extLst>
              <a:ext uri="{FF2B5EF4-FFF2-40B4-BE49-F238E27FC236}">
                <a16:creationId xmlns:a16="http://schemas.microsoft.com/office/drawing/2014/main" xmlns="" id="{65838456-9C58-45DE-BF9B-F80703FA0F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2934" y="5348817"/>
            <a:ext cx="10132484" cy="192616"/>
            <a:chOff x="775335" y="4011613"/>
            <a:chExt cx="7599363" cy="144462"/>
          </a:xfrm>
        </p:grpSpPr>
        <p:grpSp>
          <p:nvGrpSpPr>
            <p:cNvPr id="7" name="组合 1">
              <a:extLst>
                <a:ext uri="{FF2B5EF4-FFF2-40B4-BE49-F238E27FC236}">
                  <a16:creationId xmlns:a16="http://schemas.microsoft.com/office/drawing/2014/main" xmlns="" id="{A1ADB798-3B06-4758-92AE-28CE28343A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83273" y="4011613"/>
              <a:ext cx="7581900" cy="2142680665"/>
              <a:chOff x="779871" y="4802188"/>
              <a:chExt cx="7582677" cy="2142680665"/>
            </a:xfrm>
          </p:grpSpPr>
          <p:pic>
            <p:nvPicPr>
              <p:cNvPr id="13" name="Picture 6" descr="C:\Users\xiuhue\Desktop\未标题-2.emf">
                <a:extLst>
                  <a:ext uri="{FF2B5EF4-FFF2-40B4-BE49-F238E27FC236}">
                    <a16:creationId xmlns:a16="http://schemas.microsoft.com/office/drawing/2014/main" xmlns="" id="{19F8EFF4-E724-4331-9665-BCD7E35F721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925" y="4802188"/>
                <a:ext cx="946150" cy="14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组合 7">
                <a:extLst>
                  <a:ext uri="{FF2B5EF4-FFF2-40B4-BE49-F238E27FC236}">
                    <a16:creationId xmlns:a16="http://schemas.microsoft.com/office/drawing/2014/main" xmlns="" id="{820D39E2-6937-413A-A3C8-E9C122653EE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779871" y="2147482853"/>
                <a:ext cx="7582677" cy="0"/>
                <a:chOff x="754784" y="2147483647"/>
                <a:chExt cx="7582677" cy="0"/>
              </a:xfrm>
            </p:grpSpPr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xmlns="" id="{BCEF91A2-80EB-4328-B36B-AF29CF8FC5D1}"/>
                    </a:ext>
                  </a:extLst>
                </p:cNvPr>
                <p:cNvCxnSpPr/>
                <p:nvPr userDrawn="1"/>
              </p:nvCxnSpPr>
              <p:spPr bwMode="auto">
                <a:xfrm>
                  <a:off x="754784" y="2147483647"/>
                  <a:ext cx="319278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xmlns="" id="{ECC255E7-34B3-4736-938F-FAC9FABFE396}"/>
                    </a:ext>
                  </a:extLst>
                </p:cNvPr>
                <p:cNvCxnSpPr/>
                <p:nvPr userDrawn="1"/>
              </p:nvCxnSpPr>
              <p:spPr bwMode="auto">
                <a:xfrm>
                  <a:off x="5144671" y="2147483647"/>
                  <a:ext cx="319279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xmlns="" id="{8BF2ECA2-2DCA-4908-BCA8-513F84D5492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5335" y="2147483647"/>
              <a:ext cx="7599363" cy="0"/>
              <a:chOff x="781050" y="2147483647"/>
              <a:chExt cx="7599363" cy="0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xmlns="" id="{7DE4AC58-0211-4CFB-B5ED-9305812B96B6}"/>
                  </a:ext>
                </a:extLst>
              </p:cNvPr>
              <p:cNvCxnSpPr/>
              <p:nvPr userDrawn="1"/>
            </p:nvCxnSpPr>
            <p:spPr>
              <a:xfrm>
                <a:off x="781050" y="2147483647"/>
                <a:ext cx="319246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xmlns="" id="{3A6A6B99-B8F0-4676-BAE0-83BD57A42774}"/>
                  </a:ext>
                </a:extLst>
              </p:cNvPr>
              <p:cNvCxnSpPr/>
              <p:nvPr userDrawn="1"/>
            </p:nvCxnSpPr>
            <p:spPr>
              <a:xfrm>
                <a:off x="5187950" y="2147483647"/>
                <a:ext cx="319246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30181" y="2817886"/>
            <a:ext cx="10139680" cy="6469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267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030181" y="3535171"/>
            <a:ext cx="10139680" cy="480053"/>
          </a:xfrm>
          <a:prstGeom prst="rect">
            <a:avLst/>
          </a:prstGeom>
        </p:spPr>
        <p:txBody>
          <a:bodyPr/>
          <a:lstStyle>
            <a:lvl1pPr algn="ctr">
              <a:buNone/>
              <a:defRPr sz="2133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030181" y="4773150"/>
            <a:ext cx="10139680" cy="395716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1524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020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0E5AD4D2-EF4A-4C20-85F9-E4819EFF1514}"/>
              </a:ext>
            </a:extLst>
          </p:cNvPr>
          <p:cNvCxnSpPr/>
          <p:nvPr/>
        </p:nvCxnSpPr>
        <p:spPr bwMode="auto">
          <a:xfrm>
            <a:off x="2605618" y="3621617"/>
            <a:ext cx="698076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>
            <a:extLst>
              <a:ext uri="{FF2B5EF4-FFF2-40B4-BE49-F238E27FC236}">
                <a16:creationId xmlns:a16="http://schemas.microsoft.com/office/drawing/2014/main" xmlns="" id="{8EB4E65C-5A9B-4E06-BF55-507A8E47DFE2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5944658" y="5637743"/>
            <a:ext cx="302684" cy="364067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内容占位符 6"/>
          <p:cNvSpPr>
            <a:spLocks noGrp="1"/>
          </p:cNvSpPr>
          <p:nvPr>
            <p:ph sz="quarter" idx="10"/>
          </p:nvPr>
        </p:nvSpPr>
        <p:spPr>
          <a:xfrm>
            <a:off x="2619351" y="2660915"/>
            <a:ext cx="6953299" cy="857256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7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619370" y="3818367"/>
            <a:ext cx="6953263" cy="666751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33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070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0687EE39-2B3F-4572-B5C4-D18846245418}"/>
              </a:ext>
            </a:extLst>
          </p:cNvPr>
          <p:cNvCxnSpPr/>
          <p:nvPr userDrawn="1"/>
        </p:nvCxnSpPr>
        <p:spPr bwMode="auto">
          <a:xfrm>
            <a:off x="2605618" y="3621617"/>
            <a:ext cx="698076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>
            <a:extLst>
              <a:ext uri="{FF2B5EF4-FFF2-40B4-BE49-F238E27FC236}">
                <a16:creationId xmlns:a16="http://schemas.microsoft.com/office/drawing/2014/main" xmlns="" id="{B5D54402-AF13-4B40-B233-2A6447D3149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5944658" y="5637743"/>
            <a:ext cx="302684" cy="364067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2619351" y="2660915"/>
            <a:ext cx="6953299" cy="857256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7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619370" y="3818367"/>
            <a:ext cx="6953263" cy="666751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33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898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A3BF77A4-CBBB-46B4-8262-EB513BD577B0}"/>
              </a:ext>
            </a:extLst>
          </p:cNvPr>
          <p:cNvCxnSpPr/>
          <p:nvPr userDrawn="1"/>
        </p:nvCxnSpPr>
        <p:spPr bwMode="auto">
          <a:xfrm>
            <a:off x="2605618" y="3621617"/>
            <a:ext cx="698076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>
            <a:extLst>
              <a:ext uri="{FF2B5EF4-FFF2-40B4-BE49-F238E27FC236}">
                <a16:creationId xmlns:a16="http://schemas.microsoft.com/office/drawing/2014/main" xmlns="" id="{7501971B-1266-4324-B2AE-76AEB33AB23A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5944658" y="5637743"/>
            <a:ext cx="302684" cy="364067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2619351" y="2660915"/>
            <a:ext cx="6953299" cy="857256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7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619370" y="3818367"/>
            <a:ext cx="6953263" cy="666751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33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6302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8CC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1C11C950-63C1-4EFF-BA2F-D70FC71EBF09}"/>
              </a:ext>
            </a:extLst>
          </p:cNvPr>
          <p:cNvCxnSpPr/>
          <p:nvPr userDrawn="1"/>
        </p:nvCxnSpPr>
        <p:spPr bwMode="auto">
          <a:xfrm>
            <a:off x="2605618" y="3621617"/>
            <a:ext cx="698076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>
            <a:extLst>
              <a:ext uri="{FF2B5EF4-FFF2-40B4-BE49-F238E27FC236}">
                <a16:creationId xmlns:a16="http://schemas.microsoft.com/office/drawing/2014/main" xmlns="" id="{B09CF6E1-E510-4759-9CC3-0F535AB7FEA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5944658" y="5637743"/>
            <a:ext cx="302684" cy="364067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2619351" y="2660915"/>
            <a:ext cx="6953299" cy="857256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7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619370" y="3818367"/>
            <a:ext cx="6953263" cy="666751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33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3542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8CC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5957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D2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76CEE1F7-2DB0-4FB6-8AEB-FE9D4D81AB58}"/>
              </a:ext>
            </a:extLst>
          </p:cNvPr>
          <p:cNvCxnSpPr/>
          <p:nvPr userDrawn="1"/>
        </p:nvCxnSpPr>
        <p:spPr bwMode="auto">
          <a:xfrm>
            <a:off x="2605618" y="3621617"/>
            <a:ext cx="698076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>
            <a:extLst>
              <a:ext uri="{FF2B5EF4-FFF2-40B4-BE49-F238E27FC236}">
                <a16:creationId xmlns:a16="http://schemas.microsoft.com/office/drawing/2014/main" xmlns="" id="{A3363DF8-C064-4EF4-BE19-F87D036CD47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5944658" y="5637743"/>
            <a:ext cx="302684" cy="364067"/>
          </a:xfrm>
          <a:custGeom>
            <a:avLst/>
            <a:gdLst>
              <a:gd name="T0" fmla="*/ 914966 w 11382375"/>
              <a:gd name="T1" fmla="*/ 323847 h 13741400"/>
              <a:gd name="T2" fmla="*/ 1491317 w 11382375"/>
              <a:gd name="T3" fmla="*/ 900199 h 13741400"/>
              <a:gd name="T4" fmla="*/ 914966 w 11382375"/>
              <a:gd name="T5" fmla="*/ 1476342 h 13741400"/>
              <a:gd name="T6" fmla="*/ 862343 w 11382375"/>
              <a:gd name="T7" fmla="*/ 1422264 h 13741400"/>
              <a:gd name="T8" fmla="*/ 1383992 w 11382375"/>
              <a:gd name="T9" fmla="*/ 900199 h 13741400"/>
              <a:gd name="T10" fmla="*/ 862343 w 11382375"/>
              <a:gd name="T11" fmla="*/ 378549 h 13741400"/>
              <a:gd name="T12" fmla="*/ 81742 w 11382375"/>
              <a:gd name="T13" fmla="*/ 0 h 13741400"/>
              <a:gd name="T14" fmla="*/ 982772 w 11382375"/>
              <a:gd name="T15" fmla="*/ 900199 h 13741400"/>
              <a:gd name="T16" fmla="*/ 81742 w 11382375"/>
              <a:gd name="T17" fmla="*/ 1800397 h 13741400"/>
              <a:gd name="T18" fmla="*/ 0 w 11382375"/>
              <a:gd name="T19" fmla="*/ 1715951 h 13741400"/>
              <a:gd name="T20" fmla="*/ 815545 w 11382375"/>
              <a:gd name="T21" fmla="*/ 900199 h 13741400"/>
              <a:gd name="T22" fmla="*/ 0 w 11382375"/>
              <a:gd name="T23" fmla="*/ 85070 h 13741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382375" h="13741400">
                <a:moveTo>
                  <a:pt x="6983413" y="2471737"/>
                </a:moveTo>
                <a:lnTo>
                  <a:pt x="11382375" y="6870700"/>
                </a:lnTo>
                <a:lnTo>
                  <a:pt x="6983413" y="11268075"/>
                </a:lnTo>
                <a:lnTo>
                  <a:pt x="6581775" y="10855325"/>
                </a:lnTo>
                <a:lnTo>
                  <a:pt x="10563225" y="6870700"/>
                </a:lnTo>
                <a:lnTo>
                  <a:pt x="6581775" y="2889250"/>
                </a:lnTo>
                <a:lnTo>
                  <a:pt x="6983413" y="2471737"/>
                </a:lnTo>
                <a:close/>
                <a:moveTo>
                  <a:pt x="623888" y="0"/>
                </a:moveTo>
                <a:lnTo>
                  <a:pt x="7500938" y="6870700"/>
                </a:lnTo>
                <a:lnTo>
                  <a:pt x="623888" y="13741400"/>
                </a:lnTo>
                <a:lnTo>
                  <a:pt x="0" y="13096875"/>
                </a:lnTo>
                <a:lnTo>
                  <a:pt x="6224588" y="6870700"/>
                </a:lnTo>
                <a:lnTo>
                  <a:pt x="0" y="649288"/>
                </a:lnTo>
                <a:lnTo>
                  <a:pt x="623888" y="0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85000"/>
            </a:schemeClr>
          </a:solidFill>
          <a:ln>
            <a:noFill/>
          </a:ln>
          <a:effectLst>
            <a:outerShdw blurRad="63500" dist="25400" dir="6000000" algn="ctr" rotWithShape="0">
              <a:srgbClr val="000000">
                <a:alpha val="50000"/>
              </a:srgbClr>
            </a:outerShdw>
          </a:effectLst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内容占位符 6"/>
          <p:cNvSpPr>
            <a:spLocks noGrp="1"/>
          </p:cNvSpPr>
          <p:nvPr>
            <p:ph sz="quarter" idx="10"/>
          </p:nvPr>
        </p:nvSpPr>
        <p:spPr>
          <a:xfrm>
            <a:off x="2619351" y="2660915"/>
            <a:ext cx="6953299" cy="857256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733" b="1">
                <a:solidFill>
                  <a:schemeClr val="tx1">
                    <a:lumMod val="90000"/>
                    <a:lumOff val="1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619370" y="3818367"/>
            <a:ext cx="6953263" cy="666751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133" b="0">
                <a:solidFill>
                  <a:schemeClr val="tx1">
                    <a:lumMod val="90000"/>
                    <a:lumOff val="1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733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1024128" y="788974"/>
            <a:ext cx="10104120" cy="121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66646" y="260648"/>
            <a:ext cx="10515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0" tIns="216000" bIns="216000"/>
          <a:lstStyle>
            <a:lvl1pPr>
              <a:defRPr sz="2400" b="1" baseline="0">
                <a:solidFill>
                  <a:srgbClr val="0D98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zh-CN" dirty="0"/>
          </a:p>
        </p:txBody>
      </p:sp>
      <p:sp>
        <p:nvSpPr>
          <p:cNvPr id="6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1765300" y="1730375"/>
            <a:ext cx="7226300" cy="1219200"/>
          </a:xfrm>
        </p:spPr>
        <p:txBody>
          <a:bodyPr/>
          <a:lstStyle>
            <a:lvl1pPr>
              <a:defRPr sz="14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1024128" y="788974"/>
            <a:ext cx="10104120" cy="121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66646" y="260648"/>
            <a:ext cx="10515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0" tIns="216000" bIns="216000"/>
          <a:lstStyle>
            <a:lvl1pPr>
              <a:defRPr sz="2400" b="1" baseline="0">
                <a:solidFill>
                  <a:srgbClr val="0D98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zh-CN" dirty="0"/>
          </a:p>
        </p:txBody>
      </p:sp>
      <p:sp>
        <p:nvSpPr>
          <p:cNvPr id="6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1765300" y="1730375"/>
            <a:ext cx="7226300" cy="1219200"/>
          </a:xfrm>
        </p:spPr>
        <p:txBody>
          <a:bodyPr/>
          <a:lstStyle>
            <a:lvl1pPr>
              <a:defRPr sz="14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43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 flipV="1">
            <a:off x="1024128" y="764704"/>
            <a:ext cx="10104120" cy="121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1024128" y="764704"/>
            <a:ext cx="10104120" cy="121"/>
          </a:xfrm>
          <a:prstGeom prst="line">
            <a:avLst/>
          </a:prstGeom>
          <a:ln>
            <a:solidFill>
              <a:srgbClr val="0D98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FB51F9-82E7-4FA6-879A-549746F0CA57}" type="datetime1">
              <a:rPr lang="zh-CN" altLang="en-US" smtClean="0"/>
              <a:pPr>
                <a:defRPr/>
              </a:pPr>
              <a:t>2018/6/7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Talent management software cloud service leader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492E-19DE-480D-AFC4-CB7A3DCA407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2"/>
          <p:cNvSpPr>
            <a:spLocks noChangeArrowheads="1"/>
          </p:cNvSpPr>
          <p:nvPr userDrawn="1"/>
        </p:nvSpPr>
        <p:spPr bwMode="auto">
          <a:xfrm>
            <a:off x="2366962" y="1922440"/>
            <a:ext cx="745807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为践行这一使命，北森一直在努力！</a:t>
            </a:r>
            <a:endParaRPr lang="en-US" altLang="zh-CN" sz="2800" dirty="0">
              <a:solidFill>
                <a:schemeClr val="tx2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822392" y="2541732"/>
            <a:ext cx="875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D98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基于互联网，构建新一代人才管理软件，帮助中国企业实现人才领先！</a:t>
            </a:r>
          </a:p>
        </p:txBody>
      </p:sp>
      <p:pic>
        <p:nvPicPr>
          <p:cNvPr id="4" name="Picture 2" descr="C:\Users\lixinlei\Desktop\bensen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38750" y="4598579"/>
            <a:ext cx="1714500" cy="3659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3936855" y="2606761"/>
            <a:ext cx="4346864" cy="91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D98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5400" b="1" dirty="0">
              <a:solidFill>
                <a:srgbClr val="0D98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 bwMode="auto">
          <a:xfrm>
            <a:off x="0" y="3093643"/>
            <a:ext cx="38290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D989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 userDrawn="1"/>
        </p:nvCxnSpPr>
        <p:spPr bwMode="auto">
          <a:xfrm>
            <a:off x="8362950" y="3093643"/>
            <a:ext cx="382905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D989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425156" y="3340100"/>
            <a:ext cx="3341688" cy="202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Leader of talent Management Software Cloud Service</a:t>
            </a:r>
            <a:endParaRPr lang="zh-CN" altLang="en-US" sz="1000" b="1" dirty="0">
              <a:solidFill>
                <a:schemeClr val="tx2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FB51F9-82E7-4FA6-879A-549746F0CA57}" type="datetime1">
              <a:rPr lang="zh-CN" altLang="en-US"/>
              <a:pPr>
                <a:defRPr/>
              </a:pPr>
              <a:t>2018/6/7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Talent management software cloud service leader</a:t>
            </a: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FA4492E-19DE-480D-AFC4-CB7A3DCA40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EE4B-A8FD-4E68-930F-C7ADA79305AD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55B6-B88E-49B4-A069-9A6DFFC6F4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E505-A05F-4B45-8929-E531483F6CA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147A-A58C-4124-8862-D4B8EF909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6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微软雅黑" panose="020B0503020204020204" pitchFamily="34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li.i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wanglihua01@lianjia.com" TargetMode="External"/><Relationship Id="rId2" Type="http://schemas.openxmlformats.org/officeDocument/2006/relationships/hyperlink" Target="mailto:suxiaotian@lianjia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tms.beise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8FE1C1E-2F68-49EF-8827-ED76FE2D1D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8318" y="3109384"/>
            <a:ext cx="6955367" cy="666749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链家集团</a:t>
            </a:r>
            <a:r>
              <a:rPr lang="en-US" altLang="zh-CN" dirty="0" smtClean="0"/>
              <a:t>_</a:t>
            </a:r>
            <a:r>
              <a:rPr lang="zh-CN" altLang="en-US" dirty="0" smtClean="0"/>
              <a:t>内聘业务操作指南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6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2" descr="PPT背景---外部演版--辅助图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6309320"/>
            <a:ext cx="1428234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9182" y="260648"/>
            <a:ext cx="10515600" cy="523875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zh-CN" altLang="en-US" dirty="0"/>
              <a:t>简历管理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安排面试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9416" y="836712"/>
            <a:ext cx="10585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调转：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将内聘共享给调出方做资格审核，点击职位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添加共享者，共享给调出方负责资格审核的人员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），并将面试状态转移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至初试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待处理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共享者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（调出方）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有权限查看该职位下所有候选人的简历，可以导出自己城市报名人员的信息，并勾选面试结果（初试），并将面试状态转移至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待处理。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入方安排复试面试官，并反馈面试结果，转移候选人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状态（复试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淘汰）。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81" y="2710514"/>
            <a:ext cx="5266425" cy="41337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88" y="4121519"/>
            <a:ext cx="6563403" cy="2187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11824" y="2433715"/>
            <a:ext cx="7139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调转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调出方操作）：个人调转由调出方发布职位，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报名截止后，调出方共享职位给调入方公司面试官；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职能个人调转无报名截止，随时产生，随时处理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。），并将面试状态转移至复试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待处理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反馈面试结果，转移候选人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5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3" y="1340768"/>
            <a:ext cx="10283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ea typeface="微软雅黑" panose="020B0503020204020204" pitchFamily="34" charset="-122"/>
              </a:rPr>
              <a:t>面试时间</a:t>
            </a:r>
            <a:r>
              <a:rPr lang="zh-CN" altLang="en-US" dirty="0">
                <a:ea typeface="微软雅黑" panose="020B0503020204020204" pitchFamily="34" charset="-122"/>
              </a:rPr>
              <a:t>：请选择面试当天的时间（建议比实际开始时间提前</a:t>
            </a:r>
            <a:r>
              <a:rPr lang="en-US" altLang="zh-CN" dirty="0">
                <a:ea typeface="微软雅黑" panose="020B0503020204020204" pitchFamily="34" charset="-122"/>
              </a:rPr>
              <a:t>15~30</a:t>
            </a:r>
            <a:r>
              <a:rPr lang="zh-CN" altLang="en-US" dirty="0">
                <a:ea typeface="微软雅黑" panose="020B0503020204020204" pitchFamily="34" charset="-122"/>
              </a:rPr>
              <a:t>分钟）</a:t>
            </a:r>
            <a:r>
              <a:rPr lang="en-US" altLang="zh-CN" dirty="0">
                <a:ea typeface="微软雅黑" panose="020B0503020204020204" pitchFamily="34" charset="-122"/>
              </a:rPr>
              <a:t/>
            </a:r>
            <a:br>
              <a:rPr lang="en-US" altLang="zh-CN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ea typeface="微软雅黑" panose="020B0503020204020204" pitchFamily="34" charset="-122"/>
              </a:rPr>
              <a:t>面试地点</a:t>
            </a:r>
            <a:r>
              <a:rPr lang="zh-CN" altLang="en-US" dirty="0">
                <a:ea typeface="微软雅黑" panose="020B0503020204020204" pitchFamily="34" charset="-122"/>
              </a:rPr>
              <a:t>：具体地点，点击“在地图上标注”后续便自动保存常用地址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pic>
        <p:nvPicPr>
          <p:cNvPr id="5" name="图片 12" descr="PPT背景---外部演版--辅助图形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6309320"/>
            <a:ext cx="1428234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6646" y="260648"/>
            <a:ext cx="10515600" cy="523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kern="1200" dirty="0" smtClean="0"/>
              <a:t>六、面试</a:t>
            </a:r>
            <a:r>
              <a:rPr lang="zh-CN" altLang="en-US" kern="1200" dirty="0"/>
              <a:t>管理</a:t>
            </a:r>
            <a:r>
              <a:rPr lang="en-US" altLang="zh-CN" kern="1200" dirty="0"/>
              <a:t>-</a:t>
            </a:r>
            <a:r>
              <a:rPr lang="zh-CN" altLang="en-US" kern="1200" dirty="0"/>
              <a:t>安排面试</a:t>
            </a:r>
            <a:endParaRPr lang="en-US" altLang="zh-CN" kern="1200" dirty="0"/>
          </a:p>
        </p:txBody>
      </p:sp>
      <p:sp>
        <p:nvSpPr>
          <p:cNvPr id="7" name="矩形 6"/>
          <p:cNvSpPr/>
          <p:nvPr/>
        </p:nvSpPr>
        <p:spPr>
          <a:xfrm>
            <a:off x="911424" y="913850"/>
            <a:ext cx="10283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Step02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注意填写面试时间、地点，面试官跟筛选一样填写，确认无误发送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1616" y="2399432"/>
            <a:ext cx="4463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面试通知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模板，可选择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邮件或短信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  应聘者及面试官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71CB0FC-29C3-4D66-AEAA-2F53F351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348880"/>
            <a:ext cx="5997924" cy="38331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D03E7DB-6276-4B87-BE68-BBBCC7AF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46" y="3376836"/>
            <a:ext cx="5099322" cy="2797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336" y="6484364"/>
            <a:ext cx="1135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注：公司级调转，调出方进行资格审核（初试），固无须给候选人发送面试通知。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六、面试管理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阶段转移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94" y="1714488"/>
            <a:ext cx="10739470" cy="494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911424" y="913850"/>
            <a:ext cx="102838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Step03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根据面试结果搜索出对应的人员信息，转移到对应的阶段状态。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1984" y="2737948"/>
            <a:ext cx="74892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</a:rPr>
              <a:t>所属公司</a:t>
            </a:r>
            <a:endParaRPr lang="zh-CN" altLang="en-US" sz="110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七、内招须知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1424" y="913850"/>
            <a:ext cx="102838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、调转生效日期：每月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号、每月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、每月候选人至多投递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个职位；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报名截止后（每月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14:00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），逾期报名无效，调入方需要在当天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16:00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前安排简历给调出方进行资格审核，逾期给调出方，调出方有权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拒绝资格审核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初试；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调入方录用后，不可以更改候选人面试结果；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、若调入方设置调转补助，因补助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信息较为敏感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，调入方不可以在职位信息里写具体的补助方案，可以写明“该职位设有调转补助，详情咨询招聘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926" y="4725144"/>
            <a:ext cx="10272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公司级调转中，在员工报名阶段、资格审核阶段，调入方不可以提前联系员工进行面试，若违规，将给予当事人警告处分，并取消该城市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个月内部招聘职位发布权限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调入方将职位共享给调出方后，调出方不可以泄露其他公司员工报名信息，若违规，将给予当事人警告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424" y="4278406"/>
            <a:ext cx="108012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672" y="2492896"/>
            <a:ext cx="5571728" cy="936104"/>
          </a:xfrm>
        </p:spPr>
        <p:txBody>
          <a:bodyPr/>
          <a:lstStyle/>
          <a:p>
            <a:pPr algn="just"/>
            <a:r>
              <a:rPr lang="zh-CN" altLang="en-US" sz="3600" dirty="0" smtClean="0"/>
              <a:t>二、内部招聘门户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03512" y="3437467"/>
            <a:ext cx="9001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PC</a:t>
            </a:r>
            <a:r>
              <a:rPr lang="zh-CN" altLang="en-US" sz="2000" dirty="0" smtClean="0">
                <a:latin typeface="+mj-ea"/>
                <a:ea typeface="+mj-ea"/>
              </a:rPr>
              <a:t>端、手机端微官网</a:t>
            </a:r>
            <a:endParaRPr lang="en-US" altLang="zh-CN" sz="20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功能：①可以查看招聘职位及详细</a:t>
            </a:r>
            <a:r>
              <a:rPr lang="en-US" altLang="zh-CN" sz="1400" dirty="0" smtClean="0">
                <a:latin typeface="+mj-ea"/>
                <a:ea typeface="+mj-ea"/>
              </a:rPr>
              <a:t>JD</a:t>
            </a:r>
            <a:r>
              <a:rPr lang="zh-CN" altLang="en-US" sz="1400" dirty="0" smtClean="0">
                <a:latin typeface="+mj-ea"/>
                <a:ea typeface="+mj-ea"/>
              </a:rPr>
              <a:t>；②可以查看招聘公司的推文及宣传海报；③候选人可查看投递状态。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9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30" y="1703127"/>
            <a:ext cx="9788813" cy="4852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一、内部招聘门户</a:t>
            </a:r>
            <a:endParaRPr lang="zh-CN" altLang="en-US" dirty="0"/>
          </a:p>
        </p:txBody>
      </p:sp>
      <p:sp>
        <p:nvSpPr>
          <p:cNvPr id="5" name="TextBox 11"/>
          <p:cNvSpPr txBox="1"/>
          <p:nvPr/>
        </p:nvSpPr>
        <p:spPr>
          <a:xfrm>
            <a:off x="1091773" y="1024719"/>
            <a:ext cx="426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门户链接：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http://lianjianeipin.zhiye.com</a:t>
            </a:r>
            <a:endParaRPr lang="zh-CN" altLang="en-US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5560" y="6137768"/>
            <a:ext cx="514353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创建职位时选择热招职位、长招职位，会在此展示。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35560" y="5589240"/>
            <a:ext cx="720080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2964" y="5589240"/>
            <a:ext cx="720080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二、招聘门户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1424" y="913850"/>
            <a:ext cx="10585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点击内招职位：可以在搜索框输入职位关键字，查询职位；可以按区域搜索各城市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平台线的职位信息；直接申请职位。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1700808"/>
            <a:ext cx="907278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4" y="913850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梦想助力站：宣传各内招城市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平台线的内招信息、公司魅力，团队氛围，带动内招报名。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6646" y="260648"/>
            <a:ext cx="10515600" cy="523875"/>
          </a:xfrm>
        </p:spPr>
        <p:txBody>
          <a:bodyPr/>
          <a:lstStyle/>
          <a:p>
            <a:r>
              <a:rPr lang="zh-CN" altLang="en-US" dirty="0" smtClean="0"/>
              <a:t>二、招聘门户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62198" y="1501341"/>
            <a:ext cx="11182350" cy="5429250"/>
            <a:chOff x="462198" y="1501341"/>
            <a:chExt cx="11182350" cy="54292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198" y="1501341"/>
              <a:ext cx="11182350" cy="54292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199456" y="5517232"/>
              <a:ext cx="5220580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员工点击满意度调研，可以直接参与调研</a:t>
              </a:r>
              <a:endPara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127448" y="5283394"/>
              <a:ext cx="811005" cy="23383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4" y="913850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微官网链接：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http://lianjianeipin.m.zhiye.com/#/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6646" y="260648"/>
            <a:ext cx="10515600" cy="523875"/>
          </a:xfrm>
        </p:spPr>
        <p:txBody>
          <a:bodyPr/>
          <a:lstStyle/>
          <a:p>
            <a:r>
              <a:rPr lang="zh-CN" altLang="en-US" dirty="0" smtClean="0"/>
              <a:t>三、招聘门户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微官网（手机登陆）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9567688" y="4313654"/>
            <a:ext cx="2304256" cy="2167381"/>
            <a:chOff x="9530118" y="817646"/>
            <a:chExt cx="2304256" cy="2167381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24996" y="817646"/>
              <a:ext cx="1714500" cy="17049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1" name="矩形 10"/>
            <p:cNvSpPr/>
            <p:nvPr/>
          </p:nvSpPr>
          <p:spPr>
            <a:xfrm>
              <a:off x="9530118" y="2566836"/>
              <a:ext cx="2304256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码进入招聘微官网</a:t>
              </a:r>
              <a:endPara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b="25850"/>
          <a:stretch/>
        </p:blipFill>
        <p:spPr>
          <a:xfrm>
            <a:off x="911424" y="1699973"/>
            <a:ext cx="3429000" cy="482453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07531" y="2592071"/>
            <a:ext cx="4587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页最多可展示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个图片，图片可以跳转链接，增加曝光度，带动报名。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flipH="1">
            <a:off x="4007768" y="3140968"/>
            <a:ext cx="799763" cy="238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6655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6646" y="260648"/>
            <a:ext cx="10515600" cy="523875"/>
          </a:xfrm>
        </p:spPr>
        <p:txBody>
          <a:bodyPr/>
          <a:lstStyle/>
          <a:p>
            <a:r>
              <a:rPr lang="zh-CN" altLang="en-US" dirty="0" smtClean="0"/>
              <a:t>三、招聘门户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微官网（手机登陆）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196752"/>
            <a:ext cx="3258242" cy="527728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210679" y="1693054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、查看“集团内聘职位”，可以输入关键字进行搜索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333287" y="1187955"/>
            <a:ext cx="2791046" cy="5040560"/>
            <a:chOff x="8846279" y="1016732"/>
            <a:chExt cx="2791046" cy="50405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78" b="6024"/>
            <a:stretch/>
          </p:blipFill>
          <p:spPr>
            <a:xfrm>
              <a:off x="8846279" y="1016732"/>
              <a:ext cx="2791046" cy="504056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 bwMode="auto">
            <a:xfrm>
              <a:off x="8976320" y="3333810"/>
              <a:ext cx="1368152" cy="59924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6312024" y="3292736"/>
            <a:ext cx="3151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、查看职位信息，并可以微信分享给好友，或分享至朋友圈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、登录此地址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https://cli.im/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将分享给好友的链接或发至文件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传输助手中的地址复制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草料二维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码（二维码较美观）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19" idx="1"/>
          </p:cNvCxnSpPr>
          <p:nvPr/>
        </p:nvCxnSpPr>
        <p:spPr bwMode="auto">
          <a:xfrm flipH="1">
            <a:off x="3503712" y="2108553"/>
            <a:ext cx="706967" cy="415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1447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672" y="2492896"/>
            <a:ext cx="5571728" cy="936104"/>
          </a:xfrm>
        </p:spPr>
        <p:txBody>
          <a:bodyPr/>
          <a:lstStyle/>
          <a:p>
            <a:pPr algn="just"/>
            <a:r>
              <a:rPr lang="zh-CN" altLang="en-US" sz="3600" dirty="0" smtClean="0"/>
              <a:t>一、内部招聘业务操作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75720" y="3573016"/>
            <a:ext cx="54006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适用范围：公司级调转、个人调转流程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64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联系我们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38013"/>
              </p:ext>
            </p:extLst>
          </p:nvPr>
        </p:nvGraphicFramePr>
        <p:xfrm>
          <a:off x="1023902" y="1071546"/>
          <a:ext cx="10715700" cy="5429288"/>
        </p:xfrm>
        <a:graphic>
          <a:graphicData uri="http://schemas.openxmlformats.org/drawingml/2006/table">
            <a:tbl>
              <a:tblPr firstRow="1" bandRow="1"/>
              <a:tblGrid>
                <a:gridCol w="1159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4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4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2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5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5498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 smtClean="0"/>
                        <a:t>姓名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角色职责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 smtClean="0"/>
                        <a:t>电话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 smtClean="0"/>
                        <a:t>邮箱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 smtClean="0"/>
                        <a:t>负责事宜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143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苏晓天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 smtClean="0"/>
                        <a:t>系统管理员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15901948280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hlinkClick r:id="rId2"/>
                        </a:rPr>
                        <a:t>suxiaotian@lianjia.com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1.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负责系统维护及配置调整工作；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+mn-cs"/>
                      </a:endParaRPr>
                    </a:p>
                    <a:p>
                      <a:pPr algn="l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2.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城市公司权限分配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67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王丽华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 smtClean="0"/>
                        <a:t>集团内聘对接人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400" dirty="0" smtClean="0"/>
                        <a:t>15210681229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hlinkClick r:id="rId3"/>
                        </a:rPr>
                        <a:t>wanglihua01@lianjia.com</a:t>
                      </a:r>
                      <a:endParaRPr lang="en-US" altLang="zh-CN" sz="1400" dirty="0" smtClean="0"/>
                    </a:p>
                    <a:p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lvl="0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1.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负责各城市公司，对内聘信息的正确及时维护，规范业务操作，及时制止不规范操作的发生；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/>
                        <a:ea typeface="微软雅黑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2.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+mn-cs"/>
                        </a:rPr>
                        <a:t>收集各城市公司提交的新增或变更需求，并反馈致北森项目组，判断其需求的合理性及对项目的影响，给出决断。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2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张磊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链家</a:t>
                      </a:r>
                      <a:r>
                        <a:rPr lang="en-US" altLang="zh-CN" sz="1400" dirty="0" smtClean="0"/>
                        <a:t>VIP</a:t>
                      </a:r>
                      <a:r>
                        <a:rPr lang="zh-CN" altLang="en-US" sz="1400" dirty="0" smtClean="0"/>
                        <a:t>客服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18500412341 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hlinkClick r:id=""/>
                        </a:rPr>
                        <a:t>zhanglei@beisen.com</a:t>
                      </a:r>
                      <a:r>
                        <a:rPr lang="en-US" altLang="zh-CN" sz="1400" dirty="0" smtClean="0"/>
                        <a:t> 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 </a:t>
                      </a:r>
                      <a:r>
                        <a:rPr lang="zh-CN" altLang="en-US" sz="1400" dirty="0" smtClean="0"/>
                        <a:t>专门负责日常系统操作问题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9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在线客户支持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登录系统首页，点击右方在线客服支持。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日常系统操作问题解答。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4A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7438" y="4429132"/>
            <a:ext cx="714380" cy="189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45">
            <a:extLst>
              <a:ext uri="{FF2B5EF4-FFF2-40B4-BE49-F238E27FC236}">
                <a16:creationId xmlns:a16="http://schemas.microsoft.com/office/drawing/2014/main" xmlns="" id="{F435F2DE-D0F5-4B56-B9A1-196517909BE1}"/>
              </a:ext>
            </a:extLst>
          </p:cNvPr>
          <p:cNvGrpSpPr>
            <a:grpSpLocks/>
          </p:cNvGrpSpPr>
          <p:nvPr/>
        </p:nvGrpSpPr>
        <p:grpSpPr bwMode="auto">
          <a:xfrm>
            <a:off x="748866" y="1992407"/>
            <a:ext cx="4505735" cy="4485117"/>
            <a:chOff x="184876" y="1345305"/>
            <a:chExt cx="3816173" cy="3798195"/>
          </a:xfrm>
          <a:solidFill>
            <a:schemeClr val="bg1">
              <a:alpha val="75000"/>
            </a:schemeClr>
          </a:solidFill>
          <a:effectLst/>
        </p:grpSpPr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xmlns="" id="{616BF717-17B6-475A-82F2-F392D24A8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633" y="2288108"/>
              <a:ext cx="609572" cy="611076"/>
            </a:xfrm>
            <a:custGeom>
              <a:avLst/>
              <a:gdLst>
                <a:gd name="T0" fmla="*/ 175 w 349"/>
                <a:gd name="T1" fmla="*/ 0 h 349"/>
                <a:gd name="T2" fmla="*/ 0 w 349"/>
                <a:gd name="T3" fmla="*/ 174 h 349"/>
                <a:gd name="T4" fmla="*/ 175 w 349"/>
                <a:gd name="T5" fmla="*/ 349 h 349"/>
                <a:gd name="T6" fmla="*/ 349 w 349"/>
                <a:gd name="T7" fmla="*/ 174 h 349"/>
                <a:gd name="T8" fmla="*/ 175 w 349"/>
                <a:gd name="T9" fmla="*/ 0 h 349"/>
                <a:gd name="T10" fmla="*/ 178 w 349"/>
                <a:gd name="T11" fmla="*/ 289 h 349"/>
                <a:gd name="T12" fmla="*/ 178 w 349"/>
                <a:gd name="T13" fmla="*/ 289 h 349"/>
                <a:gd name="T14" fmla="*/ 178 w 349"/>
                <a:gd name="T15" fmla="*/ 289 h 349"/>
                <a:gd name="T16" fmla="*/ 178 w 349"/>
                <a:gd name="T17" fmla="*/ 289 h 349"/>
                <a:gd name="T18" fmla="*/ 178 w 349"/>
                <a:gd name="T19" fmla="*/ 289 h 349"/>
                <a:gd name="T20" fmla="*/ 72 w 349"/>
                <a:gd name="T21" fmla="*/ 165 h 349"/>
                <a:gd name="T22" fmla="*/ 173 w 349"/>
                <a:gd name="T23" fmla="*/ 151 h 349"/>
                <a:gd name="T24" fmla="*/ 176 w 349"/>
                <a:gd name="T25" fmla="*/ 161 h 349"/>
                <a:gd name="T26" fmla="*/ 178 w 349"/>
                <a:gd name="T27" fmla="*/ 151 h 349"/>
                <a:gd name="T28" fmla="*/ 280 w 349"/>
                <a:gd name="T29" fmla="*/ 162 h 349"/>
                <a:gd name="T30" fmla="*/ 178 w 349"/>
                <a:gd name="T31" fmla="*/ 28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" h="349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71"/>
                    <a:pt x="78" y="349"/>
                    <a:pt x="175" y="349"/>
                  </a:cubicBezTo>
                  <a:cubicBezTo>
                    <a:pt x="271" y="349"/>
                    <a:pt x="349" y="271"/>
                    <a:pt x="349" y="174"/>
                  </a:cubicBezTo>
                  <a:cubicBezTo>
                    <a:pt x="349" y="78"/>
                    <a:pt x="271" y="0"/>
                    <a:pt x="175" y="0"/>
                  </a:cubicBezTo>
                  <a:close/>
                  <a:moveTo>
                    <a:pt x="178" y="289"/>
                  </a:move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42" y="257"/>
                    <a:pt x="73" y="220"/>
                    <a:pt x="72" y="165"/>
                  </a:cubicBezTo>
                  <a:cubicBezTo>
                    <a:pt x="72" y="96"/>
                    <a:pt x="157" y="86"/>
                    <a:pt x="173" y="151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93" y="86"/>
                    <a:pt x="279" y="93"/>
                    <a:pt x="280" y="162"/>
                  </a:cubicBezTo>
                  <a:cubicBezTo>
                    <a:pt x="280" y="218"/>
                    <a:pt x="212" y="256"/>
                    <a:pt x="178" y="2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xmlns="" id="{9AAC2DAB-83F5-40D4-ACAA-8FD894D01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803" y="1667508"/>
              <a:ext cx="615921" cy="615838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89 w 352"/>
                <a:gd name="T11" fmla="*/ 90 h 352"/>
                <a:gd name="T12" fmla="*/ 263 w 352"/>
                <a:gd name="T13" fmla="*/ 90 h 352"/>
                <a:gd name="T14" fmla="*/ 276 w 352"/>
                <a:gd name="T15" fmla="*/ 93 h 352"/>
                <a:gd name="T16" fmla="*/ 176 w 352"/>
                <a:gd name="T17" fmla="*/ 182 h 352"/>
                <a:gd name="T18" fmla="*/ 75 w 352"/>
                <a:gd name="T19" fmla="*/ 93 h 352"/>
                <a:gd name="T20" fmla="*/ 89 w 352"/>
                <a:gd name="T21" fmla="*/ 90 h 352"/>
                <a:gd name="T22" fmla="*/ 60 w 352"/>
                <a:gd name="T23" fmla="*/ 235 h 352"/>
                <a:gd name="T24" fmla="*/ 60 w 352"/>
                <a:gd name="T25" fmla="*/ 119 h 352"/>
                <a:gd name="T26" fmla="*/ 65 w 352"/>
                <a:gd name="T27" fmla="*/ 103 h 352"/>
                <a:gd name="T28" fmla="*/ 137 w 352"/>
                <a:gd name="T29" fmla="*/ 167 h 352"/>
                <a:gd name="T30" fmla="*/ 64 w 352"/>
                <a:gd name="T31" fmla="*/ 248 h 352"/>
                <a:gd name="T32" fmla="*/ 60 w 352"/>
                <a:gd name="T33" fmla="*/ 235 h 352"/>
                <a:gd name="T34" fmla="*/ 263 w 352"/>
                <a:gd name="T35" fmla="*/ 263 h 352"/>
                <a:gd name="T36" fmla="*/ 89 w 352"/>
                <a:gd name="T37" fmla="*/ 263 h 352"/>
                <a:gd name="T38" fmla="*/ 74 w 352"/>
                <a:gd name="T39" fmla="*/ 259 h 352"/>
                <a:gd name="T40" fmla="*/ 148 w 352"/>
                <a:gd name="T41" fmla="*/ 176 h 352"/>
                <a:gd name="T42" fmla="*/ 171 w 352"/>
                <a:gd name="T43" fmla="*/ 197 h 352"/>
                <a:gd name="T44" fmla="*/ 176 w 352"/>
                <a:gd name="T45" fmla="*/ 198 h 352"/>
                <a:gd name="T46" fmla="*/ 181 w 352"/>
                <a:gd name="T47" fmla="*/ 197 h 352"/>
                <a:gd name="T48" fmla="*/ 204 w 352"/>
                <a:gd name="T49" fmla="*/ 176 h 352"/>
                <a:gd name="T50" fmla="*/ 278 w 352"/>
                <a:gd name="T51" fmla="*/ 259 h 352"/>
                <a:gd name="T52" fmla="*/ 263 w 352"/>
                <a:gd name="T53" fmla="*/ 263 h 352"/>
                <a:gd name="T54" fmla="*/ 286 w 352"/>
                <a:gd name="T55" fmla="*/ 233 h 352"/>
                <a:gd name="T56" fmla="*/ 283 w 352"/>
                <a:gd name="T57" fmla="*/ 247 h 352"/>
                <a:gd name="T58" fmla="*/ 211 w 352"/>
                <a:gd name="T59" fmla="*/ 167 h 352"/>
                <a:gd name="T60" fmla="*/ 282 w 352"/>
                <a:gd name="T61" fmla="*/ 105 h 352"/>
                <a:gd name="T62" fmla="*/ 286 w 352"/>
                <a:gd name="T63" fmla="*/ 120 h 352"/>
                <a:gd name="T64" fmla="*/ 286 w 352"/>
                <a:gd name="T65" fmla="*/ 23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89" y="90"/>
                  </a:moveTo>
                  <a:cubicBezTo>
                    <a:pt x="263" y="90"/>
                    <a:pt x="263" y="90"/>
                    <a:pt x="263" y="90"/>
                  </a:cubicBezTo>
                  <a:cubicBezTo>
                    <a:pt x="268" y="90"/>
                    <a:pt x="272" y="91"/>
                    <a:pt x="276" y="93"/>
                  </a:cubicBezTo>
                  <a:cubicBezTo>
                    <a:pt x="176" y="182"/>
                    <a:pt x="176" y="182"/>
                    <a:pt x="176" y="18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9" y="91"/>
                    <a:pt x="84" y="90"/>
                    <a:pt x="89" y="90"/>
                  </a:cubicBezTo>
                  <a:close/>
                  <a:moveTo>
                    <a:pt x="60" y="235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60" y="113"/>
                    <a:pt x="62" y="108"/>
                    <a:pt x="65" y="103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2" y="244"/>
                    <a:pt x="60" y="240"/>
                    <a:pt x="60" y="235"/>
                  </a:cubicBezTo>
                  <a:close/>
                  <a:moveTo>
                    <a:pt x="263" y="263"/>
                  </a:moveTo>
                  <a:cubicBezTo>
                    <a:pt x="89" y="263"/>
                    <a:pt x="89" y="263"/>
                    <a:pt x="89" y="263"/>
                  </a:cubicBezTo>
                  <a:cubicBezTo>
                    <a:pt x="83" y="263"/>
                    <a:pt x="78" y="262"/>
                    <a:pt x="74" y="259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71" y="197"/>
                    <a:pt x="171" y="197"/>
                    <a:pt x="171" y="197"/>
                  </a:cubicBezTo>
                  <a:cubicBezTo>
                    <a:pt x="172" y="198"/>
                    <a:pt x="174" y="198"/>
                    <a:pt x="176" y="198"/>
                  </a:cubicBezTo>
                  <a:cubicBezTo>
                    <a:pt x="178" y="198"/>
                    <a:pt x="179" y="198"/>
                    <a:pt x="181" y="197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78" y="259"/>
                    <a:pt x="278" y="259"/>
                    <a:pt x="278" y="259"/>
                  </a:cubicBezTo>
                  <a:cubicBezTo>
                    <a:pt x="274" y="262"/>
                    <a:pt x="268" y="263"/>
                    <a:pt x="263" y="263"/>
                  </a:cubicBezTo>
                  <a:close/>
                  <a:moveTo>
                    <a:pt x="286" y="233"/>
                  </a:moveTo>
                  <a:cubicBezTo>
                    <a:pt x="286" y="238"/>
                    <a:pt x="285" y="243"/>
                    <a:pt x="283" y="247"/>
                  </a:cubicBezTo>
                  <a:cubicBezTo>
                    <a:pt x="211" y="167"/>
                    <a:pt x="211" y="167"/>
                    <a:pt x="211" y="167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285" y="109"/>
                    <a:pt x="286" y="115"/>
                    <a:pt x="286" y="120"/>
                  </a:cubicBezTo>
                  <a:lnTo>
                    <a:pt x="286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8" name="Group 92">
              <a:extLst>
                <a:ext uri="{FF2B5EF4-FFF2-40B4-BE49-F238E27FC236}">
                  <a16:creationId xmlns:a16="http://schemas.microsoft.com/office/drawing/2014/main" xmlns="" id="{09B8BA29-1D8D-45DF-B625-A522CA98D0AA}"/>
                </a:ext>
              </a:extLst>
            </p:cNvPr>
            <p:cNvGrpSpPr/>
            <p:nvPr/>
          </p:nvGrpSpPr>
          <p:grpSpPr>
            <a:xfrm>
              <a:off x="928884" y="2905519"/>
              <a:ext cx="500158" cy="501121"/>
              <a:chOff x="4427538" y="3192463"/>
              <a:chExt cx="823913" cy="825500"/>
            </a:xfrm>
            <a:grpFill/>
          </p:grpSpPr>
          <p:sp>
            <p:nvSpPr>
              <p:cNvPr id="145" name="Oval 23">
                <a:extLst>
                  <a:ext uri="{FF2B5EF4-FFF2-40B4-BE49-F238E27FC236}">
                    <a16:creationId xmlns:a16="http://schemas.microsoft.com/office/drawing/2014/main" xmlns="" id="{6DAD5B5C-2CD0-4A4B-8ABE-A45D8296C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301" y="3825875"/>
                <a:ext cx="57150" cy="5715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46" name="Rectangle 24">
                <a:extLst>
                  <a:ext uri="{FF2B5EF4-FFF2-40B4-BE49-F238E27FC236}">
                    <a16:creationId xmlns:a16="http://schemas.microsoft.com/office/drawing/2014/main" xmlns="" id="{79F60FA3-7637-4E6A-BD4C-6C2F9ED0E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726" y="3352800"/>
                <a:ext cx="115888" cy="1587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xmlns="" id="{11EF4C84-6CAD-467E-B66E-42E5B70335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7538" y="3192463"/>
                <a:ext cx="823913" cy="825500"/>
              </a:xfrm>
              <a:custGeom>
                <a:avLst/>
                <a:gdLst>
                  <a:gd name="T0" fmla="*/ 143 w 286"/>
                  <a:gd name="T1" fmla="*/ 0 h 287"/>
                  <a:gd name="T2" fmla="*/ 0 w 286"/>
                  <a:gd name="T3" fmla="*/ 143 h 287"/>
                  <a:gd name="T4" fmla="*/ 143 w 286"/>
                  <a:gd name="T5" fmla="*/ 287 h 287"/>
                  <a:gd name="T6" fmla="*/ 286 w 286"/>
                  <a:gd name="T7" fmla="*/ 143 h 287"/>
                  <a:gd name="T8" fmla="*/ 143 w 286"/>
                  <a:gd name="T9" fmla="*/ 0 h 287"/>
                  <a:gd name="T10" fmla="*/ 201 w 286"/>
                  <a:gd name="T11" fmla="*/ 234 h 287"/>
                  <a:gd name="T12" fmla="*/ 187 w 286"/>
                  <a:gd name="T13" fmla="*/ 248 h 287"/>
                  <a:gd name="T14" fmla="*/ 101 w 286"/>
                  <a:gd name="T15" fmla="*/ 248 h 287"/>
                  <a:gd name="T16" fmla="*/ 87 w 286"/>
                  <a:gd name="T17" fmla="*/ 234 h 287"/>
                  <a:gd name="T18" fmla="*/ 87 w 286"/>
                  <a:gd name="T19" fmla="*/ 60 h 287"/>
                  <a:gd name="T20" fmla="*/ 101 w 286"/>
                  <a:gd name="T21" fmla="*/ 46 h 287"/>
                  <a:gd name="T22" fmla="*/ 187 w 286"/>
                  <a:gd name="T23" fmla="*/ 46 h 287"/>
                  <a:gd name="T24" fmla="*/ 201 w 286"/>
                  <a:gd name="T25" fmla="*/ 60 h 287"/>
                  <a:gd name="T26" fmla="*/ 201 w 286"/>
                  <a:gd name="T27" fmla="*/ 23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287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7"/>
                      <a:pt x="143" y="287"/>
                    </a:cubicBezTo>
                    <a:cubicBezTo>
                      <a:pt x="222" y="287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201" y="234"/>
                    </a:moveTo>
                    <a:cubicBezTo>
                      <a:pt x="201" y="242"/>
                      <a:pt x="195" y="248"/>
                      <a:pt x="187" y="248"/>
                    </a:cubicBezTo>
                    <a:cubicBezTo>
                      <a:pt x="101" y="248"/>
                      <a:pt x="101" y="248"/>
                      <a:pt x="101" y="248"/>
                    </a:cubicBezTo>
                    <a:cubicBezTo>
                      <a:pt x="93" y="248"/>
                      <a:pt x="87" y="242"/>
                      <a:pt x="87" y="234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52"/>
                      <a:pt x="93" y="46"/>
                      <a:pt x="101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5" y="46"/>
                      <a:pt x="201" y="52"/>
                      <a:pt x="201" y="60"/>
                    </a:cubicBezTo>
                    <a:lnTo>
                      <a:pt x="201" y="23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48" name="Oval 26">
                <a:extLst>
                  <a:ext uri="{FF2B5EF4-FFF2-40B4-BE49-F238E27FC236}">
                    <a16:creationId xmlns:a16="http://schemas.microsoft.com/office/drawing/2014/main" xmlns="" id="{DB405771-150D-447B-AFAD-309B00319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013" y="3351213"/>
                <a:ext cx="22225" cy="1905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49" name="Rectangle 27">
                <a:extLst>
                  <a:ext uri="{FF2B5EF4-FFF2-40B4-BE49-F238E27FC236}">
                    <a16:creationId xmlns:a16="http://schemas.microsoft.com/office/drawing/2014/main" xmlns="" id="{216C7D30-A3E1-4104-8F1C-C0F8B1343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113" y="3397250"/>
                <a:ext cx="265113" cy="40005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xmlns="" id="{11212512-1DF9-4226-962C-0779D111E7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876" y="2983307"/>
              <a:ext cx="622271" cy="619012"/>
            </a:xfrm>
            <a:custGeom>
              <a:avLst/>
              <a:gdLst>
                <a:gd name="T0" fmla="*/ 178 w 356"/>
                <a:gd name="T1" fmla="*/ 0 h 355"/>
                <a:gd name="T2" fmla="*/ 0 w 356"/>
                <a:gd name="T3" fmla="*/ 177 h 355"/>
                <a:gd name="T4" fmla="*/ 178 w 356"/>
                <a:gd name="T5" fmla="*/ 355 h 355"/>
                <a:gd name="T6" fmla="*/ 356 w 356"/>
                <a:gd name="T7" fmla="*/ 177 h 355"/>
                <a:gd name="T8" fmla="*/ 178 w 356"/>
                <a:gd name="T9" fmla="*/ 0 h 355"/>
                <a:gd name="T10" fmla="*/ 186 w 356"/>
                <a:gd name="T11" fmla="*/ 124 h 355"/>
                <a:gd name="T12" fmla="*/ 186 w 356"/>
                <a:gd name="T13" fmla="*/ 246 h 355"/>
                <a:gd name="T14" fmla="*/ 140 w 356"/>
                <a:gd name="T15" fmla="*/ 276 h 355"/>
                <a:gd name="T16" fmla="*/ 94 w 356"/>
                <a:gd name="T17" fmla="*/ 246 h 355"/>
                <a:gd name="T18" fmla="*/ 140 w 356"/>
                <a:gd name="T19" fmla="*/ 215 h 355"/>
                <a:gd name="T20" fmla="*/ 170 w 356"/>
                <a:gd name="T21" fmla="*/ 223 h 355"/>
                <a:gd name="T22" fmla="*/ 170 w 356"/>
                <a:gd name="T23" fmla="*/ 78 h 355"/>
                <a:gd name="T24" fmla="*/ 186 w 356"/>
                <a:gd name="T25" fmla="*/ 78 h 355"/>
                <a:gd name="T26" fmla="*/ 262 w 356"/>
                <a:gd name="T27" fmla="*/ 185 h 355"/>
                <a:gd name="T28" fmla="*/ 186 w 356"/>
                <a:gd name="T29" fmla="*/ 12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355">
                  <a:moveTo>
                    <a:pt x="178" y="0"/>
                  </a:moveTo>
                  <a:cubicBezTo>
                    <a:pt x="80" y="0"/>
                    <a:pt x="0" y="79"/>
                    <a:pt x="0" y="177"/>
                  </a:cubicBezTo>
                  <a:cubicBezTo>
                    <a:pt x="0" y="275"/>
                    <a:pt x="80" y="355"/>
                    <a:pt x="178" y="355"/>
                  </a:cubicBezTo>
                  <a:cubicBezTo>
                    <a:pt x="276" y="355"/>
                    <a:pt x="356" y="275"/>
                    <a:pt x="356" y="177"/>
                  </a:cubicBezTo>
                  <a:cubicBezTo>
                    <a:pt x="356" y="79"/>
                    <a:pt x="276" y="0"/>
                    <a:pt x="178" y="0"/>
                  </a:cubicBezTo>
                  <a:close/>
                  <a:moveTo>
                    <a:pt x="186" y="124"/>
                  </a:moveTo>
                  <a:cubicBezTo>
                    <a:pt x="186" y="246"/>
                    <a:pt x="186" y="246"/>
                    <a:pt x="186" y="246"/>
                  </a:cubicBezTo>
                  <a:cubicBezTo>
                    <a:pt x="186" y="262"/>
                    <a:pt x="165" y="276"/>
                    <a:pt x="140" y="276"/>
                  </a:cubicBezTo>
                  <a:cubicBezTo>
                    <a:pt x="115" y="276"/>
                    <a:pt x="94" y="262"/>
                    <a:pt x="94" y="246"/>
                  </a:cubicBezTo>
                  <a:cubicBezTo>
                    <a:pt x="94" y="229"/>
                    <a:pt x="115" y="215"/>
                    <a:pt x="140" y="215"/>
                  </a:cubicBezTo>
                  <a:cubicBezTo>
                    <a:pt x="152" y="215"/>
                    <a:pt x="162" y="218"/>
                    <a:pt x="170" y="223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6" y="78"/>
                    <a:pt x="252" y="78"/>
                    <a:pt x="262" y="185"/>
                  </a:cubicBezTo>
                  <a:cubicBezTo>
                    <a:pt x="246" y="162"/>
                    <a:pt x="224" y="118"/>
                    <a:pt x="186" y="1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10" name="Group 94">
              <a:extLst>
                <a:ext uri="{FF2B5EF4-FFF2-40B4-BE49-F238E27FC236}">
                  <a16:creationId xmlns:a16="http://schemas.microsoft.com/office/drawing/2014/main" xmlns="" id="{15ABB632-1BEC-4305-93C4-85E4F72FEF12}"/>
                </a:ext>
              </a:extLst>
            </p:cNvPr>
            <p:cNvGrpSpPr/>
            <p:nvPr/>
          </p:nvGrpSpPr>
          <p:grpSpPr>
            <a:xfrm>
              <a:off x="889326" y="4190088"/>
              <a:ext cx="621574" cy="623502"/>
              <a:chOff x="4362451" y="5308600"/>
              <a:chExt cx="1023938" cy="1027113"/>
            </a:xfrm>
            <a:grpFill/>
          </p:grpSpPr>
          <p:sp>
            <p:nvSpPr>
              <p:cNvPr id="143" name="Freeform 29">
                <a:extLst>
                  <a:ext uri="{FF2B5EF4-FFF2-40B4-BE49-F238E27FC236}">
                    <a16:creationId xmlns:a16="http://schemas.microsoft.com/office/drawing/2014/main" xmlns="" id="{7EBD6446-CE1A-4403-8B92-53FE31C92E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2451" y="5308600"/>
                <a:ext cx="1023938" cy="1027113"/>
              </a:xfrm>
              <a:custGeom>
                <a:avLst/>
                <a:gdLst>
                  <a:gd name="T0" fmla="*/ 178 w 356"/>
                  <a:gd name="T1" fmla="*/ 0 h 357"/>
                  <a:gd name="T2" fmla="*/ 0 w 356"/>
                  <a:gd name="T3" fmla="*/ 179 h 357"/>
                  <a:gd name="T4" fmla="*/ 178 w 356"/>
                  <a:gd name="T5" fmla="*/ 357 h 357"/>
                  <a:gd name="T6" fmla="*/ 356 w 356"/>
                  <a:gd name="T7" fmla="*/ 179 h 357"/>
                  <a:gd name="T8" fmla="*/ 178 w 356"/>
                  <a:gd name="T9" fmla="*/ 0 h 357"/>
                  <a:gd name="T10" fmla="*/ 276 w 356"/>
                  <a:gd name="T11" fmla="*/ 268 h 357"/>
                  <a:gd name="T12" fmla="*/ 80 w 356"/>
                  <a:gd name="T13" fmla="*/ 268 h 357"/>
                  <a:gd name="T14" fmla="*/ 80 w 356"/>
                  <a:gd name="T15" fmla="*/ 190 h 357"/>
                  <a:gd name="T16" fmla="*/ 148 w 356"/>
                  <a:gd name="T17" fmla="*/ 190 h 357"/>
                  <a:gd name="T18" fmla="*/ 148 w 356"/>
                  <a:gd name="T19" fmla="*/ 210 h 357"/>
                  <a:gd name="T20" fmla="*/ 148 w 356"/>
                  <a:gd name="T21" fmla="*/ 224 h 357"/>
                  <a:gd name="T22" fmla="*/ 208 w 356"/>
                  <a:gd name="T23" fmla="*/ 224 h 357"/>
                  <a:gd name="T24" fmla="*/ 208 w 356"/>
                  <a:gd name="T25" fmla="*/ 224 h 357"/>
                  <a:gd name="T26" fmla="*/ 208 w 356"/>
                  <a:gd name="T27" fmla="*/ 210 h 357"/>
                  <a:gd name="T28" fmla="*/ 208 w 356"/>
                  <a:gd name="T29" fmla="*/ 190 h 357"/>
                  <a:gd name="T30" fmla="*/ 276 w 356"/>
                  <a:gd name="T31" fmla="*/ 190 h 357"/>
                  <a:gd name="T32" fmla="*/ 276 w 356"/>
                  <a:gd name="T33" fmla="*/ 268 h 357"/>
                  <a:gd name="T34" fmla="*/ 276 w 356"/>
                  <a:gd name="T35" fmla="*/ 176 h 357"/>
                  <a:gd name="T36" fmla="*/ 194 w 356"/>
                  <a:gd name="T37" fmla="*/ 176 h 357"/>
                  <a:gd name="T38" fmla="*/ 194 w 356"/>
                  <a:gd name="T39" fmla="*/ 176 h 357"/>
                  <a:gd name="T40" fmla="*/ 194 w 356"/>
                  <a:gd name="T41" fmla="*/ 176 h 357"/>
                  <a:gd name="T42" fmla="*/ 194 w 356"/>
                  <a:gd name="T43" fmla="*/ 210 h 357"/>
                  <a:gd name="T44" fmla="*/ 162 w 356"/>
                  <a:gd name="T45" fmla="*/ 210 h 357"/>
                  <a:gd name="T46" fmla="*/ 162 w 356"/>
                  <a:gd name="T47" fmla="*/ 176 h 357"/>
                  <a:gd name="T48" fmla="*/ 162 w 356"/>
                  <a:gd name="T49" fmla="*/ 176 h 357"/>
                  <a:gd name="T50" fmla="*/ 80 w 356"/>
                  <a:gd name="T51" fmla="*/ 176 h 357"/>
                  <a:gd name="T52" fmla="*/ 80 w 356"/>
                  <a:gd name="T53" fmla="*/ 121 h 357"/>
                  <a:gd name="T54" fmla="*/ 139 w 356"/>
                  <a:gd name="T55" fmla="*/ 121 h 357"/>
                  <a:gd name="T56" fmla="*/ 139 w 356"/>
                  <a:gd name="T57" fmla="*/ 121 h 357"/>
                  <a:gd name="T58" fmla="*/ 139 w 356"/>
                  <a:gd name="T59" fmla="*/ 83 h 357"/>
                  <a:gd name="T60" fmla="*/ 217 w 356"/>
                  <a:gd name="T61" fmla="*/ 83 h 357"/>
                  <a:gd name="T62" fmla="*/ 217 w 356"/>
                  <a:gd name="T63" fmla="*/ 121 h 357"/>
                  <a:gd name="T64" fmla="*/ 217 w 356"/>
                  <a:gd name="T65" fmla="*/ 121 h 357"/>
                  <a:gd name="T66" fmla="*/ 276 w 356"/>
                  <a:gd name="T67" fmla="*/ 121 h 357"/>
                  <a:gd name="T68" fmla="*/ 276 w 356"/>
                  <a:gd name="T69" fmla="*/ 176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cubicBezTo>
                      <a:pt x="79" y="0"/>
                      <a:pt x="0" y="80"/>
                      <a:pt x="0" y="179"/>
                    </a:cubicBezTo>
                    <a:cubicBezTo>
                      <a:pt x="0" y="277"/>
                      <a:pt x="79" y="357"/>
                      <a:pt x="178" y="357"/>
                    </a:cubicBezTo>
                    <a:cubicBezTo>
                      <a:pt x="277" y="357"/>
                      <a:pt x="356" y="277"/>
                      <a:pt x="356" y="179"/>
                    </a:cubicBezTo>
                    <a:cubicBezTo>
                      <a:pt x="356" y="80"/>
                      <a:pt x="277" y="0"/>
                      <a:pt x="178" y="0"/>
                    </a:cubicBezTo>
                    <a:close/>
                    <a:moveTo>
                      <a:pt x="276" y="268"/>
                    </a:moveTo>
                    <a:cubicBezTo>
                      <a:pt x="80" y="268"/>
                      <a:pt x="80" y="268"/>
                      <a:pt x="80" y="268"/>
                    </a:cubicBezTo>
                    <a:cubicBezTo>
                      <a:pt x="80" y="190"/>
                      <a:pt x="80" y="190"/>
                      <a:pt x="80" y="190"/>
                    </a:cubicBezTo>
                    <a:cubicBezTo>
                      <a:pt x="148" y="190"/>
                      <a:pt x="148" y="190"/>
                      <a:pt x="148" y="190"/>
                    </a:cubicBezTo>
                    <a:cubicBezTo>
                      <a:pt x="148" y="210"/>
                      <a:pt x="148" y="210"/>
                      <a:pt x="148" y="210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10"/>
                      <a:pt x="208" y="210"/>
                      <a:pt x="208" y="210"/>
                    </a:cubicBezTo>
                    <a:cubicBezTo>
                      <a:pt x="208" y="190"/>
                      <a:pt x="208" y="190"/>
                      <a:pt x="208" y="190"/>
                    </a:cubicBezTo>
                    <a:cubicBezTo>
                      <a:pt x="276" y="190"/>
                      <a:pt x="276" y="190"/>
                      <a:pt x="276" y="190"/>
                    </a:cubicBezTo>
                    <a:lnTo>
                      <a:pt x="276" y="268"/>
                    </a:lnTo>
                    <a:close/>
                    <a:moveTo>
                      <a:pt x="276" y="176"/>
                    </a:move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210"/>
                      <a:pt x="194" y="210"/>
                      <a:pt x="194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217" y="83"/>
                      <a:pt x="217" y="83"/>
                      <a:pt x="217" y="83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76" y="121"/>
                      <a:pt x="276" y="121"/>
                      <a:pt x="276" y="121"/>
                    </a:cubicBezTo>
                    <a:lnTo>
                      <a:pt x="276" y="17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44" name="Freeform 30">
                <a:extLst>
                  <a:ext uri="{FF2B5EF4-FFF2-40B4-BE49-F238E27FC236}">
                    <a16:creationId xmlns:a16="http://schemas.microsoft.com/office/drawing/2014/main" xmlns="" id="{20FBEDAD-B18B-41AB-A27A-61FF65F0F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826" y="5618163"/>
                <a:ext cx="103188" cy="38100"/>
              </a:xfrm>
              <a:custGeom>
                <a:avLst/>
                <a:gdLst>
                  <a:gd name="T0" fmla="*/ 0 w 65"/>
                  <a:gd name="T1" fmla="*/ 0 h 24"/>
                  <a:gd name="T2" fmla="*/ 0 w 65"/>
                  <a:gd name="T3" fmla="*/ 24 h 24"/>
                  <a:gd name="T4" fmla="*/ 0 w 65"/>
                  <a:gd name="T5" fmla="*/ 24 h 24"/>
                  <a:gd name="T6" fmla="*/ 65 w 65"/>
                  <a:gd name="T7" fmla="*/ 24 h 24"/>
                  <a:gd name="T8" fmla="*/ 65 w 65"/>
                  <a:gd name="T9" fmla="*/ 24 h 24"/>
                  <a:gd name="T10" fmla="*/ 65 w 65"/>
                  <a:gd name="T11" fmla="*/ 0 h 24"/>
                  <a:gd name="T12" fmla="*/ 0 w 6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4">
                    <a:moveTo>
                      <a:pt x="0" y="0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65" y="24"/>
                    </a:lnTo>
                    <a:lnTo>
                      <a:pt x="65" y="24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xmlns="" id="{2C164162-1357-4387-B74E-521231BDC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3737" y="2570632"/>
              <a:ext cx="488927" cy="488861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12" name="Group 87">
              <a:extLst>
                <a:ext uri="{FF2B5EF4-FFF2-40B4-BE49-F238E27FC236}">
                  <a16:creationId xmlns:a16="http://schemas.microsoft.com/office/drawing/2014/main" xmlns="" id="{4FCEB1D0-E8B0-47A2-B25B-B2E832858B32}"/>
                </a:ext>
              </a:extLst>
            </p:cNvPr>
            <p:cNvGrpSpPr/>
            <p:nvPr/>
          </p:nvGrpSpPr>
          <p:grpSpPr>
            <a:xfrm>
              <a:off x="2215350" y="1345305"/>
              <a:ext cx="606155" cy="606155"/>
              <a:chOff x="6546851" y="622300"/>
              <a:chExt cx="998538" cy="998538"/>
            </a:xfrm>
            <a:grpFill/>
          </p:grpSpPr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xmlns="" id="{93B76C6E-A5A0-4D29-91E0-53FCECDE93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3863" y="849313"/>
                <a:ext cx="541338" cy="541338"/>
              </a:xfrm>
              <a:custGeom>
                <a:avLst/>
                <a:gdLst>
                  <a:gd name="T0" fmla="*/ 94 w 188"/>
                  <a:gd name="T1" fmla="*/ 0 h 188"/>
                  <a:gd name="T2" fmla="*/ 0 w 188"/>
                  <a:gd name="T3" fmla="*/ 94 h 188"/>
                  <a:gd name="T4" fmla="*/ 94 w 188"/>
                  <a:gd name="T5" fmla="*/ 188 h 188"/>
                  <a:gd name="T6" fmla="*/ 188 w 188"/>
                  <a:gd name="T7" fmla="*/ 94 h 188"/>
                  <a:gd name="T8" fmla="*/ 94 w 188"/>
                  <a:gd name="T9" fmla="*/ 0 h 188"/>
                  <a:gd name="T10" fmla="*/ 138 w 188"/>
                  <a:gd name="T11" fmla="*/ 36 h 188"/>
                  <a:gd name="T12" fmla="*/ 152 w 188"/>
                  <a:gd name="T13" fmla="*/ 58 h 188"/>
                  <a:gd name="T14" fmla="*/ 138 w 188"/>
                  <a:gd name="T15" fmla="*/ 80 h 188"/>
                  <a:gd name="T16" fmla="*/ 123 w 188"/>
                  <a:gd name="T17" fmla="*/ 58 h 188"/>
                  <a:gd name="T18" fmla="*/ 138 w 188"/>
                  <a:gd name="T19" fmla="*/ 36 h 188"/>
                  <a:gd name="T20" fmla="*/ 51 w 188"/>
                  <a:gd name="T21" fmla="*/ 36 h 188"/>
                  <a:gd name="T22" fmla="*/ 65 w 188"/>
                  <a:gd name="T23" fmla="*/ 58 h 188"/>
                  <a:gd name="T24" fmla="*/ 51 w 188"/>
                  <a:gd name="T25" fmla="*/ 80 h 188"/>
                  <a:gd name="T26" fmla="*/ 36 w 188"/>
                  <a:gd name="T27" fmla="*/ 58 h 188"/>
                  <a:gd name="T28" fmla="*/ 51 w 188"/>
                  <a:gd name="T29" fmla="*/ 36 h 188"/>
                  <a:gd name="T30" fmla="*/ 94 w 188"/>
                  <a:gd name="T31" fmla="*/ 167 h 188"/>
                  <a:gd name="T32" fmla="*/ 22 w 188"/>
                  <a:gd name="T33" fmla="*/ 95 h 188"/>
                  <a:gd name="T34" fmla="*/ 94 w 188"/>
                  <a:gd name="T35" fmla="*/ 114 h 188"/>
                  <a:gd name="T36" fmla="*/ 167 w 188"/>
                  <a:gd name="T37" fmla="*/ 95 h 188"/>
                  <a:gd name="T38" fmla="*/ 94 w 188"/>
                  <a:gd name="T39" fmla="*/ 167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188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138" y="36"/>
                    </a:moveTo>
                    <a:cubicBezTo>
                      <a:pt x="146" y="36"/>
                      <a:pt x="152" y="46"/>
                      <a:pt x="152" y="58"/>
                    </a:cubicBezTo>
                    <a:cubicBezTo>
                      <a:pt x="152" y="70"/>
                      <a:pt x="146" y="80"/>
                      <a:pt x="138" y="80"/>
                    </a:cubicBezTo>
                    <a:cubicBezTo>
                      <a:pt x="130" y="80"/>
                      <a:pt x="123" y="70"/>
                      <a:pt x="123" y="58"/>
                    </a:cubicBezTo>
                    <a:cubicBezTo>
                      <a:pt x="123" y="46"/>
                      <a:pt x="130" y="36"/>
                      <a:pt x="138" y="36"/>
                    </a:cubicBezTo>
                    <a:close/>
                    <a:moveTo>
                      <a:pt x="51" y="36"/>
                    </a:moveTo>
                    <a:cubicBezTo>
                      <a:pt x="59" y="36"/>
                      <a:pt x="65" y="46"/>
                      <a:pt x="65" y="58"/>
                    </a:cubicBezTo>
                    <a:cubicBezTo>
                      <a:pt x="65" y="70"/>
                      <a:pt x="59" y="80"/>
                      <a:pt x="51" y="80"/>
                    </a:cubicBezTo>
                    <a:cubicBezTo>
                      <a:pt x="43" y="80"/>
                      <a:pt x="36" y="70"/>
                      <a:pt x="36" y="58"/>
                    </a:cubicBezTo>
                    <a:cubicBezTo>
                      <a:pt x="36" y="46"/>
                      <a:pt x="43" y="36"/>
                      <a:pt x="51" y="36"/>
                    </a:cubicBezTo>
                    <a:close/>
                    <a:moveTo>
                      <a:pt x="94" y="167"/>
                    </a:moveTo>
                    <a:cubicBezTo>
                      <a:pt x="56" y="167"/>
                      <a:pt x="25" y="135"/>
                      <a:pt x="22" y="95"/>
                    </a:cubicBezTo>
                    <a:cubicBezTo>
                      <a:pt x="43" y="107"/>
                      <a:pt x="68" y="114"/>
                      <a:pt x="94" y="114"/>
                    </a:cubicBezTo>
                    <a:cubicBezTo>
                      <a:pt x="120" y="114"/>
                      <a:pt x="145" y="107"/>
                      <a:pt x="167" y="95"/>
                    </a:cubicBezTo>
                    <a:cubicBezTo>
                      <a:pt x="163" y="135"/>
                      <a:pt x="132" y="167"/>
                      <a:pt x="94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xmlns="" id="{4C15D090-3570-4DCE-A527-4F357A3FC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46851" y="622300"/>
                <a:ext cx="998538" cy="998538"/>
              </a:xfrm>
              <a:custGeom>
                <a:avLst/>
                <a:gdLst>
                  <a:gd name="T0" fmla="*/ 173 w 347"/>
                  <a:gd name="T1" fmla="*/ 0 h 347"/>
                  <a:gd name="T2" fmla="*/ 0 w 347"/>
                  <a:gd name="T3" fmla="*/ 173 h 347"/>
                  <a:gd name="T4" fmla="*/ 173 w 347"/>
                  <a:gd name="T5" fmla="*/ 347 h 347"/>
                  <a:gd name="T6" fmla="*/ 347 w 347"/>
                  <a:gd name="T7" fmla="*/ 173 h 347"/>
                  <a:gd name="T8" fmla="*/ 173 w 347"/>
                  <a:gd name="T9" fmla="*/ 0 h 347"/>
                  <a:gd name="T10" fmla="*/ 173 w 347"/>
                  <a:gd name="T11" fmla="*/ 289 h 347"/>
                  <a:gd name="T12" fmla="*/ 57 w 347"/>
                  <a:gd name="T13" fmla="*/ 173 h 347"/>
                  <a:gd name="T14" fmla="*/ 173 w 347"/>
                  <a:gd name="T15" fmla="*/ 57 h 347"/>
                  <a:gd name="T16" fmla="*/ 289 w 347"/>
                  <a:gd name="T17" fmla="*/ 173 h 347"/>
                  <a:gd name="T18" fmla="*/ 173 w 347"/>
                  <a:gd name="T19" fmla="*/ 28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" h="347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69"/>
                      <a:pt x="77" y="347"/>
                      <a:pt x="173" y="347"/>
                    </a:cubicBezTo>
                    <a:cubicBezTo>
                      <a:pt x="269" y="347"/>
                      <a:pt x="347" y="269"/>
                      <a:pt x="347" y="173"/>
                    </a:cubicBezTo>
                    <a:cubicBezTo>
                      <a:pt x="347" y="77"/>
                      <a:pt x="269" y="0"/>
                      <a:pt x="173" y="0"/>
                    </a:cubicBezTo>
                    <a:close/>
                    <a:moveTo>
                      <a:pt x="173" y="289"/>
                    </a:moveTo>
                    <a:cubicBezTo>
                      <a:pt x="109" y="289"/>
                      <a:pt x="57" y="237"/>
                      <a:pt x="57" y="173"/>
                    </a:cubicBezTo>
                    <a:cubicBezTo>
                      <a:pt x="57" y="109"/>
                      <a:pt x="109" y="57"/>
                      <a:pt x="173" y="57"/>
                    </a:cubicBezTo>
                    <a:cubicBezTo>
                      <a:pt x="237" y="57"/>
                      <a:pt x="289" y="109"/>
                      <a:pt x="289" y="173"/>
                    </a:cubicBezTo>
                    <a:cubicBezTo>
                      <a:pt x="289" y="237"/>
                      <a:pt x="237" y="289"/>
                      <a:pt x="173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13" name="Group 84">
              <a:extLst>
                <a:ext uri="{FF2B5EF4-FFF2-40B4-BE49-F238E27FC236}">
                  <a16:creationId xmlns:a16="http://schemas.microsoft.com/office/drawing/2014/main" xmlns="" id="{58AE483B-9BE6-48AC-B42A-0C5C9C087463}"/>
                </a:ext>
              </a:extLst>
            </p:cNvPr>
            <p:cNvGrpSpPr/>
            <p:nvPr/>
          </p:nvGrpSpPr>
          <p:grpSpPr>
            <a:xfrm>
              <a:off x="2657679" y="4186233"/>
              <a:ext cx="614828" cy="614828"/>
              <a:chOff x="7275513" y="5302250"/>
              <a:chExt cx="1012825" cy="1012825"/>
            </a:xfrm>
            <a:grpFill/>
          </p:grpSpPr>
          <p:sp>
            <p:nvSpPr>
              <p:cNvPr id="139" name="Freeform 34">
                <a:extLst>
                  <a:ext uri="{FF2B5EF4-FFF2-40B4-BE49-F238E27FC236}">
                    <a16:creationId xmlns:a16="http://schemas.microsoft.com/office/drawing/2014/main" xmlns="" id="{FFFFEEBA-C3B8-4A18-A7D5-803584DA4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1" y="5521325"/>
                <a:ext cx="608013" cy="606425"/>
              </a:xfrm>
              <a:custGeom>
                <a:avLst/>
                <a:gdLst>
                  <a:gd name="T0" fmla="*/ 189 w 211"/>
                  <a:gd name="T1" fmla="*/ 85 h 211"/>
                  <a:gd name="T2" fmla="*/ 187 w 211"/>
                  <a:gd name="T3" fmla="*/ 64 h 211"/>
                  <a:gd name="T4" fmla="*/ 192 w 211"/>
                  <a:gd name="T5" fmla="*/ 41 h 211"/>
                  <a:gd name="T6" fmla="*/ 179 w 211"/>
                  <a:gd name="T7" fmla="*/ 31 h 211"/>
                  <a:gd name="T8" fmla="*/ 170 w 211"/>
                  <a:gd name="T9" fmla="*/ 36 h 211"/>
                  <a:gd name="T10" fmla="*/ 164 w 211"/>
                  <a:gd name="T11" fmla="*/ 34 h 211"/>
                  <a:gd name="T12" fmla="*/ 155 w 211"/>
                  <a:gd name="T13" fmla="*/ 26 h 211"/>
                  <a:gd name="T14" fmla="*/ 148 w 211"/>
                  <a:gd name="T15" fmla="*/ 20 h 211"/>
                  <a:gd name="T16" fmla="*/ 149 w 211"/>
                  <a:gd name="T17" fmla="*/ 11 h 211"/>
                  <a:gd name="T18" fmla="*/ 125 w 211"/>
                  <a:gd name="T19" fmla="*/ 5 h 211"/>
                  <a:gd name="T20" fmla="*/ 106 w 211"/>
                  <a:gd name="T21" fmla="*/ 1 h 211"/>
                  <a:gd name="T22" fmla="*/ 89 w 211"/>
                  <a:gd name="T23" fmla="*/ 2 h 211"/>
                  <a:gd name="T24" fmla="*/ 88 w 211"/>
                  <a:gd name="T25" fmla="*/ 7 h 211"/>
                  <a:gd name="T26" fmla="*/ 99 w 211"/>
                  <a:gd name="T27" fmla="*/ 3 h 211"/>
                  <a:gd name="T28" fmla="*/ 101 w 211"/>
                  <a:gd name="T29" fmla="*/ 13 h 211"/>
                  <a:gd name="T30" fmla="*/ 83 w 211"/>
                  <a:gd name="T31" fmla="*/ 23 h 211"/>
                  <a:gd name="T32" fmla="*/ 87 w 211"/>
                  <a:gd name="T33" fmla="*/ 31 h 211"/>
                  <a:gd name="T34" fmla="*/ 96 w 211"/>
                  <a:gd name="T35" fmla="*/ 25 h 211"/>
                  <a:gd name="T36" fmla="*/ 108 w 211"/>
                  <a:gd name="T37" fmla="*/ 30 h 211"/>
                  <a:gd name="T38" fmla="*/ 118 w 211"/>
                  <a:gd name="T39" fmla="*/ 29 h 211"/>
                  <a:gd name="T40" fmla="*/ 130 w 211"/>
                  <a:gd name="T41" fmla="*/ 32 h 211"/>
                  <a:gd name="T42" fmla="*/ 128 w 211"/>
                  <a:gd name="T43" fmla="*/ 37 h 211"/>
                  <a:gd name="T44" fmla="*/ 116 w 211"/>
                  <a:gd name="T45" fmla="*/ 43 h 211"/>
                  <a:gd name="T46" fmla="*/ 117 w 211"/>
                  <a:gd name="T47" fmla="*/ 50 h 211"/>
                  <a:gd name="T48" fmla="*/ 113 w 211"/>
                  <a:gd name="T49" fmla="*/ 58 h 211"/>
                  <a:gd name="T50" fmla="*/ 110 w 211"/>
                  <a:gd name="T51" fmla="*/ 91 h 211"/>
                  <a:gd name="T52" fmla="*/ 104 w 211"/>
                  <a:gd name="T53" fmla="*/ 97 h 211"/>
                  <a:gd name="T54" fmla="*/ 88 w 211"/>
                  <a:gd name="T55" fmla="*/ 77 h 211"/>
                  <a:gd name="T56" fmla="*/ 57 w 211"/>
                  <a:gd name="T57" fmla="*/ 83 h 211"/>
                  <a:gd name="T58" fmla="*/ 73 w 211"/>
                  <a:gd name="T59" fmla="*/ 89 h 211"/>
                  <a:gd name="T60" fmla="*/ 75 w 211"/>
                  <a:gd name="T61" fmla="*/ 94 h 211"/>
                  <a:gd name="T62" fmla="*/ 63 w 211"/>
                  <a:gd name="T63" fmla="*/ 97 h 211"/>
                  <a:gd name="T64" fmla="*/ 62 w 211"/>
                  <a:gd name="T65" fmla="*/ 105 h 211"/>
                  <a:gd name="T66" fmla="*/ 70 w 211"/>
                  <a:gd name="T67" fmla="*/ 110 h 211"/>
                  <a:gd name="T68" fmla="*/ 84 w 211"/>
                  <a:gd name="T69" fmla="*/ 107 h 211"/>
                  <a:gd name="T70" fmla="*/ 99 w 211"/>
                  <a:gd name="T71" fmla="*/ 114 h 211"/>
                  <a:gd name="T72" fmla="*/ 116 w 211"/>
                  <a:gd name="T73" fmla="*/ 109 h 211"/>
                  <a:gd name="T74" fmla="*/ 118 w 211"/>
                  <a:gd name="T75" fmla="*/ 131 h 211"/>
                  <a:gd name="T76" fmla="*/ 109 w 211"/>
                  <a:gd name="T77" fmla="*/ 159 h 211"/>
                  <a:gd name="T78" fmla="*/ 90 w 211"/>
                  <a:gd name="T79" fmla="*/ 189 h 211"/>
                  <a:gd name="T80" fmla="*/ 82 w 211"/>
                  <a:gd name="T81" fmla="*/ 197 h 211"/>
                  <a:gd name="T82" fmla="*/ 79 w 211"/>
                  <a:gd name="T83" fmla="*/ 181 h 211"/>
                  <a:gd name="T84" fmla="*/ 78 w 211"/>
                  <a:gd name="T85" fmla="*/ 159 h 211"/>
                  <a:gd name="T86" fmla="*/ 63 w 211"/>
                  <a:gd name="T87" fmla="*/ 132 h 211"/>
                  <a:gd name="T88" fmla="*/ 72 w 211"/>
                  <a:gd name="T89" fmla="*/ 125 h 211"/>
                  <a:gd name="T90" fmla="*/ 60 w 211"/>
                  <a:gd name="T91" fmla="*/ 115 h 211"/>
                  <a:gd name="T92" fmla="*/ 55 w 211"/>
                  <a:gd name="T93" fmla="*/ 102 h 211"/>
                  <a:gd name="T94" fmla="*/ 50 w 211"/>
                  <a:gd name="T95" fmla="*/ 89 h 211"/>
                  <a:gd name="T96" fmla="*/ 38 w 211"/>
                  <a:gd name="T97" fmla="*/ 78 h 211"/>
                  <a:gd name="T98" fmla="*/ 37 w 211"/>
                  <a:gd name="T99" fmla="*/ 91 h 211"/>
                  <a:gd name="T100" fmla="*/ 30 w 211"/>
                  <a:gd name="T101" fmla="*/ 91 h 211"/>
                  <a:gd name="T102" fmla="*/ 32 w 211"/>
                  <a:gd name="T103" fmla="*/ 52 h 211"/>
                  <a:gd name="T104" fmla="*/ 20 w 211"/>
                  <a:gd name="T105" fmla="*/ 148 h 211"/>
                  <a:gd name="T106" fmla="*/ 167 w 211"/>
                  <a:gd name="T107" fmla="*/ 185 h 211"/>
                  <a:gd name="T108" fmla="*/ 160 w 211"/>
                  <a:gd name="T109" fmla="*/ 127 h 211"/>
                  <a:gd name="T110" fmla="*/ 184 w 211"/>
                  <a:gd name="T111" fmla="*/ 133 h 211"/>
                  <a:gd name="T112" fmla="*/ 201 w 211"/>
                  <a:gd name="T113" fmla="*/ 146 h 211"/>
                  <a:gd name="T114" fmla="*/ 206 w 211"/>
                  <a:gd name="T115" fmla="*/ 10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211">
                    <a:moveTo>
                      <a:pt x="196" y="93"/>
                    </a:moveTo>
                    <a:cubicBezTo>
                      <a:pt x="195" y="88"/>
                      <a:pt x="194" y="87"/>
                      <a:pt x="189" y="85"/>
                    </a:cubicBezTo>
                    <a:cubicBezTo>
                      <a:pt x="183" y="84"/>
                      <a:pt x="181" y="81"/>
                      <a:pt x="183" y="76"/>
                    </a:cubicBezTo>
                    <a:cubicBezTo>
                      <a:pt x="184" y="72"/>
                      <a:pt x="186" y="68"/>
                      <a:pt x="187" y="64"/>
                    </a:cubicBezTo>
                    <a:cubicBezTo>
                      <a:pt x="189" y="61"/>
                      <a:pt x="190" y="57"/>
                      <a:pt x="189" y="52"/>
                    </a:cubicBezTo>
                    <a:cubicBezTo>
                      <a:pt x="188" y="48"/>
                      <a:pt x="189" y="44"/>
                      <a:pt x="192" y="41"/>
                    </a:cubicBezTo>
                    <a:cubicBezTo>
                      <a:pt x="189" y="37"/>
                      <a:pt x="186" y="34"/>
                      <a:pt x="182" y="30"/>
                    </a:cubicBezTo>
                    <a:cubicBezTo>
                      <a:pt x="181" y="28"/>
                      <a:pt x="180" y="29"/>
                      <a:pt x="179" y="31"/>
                    </a:cubicBezTo>
                    <a:cubicBezTo>
                      <a:pt x="179" y="32"/>
                      <a:pt x="179" y="33"/>
                      <a:pt x="179" y="33"/>
                    </a:cubicBezTo>
                    <a:cubicBezTo>
                      <a:pt x="178" y="38"/>
                      <a:pt x="174" y="39"/>
                      <a:pt x="170" y="36"/>
                    </a:cubicBezTo>
                    <a:cubicBezTo>
                      <a:pt x="170" y="36"/>
                      <a:pt x="169" y="35"/>
                      <a:pt x="168" y="35"/>
                    </a:cubicBezTo>
                    <a:cubicBezTo>
                      <a:pt x="167" y="34"/>
                      <a:pt x="165" y="34"/>
                      <a:pt x="164" y="34"/>
                    </a:cubicBezTo>
                    <a:cubicBezTo>
                      <a:pt x="160" y="35"/>
                      <a:pt x="159" y="34"/>
                      <a:pt x="159" y="30"/>
                    </a:cubicBezTo>
                    <a:cubicBezTo>
                      <a:pt x="160" y="27"/>
                      <a:pt x="159" y="25"/>
                      <a:pt x="155" y="26"/>
                    </a:cubicBezTo>
                    <a:cubicBezTo>
                      <a:pt x="154" y="26"/>
                      <a:pt x="153" y="26"/>
                      <a:pt x="152" y="26"/>
                    </a:cubicBezTo>
                    <a:cubicBezTo>
                      <a:pt x="149" y="26"/>
                      <a:pt x="147" y="23"/>
                      <a:pt x="148" y="20"/>
                    </a:cubicBezTo>
                    <a:cubicBezTo>
                      <a:pt x="148" y="18"/>
                      <a:pt x="149" y="17"/>
                      <a:pt x="149" y="15"/>
                    </a:cubicBezTo>
                    <a:cubicBezTo>
                      <a:pt x="150" y="14"/>
                      <a:pt x="150" y="12"/>
                      <a:pt x="149" y="11"/>
                    </a:cubicBezTo>
                    <a:cubicBezTo>
                      <a:pt x="147" y="9"/>
                      <a:pt x="144" y="7"/>
                      <a:pt x="141" y="5"/>
                    </a:cubicBezTo>
                    <a:cubicBezTo>
                      <a:pt x="136" y="1"/>
                      <a:pt x="130" y="4"/>
                      <a:pt x="125" y="5"/>
                    </a:cubicBezTo>
                    <a:cubicBezTo>
                      <a:pt x="124" y="9"/>
                      <a:pt x="124" y="10"/>
                      <a:pt x="119" y="9"/>
                    </a:cubicBezTo>
                    <a:cubicBezTo>
                      <a:pt x="114" y="7"/>
                      <a:pt x="110" y="5"/>
                      <a:pt x="106" y="1"/>
                    </a:cubicBezTo>
                    <a:cubicBezTo>
                      <a:pt x="106" y="0"/>
                      <a:pt x="105" y="0"/>
                      <a:pt x="104" y="0"/>
                    </a:cubicBezTo>
                    <a:cubicBezTo>
                      <a:pt x="99" y="1"/>
                      <a:pt x="94" y="1"/>
                      <a:pt x="89" y="2"/>
                    </a:cubicBezTo>
                    <a:cubicBezTo>
                      <a:pt x="88" y="2"/>
                      <a:pt x="87" y="3"/>
                      <a:pt x="87" y="4"/>
                    </a:cubicBezTo>
                    <a:cubicBezTo>
                      <a:pt x="87" y="5"/>
                      <a:pt x="87" y="6"/>
                      <a:pt x="88" y="7"/>
                    </a:cubicBezTo>
                    <a:cubicBezTo>
                      <a:pt x="90" y="7"/>
                      <a:pt x="92" y="7"/>
                      <a:pt x="93" y="6"/>
                    </a:cubicBezTo>
                    <a:cubicBezTo>
                      <a:pt x="95" y="5"/>
                      <a:pt x="97" y="4"/>
                      <a:pt x="99" y="3"/>
                    </a:cubicBezTo>
                    <a:cubicBezTo>
                      <a:pt x="102" y="2"/>
                      <a:pt x="103" y="2"/>
                      <a:pt x="104" y="5"/>
                    </a:cubicBezTo>
                    <a:cubicBezTo>
                      <a:pt x="105" y="8"/>
                      <a:pt x="104" y="11"/>
                      <a:pt x="101" y="13"/>
                    </a:cubicBezTo>
                    <a:cubicBezTo>
                      <a:pt x="98" y="15"/>
                      <a:pt x="94" y="17"/>
                      <a:pt x="90" y="19"/>
                    </a:cubicBezTo>
                    <a:cubicBezTo>
                      <a:pt x="88" y="20"/>
                      <a:pt x="85" y="22"/>
                      <a:pt x="83" y="23"/>
                    </a:cubicBezTo>
                    <a:cubicBezTo>
                      <a:pt x="81" y="25"/>
                      <a:pt x="79" y="27"/>
                      <a:pt x="81" y="30"/>
                    </a:cubicBezTo>
                    <a:cubicBezTo>
                      <a:pt x="82" y="32"/>
                      <a:pt x="85" y="31"/>
                      <a:pt x="87" y="31"/>
                    </a:cubicBezTo>
                    <a:cubicBezTo>
                      <a:pt x="89" y="30"/>
                      <a:pt x="91" y="29"/>
                      <a:pt x="93" y="28"/>
                    </a:cubicBezTo>
                    <a:cubicBezTo>
                      <a:pt x="94" y="27"/>
                      <a:pt x="95" y="26"/>
                      <a:pt x="96" y="25"/>
                    </a:cubicBezTo>
                    <a:cubicBezTo>
                      <a:pt x="98" y="24"/>
                      <a:pt x="99" y="24"/>
                      <a:pt x="100" y="27"/>
                    </a:cubicBezTo>
                    <a:cubicBezTo>
                      <a:pt x="102" y="31"/>
                      <a:pt x="105" y="32"/>
                      <a:pt x="108" y="30"/>
                    </a:cubicBezTo>
                    <a:cubicBezTo>
                      <a:pt x="110" y="29"/>
                      <a:pt x="111" y="27"/>
                      <a:pt x="113" y="26"/>
                    </a:cubicBezTo>
                    <a:cubicBezTo>
                      <a:pt x="116" y="25"/>
                      <a:pt x="118" y="26"/>
                      <a:pt x="118" y="29"/>
                    </a:cubicBezTo>
                    <a:cubicBezTo>
                      <a:pt x="119" y="33"/>
                      <a:pt x="120" y="34"/>
                      <a:pt x="124" y="33"/>
                    </a:cubicBezTo>
                    <a:cubicBezTo>
                      <a:pt x="126" y="33"/>
                      <a:pt x="128" y="33"/>
                      <a:pt x="130" y="32"/>
                    </a:cubicBezTo>
                    <a:cubicBezTo>
                      <a:pt x="130" y="33"/>
                      <a:pt x="131" y="33"/>
                      <a:pt x="131" y="33"/>
                    </a:cubicBezTo>
                    <a:cubicBezTo>
                      <a:pt x="130" y="34"/>
                      <a:pt x="130" y="36"/>
                      <a:pt x="128" y="37"/>
                    </a:cubicBezTo>
                    <a:cubicBezTo>
                      <a:pt x="127" y="39"/>
                      <a:pt x="124" y="40"/>
                      <a:pt x="122" y="41"/>
                    </a:cubicBezTo>
                    <a:cubicBezTo>
                      <a:pt x="119" y="42"/>
                      <a:pt x="116" y="43"/>
                      <a:pt x="116" y="43"/>
                    </a:cubicBezTo>
                    <a:cubicBezTo>
                      <a:pt x="116" y="43"/>
                      <a:pt x="120" y="45"/>
                      <a:pt x="118" y="46"/>
                    </a:cubicBezTo>
                    <a:cubicBezTo>
                      <a:pt x="114" y="47"/>
                      <a:pt x="108" y="53"/>
                      <a:pt x="117" y="50"/>
                    </a:cubicBezTo>
                    <a:cubicBezTo>
                      <a:pt x="118" y="50"/>
                      <a:pt x="120" y="50"/>
                      <a:pt x="122" y="49"/>
                    </a:cubicBezTo>
                    <a:cubicBezTo>
                      <a:pt x="120" y="54"/>
                      <a:pt x="116" y="56"/>
                      <a:pt x="113" y="58"/>
                    </a:cubicBezTo>
                    <a:cubicBezTo>
                      <a:pt x="102" y="64"/>
                      <a:pt x="101" y="79"/>
                      <a:pt x="107" y="86"/>
                    </a:cubicBezTo>
                    <a:cubicBezTo>
                      <a:pt x="108" y="88"/>
                      <a:pt x="109" y="89"/>
                      <a:pt x="110" y="91"/>
                    </a:cubicBezTo>
                    <a:cubicBezTo>
                      <a:pt x="111" y="93"/>
                      <a:pt x="111" y="96"/>
                      <a:pt x="109" y="97"/>
                    </a:cubicBezTo>
                    <a:cubicBezTo>
                      <a:pt x="108" y="98"/>
                      <a:pt x="105" y="97"/>
                      <a:pt x="104" y="97"/>
                    </a:cubicBezTo>
                    <a:cubicBezTo>
                      <a:pt x="101" y="94"/>
                      <a:pt x="98" y="92"/>
                      <a:pt x="96" y="89"/>
                    </a:cubicBezTo>
                    <a:cubicBezTo>
                      <a:pt x="93" y="85"/>
                      <a:pt x="91" y="81"/>
                      <a:pt x="88" y="77"/>
                    </a:cubicBezTo>
                    <a:cubicBezTo>
                      <a:pt x="78" y="66"/>
                      <a:pt x="66" y="68"/>
                      <a:pt x="57" y="77"/>
                    </a:cubicBezTo>
                    <a:cubicBezTo>
                      <a:pt x="54" y="79"/>
                      <a:pt x="55" y="81"/>
                      <a:pt x="57" y="83"/>
                    </a:cubicBezTo>
                    <a:cubicBezTo>
                      <a:pt x="58" y="83"/>
                      <a:pt x="59" y="84"/>
                      <a:pt x="60" y="84"/>
                    </a:cubicBezTo>
                    <a:cubicBezTo>
                      <a:pt x="65" y="86"/>
                      <a:pt x="69" y="88"/>
                      <a:pt x="73" y="89"/>
                    </a:cubicBezTo>
                    <a:cubicBezTo>
                      <a:pt x="74" y="90"/>
                      <a:pt x="75" y="90"/>
                      <a:pt x="76" y="91"/>
                    </a:cubicBezTo>
                    <a:cubicBezTo>
                      <a:pt x="77" y="92"/>
                      <a:pt x="77" y="93"/>
                      <a:pt x="75" y="94"/>
                    </a:cubicBezTo>
                    <a:cubicBezTo>
                      <a:pt x="74" y="95"/>
                      <a:pt x="72" y="95"/>
                      <a:pt x="71" y="95"/>
                    </a:cubicBezTo>
                    <a:cubicBezTo>
                      <a:pt x="68" y="96"/>
                      <a:pt x="65" y="96"/>
                      <a:pt x="63" y="97"/>
                    </a:cubicBezTo>
                    <a:cubicBezTo>
                      <a:pt x="61" y="98"/>
                      <a:pt x="59" y="100"/>
                      <a:pt x="59" y="101"/>
                    </a:cubicBezTo>
                    <a:cubicBezTo>
                      <a:pt x="59" y="102"/>
                      <a:pt x="61" y="104"/>
                      <a:pt x="62" y="105"/>
                    </a:cubicBezTo>
                    <a:cubicBezTo>
                      <a:pt x="63" y="106"/>
                      <a:pt x="64" y="106"/>
                      <a:pt x="65" y="107"/>
                    </a:cubicBezTo>
                    <a:cubicBezTo>
                      <a:pt x="67" y="108"/>
                      <a:pt x="69" y="109"/>
                      <a:pt x="70" y="110"/>
                    </a:cubicBezTo>
                    <a:cubicBezTo>
                      <a:pt x="72" y="113"/>
                      <a:pt x="74" y="113"/>
                      <a:pt x="76" y="112"/>
                    </a:cubicBezTo>
                    <a:cubicBezTo>
                      <a:pt x="79" y="110"/>
                      <a:pt x="81" y="109"/>
                      <a:pt x="84" y="107"/>
                    </a:cubicBezTo>
                    <a:cubicBezTo>
                      <a:pt x="87" y="105"/>
                      <a:pt x="87" y="105"/>
                      <a:pt x="89" y="108"/>
                    </a:cubicBezTo>
                    <a:cubicBezTo>
                      <a:pt x="91" y="112"/>
                      <a:pt x="94" y="115"/>
                      <a:pt x="99" y="114"/>
                    </a:cubicBezTo>
                    <a:cubicBezTo>
                      <a:pt x="102" y="114"/>
                      <a:pt x="106" y="112"/>
                      <a:pt x="109" y="111"/>
                    </a:cubicBezTo>
                    <a:cubicBezTo>
                      <a:pt x="111" y="110"/>
                      <a:pt x="113" y="109"/>
                      <a:pt x="116" y="109"/>
                    </a:cubicBezTo>
                    <a:cubicBezTo>
                      <a:pt x="121" y="108"/>
                      <a:pt x="124" y="112"/>
                      <a:pt x="124" y="118"/>
                    </a:cubicBezTo>
                    <a:cubicBezTo>
                      <a:pt x="125" y="124"/>
                      <a:pt x="122" y="128"/>
                      <a:pt x="118" y="131"/>
                    </a:cubicBezTo>
                    <a:cubicBezTo>
                      <a:pt x="114" y="135"/>
                      <a:pt x="112" y="139"/>
                      <a:pt x="114" y="145"/>
                    </a:cubicBezTo>
                    <a:cubicBezTo>
                      <a:pt x="116" y="150"/>
                      <a:pt x="114" y="155"/>
                      <a:pt x="109" y="159"/>
                    </a:cubicBezTo>
                    <a:cubicBezTo>
                      <a:pt x="106" y="162"/>
                      <a:pt x="103" y="164"/>
                      <a:pt x="99" y="167"/>
                    </a:cubicBezTo>
                    <a:cubicBezTo>
                      <a:pt x="95" y="169"/>
                      <a:pt x="89" y="184"/>
                      <a:pt x="90" y="189"/>
                    </a:cubicBezTo>
                    <a:cubicBezTo>
                      <a:pt x="90" y="190"/>
                      <a:pt x="91" y="191"/>
                      <a:pt x="90" y="192"/>
                    </a:cubicBezTo>
                    <a:cubicBezTo>
                      <a:pt x="90" y="197"/>
                      <a:pt x="87" y="196"/>
                      <a:pt x="82" y="197"/>
                    </a:cubicBezTo>
                    <a:cubicBezTo>
                      <a:pt x="79" y="198"/>
                      <a:pt x="80" y="192"/>
                      <a:pt x="79" y="189"/>
                    </a:cubicBezTo>
                    <a:cubicBezTo>
                      <a:pt x="78" y="186"/>
                      <a:pt x="78" y="183"/>
                      <a:pt x="79" y="181"/>
                    </a:cubicBezTo>
                    <a:cubicBezTo>
                      <a:pt x="79" y="178"/>
                      <a:pt x="81" y="176"/>
                      <a:pt x="81" y="173"/>
                    </a:cubicBezTo>
                    <a:cubicBezTo>
                      <a:pt x="83" y="168"/>
                      <a:pt x="82" y="163"/>
                      <a:pt x="78" y="159"/>
                    </a:cubicBezTo>
                    <a:cubicBezTo>
                      <a:pt x="76" y="158"/>
                      <a:pt x="74" y="156"/>
                      <a:pt x="73" y="154"/>
                    </a:cubicBezTo>
                    <a:cubicBezTo>
                      <a:pt x="66" y="148"/>
                      <a:pt x="63" y="141"/>
                      <a:pt x="63" y="132"/>
                    </a:cubicBezTo>
                    <a:cubicBezTo>
                      <a:pt x="63" y="128"/>
                      <a:pt x="65" y="126"/>
                      <a:pt x="69" y="126"/>
                    </a:cubicBezTo>
                    <a:cubicBezTo>
                      <a:pt x="70" y="126"/>
                      <a:pt x="71" y="125"/>
                      <a:pt x="72" y="125"/>
                    </a:cubicBezTo>
                    <a:cubicBezTo>
                      <a:pt x="71" y="122"/>
                      <a:pt x="70" y="120"/>
                      <a:pt x="66" y="120"/>
                    </a:cubicBezTo>
                    <a:cubicBezTo>
                      <a:pt x="63" y="120"/>
                      <a:pt x="61" y="118"/>
                      <a:pt x="60" y="115"/>
                    </a:cubicBezTo>
                    <a:cubicBezTo>
                      <a:pt x="59" y="114"/>
                      <a:pt x="59" y="112"/>
                      <a:pt x="59" y="111"/>
                    </a:cubicBezTo>
                    <a:cubicBezTo>
                      <a:pt x="57" y="108"/>
                      <a:pt x="57" y="104"/>
                      <a:pt x="55" y="102"/>
                    </a:cubicBezTo>
                    <a:cubicBezTo>
                      <a:pt x="53" y="99"/>
                      <a:pt x="52" y="97"/>
                      <a:pt x="52" y="94"/>
                    </a:cubicBezTo>
                    <a:cubicBezTo>
                      <a:pt x="52" y="92"/>
                      <a:pt x="51" y="91"/>
                      <a:pt x="50" y="89"/>
                    </a:cubicBezTo>
                    <a:cubicBezTo>
                      <a:pt x="47" y="87"/>
                      <a:pt x="45" y="84"/>
                      <a:pt x="42" y="82"/>
                    </a:cubicBezTo>
                    <a:cubicBezTo>
                      <a:pt x="41" y="81"/>
                      <a:pt x="40" y="80"/>
                      <a:pt x="38" y="78"/>
                    </a:cubicBezTo>
                    <a:cubicBezTo>
                      <a:pt x="38" y="81"/>
                      <a:pt x="38" y="83"/>
                      <a:pt x="38" y="84"/>
                    </a:cubicBezTo>
                    <a:cubicBezTo>
                      <a:pt x="38" y="86"/>
                      <a:pt x="38" y="89"/>
                      <a:pt x="37" y="91"/>
                    </a:cubicBezTo>
                    <a:cubicBezTo>
                      <a:pt x="37" y="92"/>
                      <a:pt x="35" y="94"/>
                      <a:pt x="34" y="94"/>
                    </a:cubicBezTo>
                    <a:cubicBezTo>
                      <a:pt x="33" y="94"/>
                      <a:pt x="31" y="92"/>
                      <a:pt x="30" y="91"/>
                    </a:cubicBezTo>
                    <a:cubicBezTo>
                      <a:pt x="30" y="89"/>
                      <a:pt x="30" y="86"/>
                      <a:pt x="30" y="84"/>
                    </a:cubicBezTo>
                    <a:cubicBezTo>
                      <a:pt x="32" y="73"/>
                      <a:pt x="33" y="62"/>
                      <a:pt x="32" y="52"/>
                    </a:cubicBezTo>
                    <a:cubicBezTo>
                      <a:pt x="32" y="48"/>
                      <a:pt x="31" y="44"/>
                      <a:pt x="30" y="39"/>
                    </a:cubicBezTo>
                    <a:cubicBezTo>
                      <a:pt x="10" y="64"/>
                      <a:pt x="0" y="108"/>
                      <a:pt x="20" y="148"/>
                    </a:cubicBezTo>
                    <a:cubicBezTo>
                      <a:pt x="42" y="190"/>
                      <a:pt x="89" y="211"/>
                      <a:pt x="135" y="199"/>
                    </a:cubicBezTo>
                    <a:cubicBezTo>
                      <a:pt x="147" y="196"/>
                      <a:pt x="158" y="191"/>
                      <a:pt x="167" y="185"/>
                    </a:cubicBezTo>
                    <a:cubicBezTo>
                      <a:pt x="162" y="183"/>
                      <a:pt x="155" y="180"/>
                      <a:pt x="154" y="161"/>
                    </a:cubicBezTo>
                    <a:cubicBezTo>
                      <a:pt x="153" y="133"/>
                      <a:pt x="157" y="127"/>
                      <a:pt x="160" y="127"/>
                    </a:cubicBezTo>
                    <a:cubicBezTo>
                      <a:pt x="162" y="127"/>
                      <a:pt x="164" y="126"/>
                      <a:pt x="172" y="134"/>
                    </a:cubicBezTo>
                    <a:cubicBezTo>
                      <a:pt x="179" y="143"/>
                      <a:pt x="183" y="139"/>
                      <a:pt x="184" y="133"/>
                    </a:cubicBezTo>
                    <a:cubicBezTo>
                      <a:pt x="184" y="127"/>
                      <a:pt x="190" y="118"/>
                      <a:pt x="193" y="127"/>
                    </a:cubicBezTo>
                    <a:cubicBezTo>
                      <a:pt x="194" y="133"/>
                      <a:pt x="198" y="141"/>
                      <a:pt x="201" y="146"/>
                    </a:cubicBezTo>
                    <a:cubicBezTo>
                      <a:pt x="207" y="135"/>
                      <a:pt x="210" y="123"/>
                      <a:pt x="211" y="111"/>
                    </a:cubicBezTo>
                    <a:cubicBezTo>
                      <a:pt x="209" y="110"/>
                      <a:pt x="208" y="110"/>
                      <a:pt x="206" y="109"/>
                    </a:cubicBezTo>
                    <a:cubicBezTo>
                      <a:pt x="200" y="106"/>
                      <a:pt x="196" y="101"/>
                      <a:pt x="196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40" name="Freeform 35">
                <a:extLst>
                  <a:ext uri="{FF2B5EF4-FFF2-40B4-BE49-F238E27FC236}">
                    <a16:creationId xmlns:a16="http://schemas.microsoft.com/office/drawing/2014/main" xmlns="" id="{0D674B2B-AEA0-4AD8-8EF6-AE24A335C3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5513" y="5302250"/>
                <a:ext cx="1012825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58 w 352"/>
                  <a:gd name="T11" fmla="*/ 261 h 352"/>
                  <a:gd name="T12" fmla="*/ 188 w 352"/>
                  <a:gd name="T13" fmla="*/ 294 h 352"/>
                  <a:gd name="T14" fmla="*/ 96 w 352"/>
                  <a:gd name="T15" fmla="*/ 263 h 352"/>
                  <a:gd name="T16" fmla="*/ 59 w 352"/>
                  <a:gd name="T17" fmla="*/ 189 h 352"/>
                  <a:gd name="T18" fmla="*/ 157 w 352"/>
                  <a:gd name="T19" fmla="*/ 60 h 352"/>
                  <a:gd name="T20" fmla="*/ 175 w 352"/>
                  <a:gd name="T21" fmla="*/ 58 h 352"/>
                  <a:gd name="T22" fmla="*/ 176 w 352"/>
                  <a:gd name="T23" fmla="*/ 58 h 352"/>
                  <a:gd name="T24" fmla="*/ 196 w 352"/>
                  <a:gd name="T25" fmla="*/ 60 h 352"/>
                  <a:gd name="T26" fmla="*/ 272 w 352"/>
                  <a:gd name="T27" fmla="*/ 108 h 352"/>
                  <a:gd name="T28" fmla="*/ 293 w 352"/>
                  <a:gd name="T29" fmla="*/ 162 h 352"/>
                  <a:gd name="T30" fmla="*/ 258 w 352"/>
                  <a:gd name="T31" fmla="*/ 26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3"/>
                      <a:pt x="79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58" y="261"/>
                    </a:moveTo>
                    <a:cubicBezTo>
                      <a:pt x="238" y="280"/>
                      <a:pt x="215" y="291"/>
                      <a:pt x="188" y="294"/>
                    </a:cubicBezTo>
                    <a:cubicBezTo>
                      <a:pt x="153" y="297"/>
                      <a:pt x="122" y="287"/>
                      <a:pt x="96" y="263"/>
                    </a:cubicBezTo>
                    <a:cubicBezTo>
                      <a:pt x="75" y="243"/>
                      <a:pt x="62" y="218"/>
                      <a:pt x="59" y="189"/>
                    </a:cubicBezTo>
                    <a:cubicBezTo>
                      <a:pt x="52" y="127"/>
                      <a:pt x="96" y="69"/>
                      <a:pt x="157" y="60"/>
                    </a:cubicBezTo>
                    <a:cubicBezTo>
                      <a:pt x="163" y="59"/>
                      <a:pt x="169" y="59"/>
                      <a:pt x="175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83" y="59"/>
                      <a:pt x="189" y="59"/>
                      <a:pt x="196" y="60"/>
                    </a:cubicBezTo>
                    <a:cubicBezTo>
                      <a:pt x="227" y="66"/>
                      <a:pt x="253" y="82"/>
                      <a:pt x="272" y="108"/>
                    </a:cubicBezTo>
                    <a:cubicBezTo>
                      <a:pt x="283" y="124"/>
                      <a:pt x="291" y="142"/>
                      <a:pt x="293" y="162"/>
                    </a:cubicBezTo>
                    <a:cubicBezTo>
                      <a:pt x="297" y="200"/>
                      <a:pt x="286" y="234"/>
                      <a:pt x="258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xmlns="" id="{31259943-707E-4A8E-801F-299EE573C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8295" y="2251602"/>
              <a:ext cx="623858" cy="622187"/>
            </a:xfrm>
            <a:custGeom>
              <a:avLst/>
              <a:gdLst>
                <a:gd name="T0" fmla="*/ 178 w 357"/>
                <a:gd name="T1" fmla="*/ 0 h 356"/>
                <a:gd name="T2" fmla="*/ 0 w 357"/>
                <a:gd name="T3" fmla="*/ 178 h 356"/>
                <a:gd name="T4" fmla="*/ 178 w 357"/>
                <a:gd name="T5" fmla="*/ 356 h 356"/>
                <a:gd name="T6" fmla="*/ 357 w 357"/>
                <a:gd name="T7" fmla="*/ 178 h 356"/>
                <a:gd name="T8" fmla="*/ 178 w 357"/>
                <a:gd name="T9" fmla="*/ 0 h 356"/>
                <a:gd name="T10" fmla="*/ 220 w 357"/>
                <a:gd name="T11" fmla="*/ 77 h 356"/>
                <a:gd name="T12" fmla="*/ 258 w 357"/>
                <a:gd name="T13" fmla="*/ 77 h 356"/>
                <a:gd name="T14" fmla="*/ 258 w 357"/>
                <a:gd name="T15" fmla="*/ 125 h 356"/>
                <a:gd name="T16" fmla="*/ 220 w 357"/>
                <a:gd name="T17" fmla="*/ 94 h 356"/>
                <a:gd name="T18" fmla="*/ 220 w 357"/>
                <a:gd name="T19" fmla="*/ 77 h 356"/>
                <a:gd name="T20" fmla="*/ 258 w 357"/>
                <a:gd name="T21" fmla="*/ 200 h 356"/>
                <a:gd name="T22" fmla="*/ 258 w 357"/>
                <a:gd name="T23" fmla="*/ 272 h 356"/>
                <a:gd name="T24" fmla="*/ 208 w 357"/>
                <a:gd name="T25" fmla="*/ 272 h 356"/>
                <a:gd name="T26" fmla="*/ 208 w 357"/>
                <a:gd name="T27" fmla="*/ 185 h 356"/>
                <a:gd name="T28" fmla="*/ 149 w 357"/>
                <a:gd name="T29" fmla="*/ 185 h 356"/>
                <a:gd name="T30" fmla="*/ 149 w 357"/>
                <a:gd name="T31" fmla="*/ 272 h 356"/>
                <a:gd name="T32" fmla="*/ 98 w 357"/>
                <a:gd name="T33" fmla="*/ 272 h 356"/>
                <a:gd name="T34" fmla="*/ 98 w 357"/>
                <a:gd name="T35" fmla="*/ 184 h 356"/>
                <a:gd name="T36" fmla="*/ 178 w 357"/>
                <a:gd name="T37" fmla="*/ 118 h 356"/>
                <a:gd name="T38" fmla="*/ 220 w 357"/>
                <a:gd name="T39" fmla="*/ 152 h 356"/>
                <a:gd name="T40" fmla="*/ 258 w 357"/>
                <a:gd name="T41" fmla="*/ 184 h 356"/>
                <a:gd name="T42" fmla="*/ 258 w 357"/>
                <a:gd name="T43" fmla="*/ 200 h 356"/>
                <a:gd name="T44" fmla="*/ 276 w 357"/>
                <a:gd name="T45" fmla="*/ 190 h 356"/>
                <a:gd name="T46" fmla="*/ 258 w 357"/>
                <a:gd name="T47" fmla="*/ 175 h 356"/>
                <a:gd name="T48" fmla="*/ 220 w 357"/>
                <a:gd name="T49" fmla="*/ 144 h 356"/>
                <a:gd name="T50" fmla="*/ 178 w 357"/>
                <a:gd name="T51" fmla="*/ 110 h 356"/>
                <a:gd name="T52" fmla="*/ 98 w 357"/>
                <a:gd name="T53" fmla="*/ 175 h 356"/>
                <a:gd name="T54" fmla="*/ 81 w 357"/>
                <a:gd name="T55" fmla="*/ 190 h 356"/>
                <a:gd name="T56" fmla="*/ 60 w 357"/>
                <a:gd name="T57" fmla="*/ 165 h 356"/>
                <a:gd name="T58" fmla="*/ 178 w 357"/>
                <a:gd name="T59" fmla="*/ 69 h 356"/>
                <a:gd name="T60" fmla="*/ 220 w 357"/>
                <a:gd name="T61" fmla="*/ 102 h 356"/>
                <a:gd name="T62" fmla="*/ 258 w 357"/>
                <a:gd name="T63" fmla="*/ 134 h 356"/>
                <a:gd name="T64" fmla="*/ 296 w 357"/>
                <a:gd name="T65" fmla="*/ 165 h 356"/>
                <a:gd name="T66" fmla="*/ 276 w 357"/>
                <a:gd name="T67" fmla="*/ 19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56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7"/>
                    <a:pt x="80" y="356"/>
                    <a:pt x="178" y="356"/>
                  </a:cubicBezTo>
                  <a:cubicBezTo>
                    <a:pt x="277" y="356"/>
                    <a:pt x="357" y="277"/>
                    <a:pt x="357" y="178"/>
                  </a:cubicBezTo>
                  <a:cubicBezTo>
                    <a:pt x="357" y="80"/>
                    <a:pt x="277" y="0"/>
                    <a:pt x="178" y="0"/>
                  </a:cubicBezTo>
                  <a:close/>
                  <a:moveTo>
                    <a:pt x="220" y="77"/>
                  </a:moveTo>
                  <a:cubicBezTo>
                    <a:pt x="258" y="77"/>
                    <a:pt x="258" y="77"/>
                    <a:pt x="258" y="77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20" y="94"/>
                    <a:pt x="220" y="94"/>
                    <a:pt x="220" y="94"/>
                  </a:cubicBezTo>
                  <a:lnTo>
                    <a:pt x="220" y="77"/>
                  </a:lnTo>
                  <a:close/>
                  <a:moveTo>
                    <a:pt x="258" y="200"/>
                  </a:moveTo>
                  <a:cubicBezTo>
                    <a:pt x="258" y="272"/>
                    <a:pt x="258" y="272"/>
                    <a:pt x="258" y="272"/>
                  </a:cubicBezTo>
                  <a:cubicBezTo>
                    <a:pt x="208" y="272"/>
                    <a:pt x="208" y="272"/>
                    <a:pt x="208" y="272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49" y="272"/>
                    <a:pt x="149" y="272"/>
                    <a:pt x="149" y="272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220" y="152"/>
                    <a:pt x="220" y="152"/>
                    <a:pt x="220" y="152"/>
                  </a:cubicBezTo>
                  <a:cubicBezTo>
                    <a:pt x="258" y="184"/>
                    <a:pt x="258" y="184"/>
                    <a:pt x="258" y="184"/>
                  </a:cubicBezTo>
                  <a:lnTo>
                    <a:pt x="258" y="200"/>
                  </a:lnTo>
                  <a:close/>
                  <a:moveTo>
                    <a:pt x="276" y="190"/>
                  </a:moveTo>
                  <a:cubicBezTo>
                    <a:pt x="258" y="175"/>
                    <a:pt x="258" y="175"/>
                    <a:pt x="258" y="175"/>
                  </a:cubicBezTo>
                  <a:cubicBezTo>
                    <a:pt x="220" y="144"/>
                    <a:pt x="220" y="144"/>
                    <a:pt x="220" y="144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178" y="69"/>
                    <a:pt x="178" y="69"/>
                    <a:pt x="178" y="69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96" y="165"/>
                    <a:pt x="296" y="165"/>
                    <a:pt x="296" y="165"/>
                  </a:cubicBezTo>
                  <a:lnTo>
                    <a:pt x="276" y="1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15" name="Group 93">
              <a:extLst>
                <a:ext uri="{FF2B5EF4-FFF2-40B4-BE49-F238E27FC236}">
                  <a16:creationId xmlns:a16="http://schemas.microsoft.com/office/drawing/2014/main" xmlns="" id="{86BDB491-4E3D-4DBC-B3FB-DA5470B232A6}"/>
                </a:ext>
              </a:extLst>
            </p:cNvPr>
            <p:cNvGrpSpPr/>
            <p:nvPr/>
          </p:nvGrpSpPr>
          <p:grpSpPr>
            <a:xfrm>
              <a:off x="366051" y="3679316"/>
              <a:ext cx="615793" cy="614823"/>
              <a:chOff x="3500438" y="4467225"/>
              <a:chExt cx="1014413" cy="1012825"/>
            </a:xfrm>
            <a:grpFill/>
          </p:grpSpPr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xmlns="" id="{E9D013F3-9F28-4852-8FB1-CE7EAC2DB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438" y="4845050"/>
                <a:ext cx="79375" cy="8255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35" name="Freeform 38">
                <a:extLst>
                  <a:ext uri="{FF2B5EF4-FFF2-40B4-BE49-F238E27FC236}">
                    <a16:creationId xmlns:a16="http://schemas.microsoft.com/office/drawing/2014/main" xmlns="" id="{5078DF48-947A-49DA-928C-FD26E6B4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563" y="4845050"/>
                <a:ext cx="84138" cy="82550"/>
              </a:xfrm>
              <a:custGeom>
                <a:avLst/>
                <a:gdLst>
                  <a:gd name="T0" fmla="*/ 14 w 29"/>
                  <a:gd name="T1" fmla="*/ 29 h 29"/>
                  <a:gd name="T2" fmla="*/ 15 w 29"/>
                  <a:gd name="T3" fmla="*/ 29 h 29"/>
                  <a:gd name="T4" fmla="*/ 29 w 29"/>
                  <a:gd name="T5" fmla="*/ 14 h 29"/>
                  <a:gd name="T6" fmla="*/ 15 w 29"/>
                  <a:gd name="T7" fmla="*/ 0 h 29"/>
                  <a:gd name="T8" fmla="*/ 14 w 29"/>
                  <a:gd name="T9" fmla="*/ 0 h 29"/>
                  <a:gd name="T10" fmla="*/ 0 w 29"/>
                  <a:gd name="T11" fmla="*/ 14 h 29"/>
                  <a:gd name="T12" fmla="*/ 14 w 29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23" y="28"/>
                      <a:pt x="29" y="22"/>
                      <a:pt x="29" y="14"/>
                    </a:cubicBezTo>
                    <a:cubicBezTo>
                      <a:pt x="29" y="7"/>
                      <a:pt x="23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7" y="0"/>
                      <a:pt x="0" y="7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36" name="Oval 39">
                <a:extLst>
                  <a:ext uri="{FF2B5EF4-FFF2-40B4-BE49-F238E27FC236}">
                    <a16:creationId xmlns:a16="http://schemas.microsoft.com/office/drawing/2014/main" xmlns="" id="{57351C1F-5660-41E8-9650-1E625101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451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37" name="Oval 40">
                <a:extLst>
                  <a:ext uri="{FF2B5EF4-FFF2-40B4-BE49-F238E27FC236}">
                    <a16:creationId xmlns:a16="http://schemas.microsoft.com/office/drawing/2014/main" xmlns="" id="{23C561DE-E93A-4602-A5D4-01B4A0408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38" name="Freeform 41">
                <a:extLst>
                  <a:ext uri="{FF2B5EF4-FFF2-40B4-BE49-F238E27FC236}">
                    <a16:creationId xmlns:a16="http://schemas.microsoft.com/office/drawing/2014/main" xmlns="" id="{627BEE6D-F1A9-429C-8DFA-9AC5D4305B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00438" y="4467225"/>
                <a:ext cx="1014413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30 w 352"/>
                  <a:gd name="T11" fmla="*/ 249 h 352"/>
                  <a:gd name="T12" fmla="*/ 102 w 352"/>
                  <a:gd name="T13" fmla="*/ 249 h 352"/>
                  <a:gd name="T14" fmla="*/ 71 w 352"/>
                  <a:gd name="T15" fmla="*/ 282 h 352"/>
                  <a:gd name="T16" fmla="*/ 71 w 352"/>
                  <a:gd name="T17" fmla="*/ 249 h 352"/>
                  <a:gd name="T18" fmla="*/ 52 w 352"/>
                  <a:gd name="T19" fmla="*/ 249 h 352"/>
                  <a:gd name="T20" fmla="*/ 52 w 352"/>
                  <a:gd name="T21" fmla="*/ 129 h 352"/>
                  <a:gd name="T22" fmla="*/ 108 w 352"/>
                  <a:gd name="T23" fmla="*/ 129 h 352"/>
                  <a:gd name="T24" fmla="*/ 108 w 352"/>
                  <a:gd name="T25" fmla="*/ 206 h 352"/>
                  <a:gd name="T26" fmla="*/ 108 w 352"/>
                  <a:gd name="T27" fmla="*/ 213 h 352"/>
                  <a:gd name="T28" fmla="*/ 114 w 352"/>
                  <a:gd name="T29" fmla="*/ 213 h 352"/>
                  <a:gd name="T30" fmla="*/ 230 w 352"/>
                  <a:gd name="T31" fmla="*/ 213 h 352"/>
                  <a:gd name="T32" fmla="*/ 230 w 352"/>
                  <a:gd name="T33" fmla="*/ 249 h 352"/>
                  <a:gd name="T34" fmla="*/ 299 w 352"/>
                  <a:gd name="T35" fmla="*/ 206 h 352"/>
                  <a:gd name="T36" fmla="*/ 279 w 352"/>
                  <a:gd name="T37" fmla="*/ 206 h 352"/>
                  <a:gd name="T38" fmla="*/ 279 w 352"/>
                  <a:gd name="T39" fmla="*/ 242 h 352"/>
                  <a:gd name="T40" fmla="*/ 247 w 352"/>
                  <a:gd name="T41" fmla="*/ 206 h 352"/>
                  <a:gd name="T42" fmla="*/ 230 w 352"/>
                  <a:gd name="T43" fmla="*/ 206 h 352"/>
                  <a:gd name="T44" fmla="*/ 115 w 352"/>
                  <a:gd name="T45" fmla="*/ 206 h 352"/>
                  <a:gd name="T46" fmla="*/ 115 w 352"/>
                  <a:gd name="T47" fmla="*/ 129 h 352"/>
                  <a:gd name="T48" fmla="*/ 115 w 352"/>
                  <a:gd name="T49" fmla="*/ 82 h 352"/>
                  <a:gd name="T50" fmla="*/ 299 w 352"/>
                  <a:gd name="T51" fmla="*/ 82 h 352"/>
                  <a:gd name="T52" fmla="*/ 299 w 352"/>
                  <a:gd name="T53" fmla="*/ 20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8" y="0"/>
                      <a:pt x="0" y="79"/>
                      <a:pt x="0" y="176"/>
                    </a:cubicBezTo>
                    <a:cubicBezTo>
                      <a:pt x="0" y="273"/>
                      <a:pt x="78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30" y="249"/>
                    </a:moveTo>
                    <a:cubicBezTo>
                      <a:pt x="102" y="249"/>
                      <a:pt x="102" y="249"/>
                      <a:pt x="102" y="249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52" y="249"/>
                      <a:pt x="52" y="249"/>
                      <a:pt x="52" y="24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108" y="129"/>
                      <a:pt x="108" y="129"/>
                      <a:pt x="108" y="129"/>
                    </a:cubicBezTo>
                    <a:cubicBezTo>
                      <a:pt x="108" y="206"/>
                      <a:pt x="108" y="206"/>
                      <a:pt x="108" y="206"/>
                    </a:cubicBezTo>
                    <a:cubicBezTo>
                      <a:pt x="108" y="213"/>
                      <a:pt x="108" y="213"/>
                      <a:pt x="108" y="213"/>
                    </a:cubicBezTo>
                    <a:cubicBezTo>
                      <a:pt x="114" y="213"/>
                      <a:pt x="114" y="213"/>
                      <a:pt x="114" y="213"/>
                    </a:cubicBezTo>
                    <a:cubicBezTo>
                      <a:pt x="230" y="213"/>
                      <a:pt x="230" y="213"/>
                      <a:pt x="230" y="213"/>
                    </a:cubicBezTo>
                    <a:lnTo>
                      <a:pt x="230" y="249"/>
                    </a:lnTo>
                    <a:close/>
                    <a:moveTo>
                      <a:pt x="299" y="206"/>
                    </a:moveTo>
                    <a:cubicBezTo>
                      <a:pt x="279" y="206"/>
                      <a:pt x="279" y="206"/>
                      <a:pt x="279" y="206"/>
                    </a:cubicBezTo>
                    <a:cubicBezTo>
                      <a:pt x="279" y="242"/>
                      <a:pt x="279" y="242"/>
                      <a:pt x="279" y="242"/>
                    </a:cubicBezTo>
                    <a:cubicBezTo>
                      <a:pt x="247" y="206"/>
                      <a:pt x="247" y="206"/>
                      <a:pt x="247" y="206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115" y="206"/>
                      <a:pt x="115" y="206"/>
                      <a:pt x="115" y="206"/>
                    </a:cubicBezTo>
                    <a:cubicBezTo>
                      <a:pt x="115" y="129"/>
                      <a:pt x="115" y="129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299" y="82"/>
                      <a:pt x="299" y="82"/>
                      <a:pt x="299" y="82"/>
                    </a:cubicBezTo>
                    <a:lnTo>
                      <a:pt x="299" y="20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16" name="Group 90">
              <a:extLst>
                <a:ext uri="{FF2B5EF4-FFF2-40B4-BE49-F238E27FC236}">
                  <a16:creationId xmlns:a16="http://schemas.microsoft.com/office/drawing/2014/main" xmlns="" id="{D4605847-A091-48E7-8C41-6DE618F6902F}"/>
                </a:ext>
              </a:extLst>
            </p:cNvPr>
            <p:cNvGrpSpPr/>
            <p:nvPr/>
          </p:nvGrpSpPr>
          <p:grpSpPr>
            <a:xfrm>
              <a:off x="1895408" y="3146428"/>
              <a:ext cx="415347" cy="418238"/>
              <a:chOff x="6019801" y="3589338"/>
              <a:chExt cx="684213" cy="688975"/>
            </a:xfrm>
            <a:grpFill/>
          </p:grpSpPr>
          <p:sp>
            <p:nvSpPr>
              <p:cNvPr id="131" name="Freeform 42">
                <a:extLst>
                  <a:ext uri="{FF2B5EF4-FFF2-40B4-BE49-F238E27FC236}">
                    <a16:creationId xmlns:a16="http://schemas.microsoft.com/office/drawing/2014/main" xmlns="" id="{E85989DC-E6B6-4816-BCBC-0EC700390A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69026" y="3857625"/>
                <a:ext cx="236538" cy="234950"/>
              </a:xfrm>
              <a:custGeom>
                <a:avLst/>
                <a:gdLst>
                  <a:gd name="T0" fmla="*/ 5 w 82"/>
                  <a:gd name="T1" fmla="*/ 60 h 82"/>
                  <a:gd name="T2" fmla="*/ 7 w 82"/>
                  <a:gd name="T3" fmla="*/ 64 h 82"/>
                  <a:gd name="T4" fmla="*/ 9 w 82"/>
                  <a:gd name="T5" fmla="*/ 66 h 82"/>
                  <a:gd name="T6" fmla="*/ 10 w 82"/>
                  <a:gd name="T7" fmla="*/ 68 h 82"/>
                  <a:gd name="T8" fmla="*/ 12 w 82"/>
                  <a:gd name="T9" fmla="*/ 70 h 82"/>
                  <a:gd name="T10" fmla="*/ 15 w 82"/>
                  <a:gd name="T11" fmla="*/ 72 h 82"/>
                  <a:gd name="T12" fmla="*/ 17 w 82"/>
                  <a:gd name="T13" fmla="*/ 74 h 82"/>
                  <a:gd name="T14" fmla="*/ 20 w 82"/>
                  <a:gd name="T15" fmla="*/ 76 h 82"/>
                  <a:gd name="T16" fmla="*/ 29 w 82"/>
                  <a:gd name="T17" fmla="*/ 80 h 82"/>
                  <a:gd name="T18" fmla="*/ 41 w 82"/>
                  <a:gd name="T19" fmla="*/ 82 h 82"/>
                  <a:gd name="T20" fmla="*/ 71 w 82"/>
                  <a:gd name="T21" fmla="*/ 68 h 82"/>
                  <a:gd name="T22" fmla="*/ 75 w 82"/>
                  <a:gd name="T23" fmla="*/ 64 h 82"/>
                  <a:gd name="T24" fmla="*/ 79 w 82"/>
                  <a:gd name="T25" fmla="*/ 55 h 82"/>
                  <a:gd name="T26" fmla="*/ 82 w 82"/>
                  <a:gd name="T27" fmla="*/ 41 h 82"/>
                  <a:gd name="T28" fmla="*/ 82 w 82"/>
                  <a:gd name="T29" fmla="*/ 37 h 82"/>
                  <a:gd name="T30" fmla="*/ 81 w 82"/>
                  <a:gd name="T31" fmla="*/ 33 h 82"/>
                  <a:gd name="T32" fmla="*/ 79 w 82"/>
                  <a:gd name="T33" fmla="*/ 25 h 82"/>
                  <a:gd name="T34" fmla="*/ 77 w 82"/>
                  <a:gd name="T35" fmla="*/ 22 h 82"/>
                  <a:gd name="T36" fmla="*/ 75 w 82"/>
                  <a:gd name="T37" fmla="*/ 18 h 82"/>
                  <a:gd name="T38" fmla="*/ 71 w 82"/>
                  <a:gd name="T39" fmla="*/ 14 h 82"/>
                  <a:gd name="T40" fmla="*/ 41 w 82"/>
                  <a:gd name="T41" fmla="*/ 0 h 82"/>
                  <a:gd name="T42" fmla="*/ 12 w 82"/>
                  <a:gd name="T43" fmla="*/ 13 h 82"/>
                  <a:gd name="T44" fmla="*/ 10 w 82"/>
                  <a:gd name="T45" fmla="*/ 15 h 82"/>
                  <a:gd name="T46" fmla="*/ 7 w 82"/>
                  <a:gd name="T47" fmla="*/ 18 h 82"/>
                  <a:gd name="T48" fmla="*/ 5 w 82"/>
                  <a:gd name="T49" fmla="*/ 22 h 82"/>
                  <a:gd name="T50" fmla="*/ 4 w 82"/>
                  <a:gd name="T51" fmla="*/ 25 h 82"/>
                  <a:gd name="T52" fmla="*/ 1 w 82"/>
                  <a:gd name="T53" fmla="*/ 33 h 82"/>
                  <a:gd name="T54" fmla="*/ 1 w 82"/>
                  <a:gd name="T55" fmla="*/ 37 h 82"/>
                  <a:gd name="T56" fmla="*/ 0 w 82"/>
                  <a:gd name="T57" fmla="*/ 41 h 82"/>
                  <a:gd name="T58" fmla="*/ 3 w 82"/>
                  <a:gd name="T59" fmla="*/ 55 h 82"/>
                  <a:gd name="T60" fmla="*/ 5 w 82"/>
                  <a:gd name="T61" fmla="*/ 60 h 82"/>
                  <a:gd name="T62" fmla="*/ 41 w 82"/>
                  <a:gd name="T63" fmla="*/ 12 h 82"/>
                  <a:gd name="T64" fmla="*/ 70 w 82"/>
                  <a:gd name="T65" fmla="*/ 41 h 82"/>
                  <a:gd name="T66" fmla="*/ 41 w 82"/>
                  <a:gd name="T67" fmla="*/ 70 h 82"/>
                  <a:gd name="T68" fmla="*/ 12 w 82"/>
                  <a:gd name="T69" fmla="*/ 41 h 82"/>
                  <a:gd name="T70" fmla="*/ 41 w 82"/>
                  <a:gd name="T7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82">
                    <a:moveTo>
                      <a:pt x="5" y="60"/>
                    </a:moveTo>
                    <a:cubicBezTo>
                      <a:pt x="6" y="62"/>
                      <a:pt x="7" y="63"/>
                      <a:pt x="7" y="64"/>
                    </a:cubicBezTo>
                    <a:cubicBezTo>
                      <a:pt x="8" y="64"/>
                      <a:pt x="8" y="65"/>
                      <a:pt x="9" y="66"/>
                    </a:cubicBezTo>
                    <a:cubicBezTo>
                      <a:pt x="9" y="66"/>
                      <a:pt x="10" y="67"/>
                      <a:pt x="10" y="68"/>
                    </a:cubicBezTo>
                    <a:cubicBezTo>
                      <a:pt x="11" y="68"/>
                      <a:pt x="12" y="69"/>
                      <a:pt x="12" y="70"/>
                    </a:cubicBezTo>
                    <a:cubicBezTo>
                      <a:pt x="13" y="71"/>
                      <a:pt x="14" y="72"/>
                      <a:pt x="15" y="72"/>
                    </a:cubicBezTo>
                    <a:cubicBezTo>
                      <a:pt x="16" y="73"/>
                      <a:pt x="16" y="73"/>
                      <a:pt x="17" y="74"/>
                    </a:cubicBezTo>
                    <a:cubicBezTo>
                      <a:pt x="18" y="74"/>
                      <a:pt x="19" y="75"/>
                      <a:pt x="20" y="76"/>
                    </a:cubicBezTo>
                    <a:cubicBezTo>
                      <a:pt x="23" y="78"/>
                      <a:pt x="26" y="79"/>
                      <a:pt x="29" y="80"/>
                    </a:cubicBezTo>
                    <a:cubicBezTo>
                      <a:pt x="33" y="81"/>
                      <a:pt x="37" y="82"/>
                      <a:pt x="41" y="82"/>
                    </a:cubicBezTo>
                    <a:cubicBezTo>
                      <a:pt x="53" y="82"/>
                      <a:pt x="64" y="77"/>
                      <a:pt x="71" y="68"/>
                    </a:cubicBezTo>
                    <a:cubicBezTo>
                      <a:pt x="73" y="67"/>
                      <a:pt x="74" y="65"/>
                      <a:pt x="75" y="64"/>
                    </a:cubicBezTo>
                    <a:cubicBezTo>
                      <a:pt x="77" y="61"/>
                      <a:pt x="78" y="58"/>
                      <a:pt x="79" y="55"/>
                    </a:cubicBezTo>
                    <a:cubicBezTo>
                      <a:pt x="81" y="51"/>
                      <a:pt x="82" y="46"/>
                      <a:pt x="82" y="41"/>
                    </a:cubicBezTo>
                    <a:cubicBezTo>
                      <a:pt x="82" y="40"/>
                      <a:pt x="82" y="38"/>
                      <a:pt x="82" y="37"/>
                    </a:cubicBezTo>
                    <a:cubicBezTo>
                      <a:pt x="81" y="36"/>
                      <a:pt x="81" y="34"/>
                      <a:pt x="81" y="33"/>
                    </a:cubicBezTo>
                    <a:cubicBezTo>
                      <a:pt x="80" y="30"/>
                      <a:pt x="80" y="28"/>
                      <a:pt x="79" y="25"/>
                    </a:cubicBezTo>
                    <a:cubicBezTo>
                      <a:pt x="78" y="24"/>
                      <a:pt x="78" y="23"/>
                      <a:pt x="77" y="22"/>
                    </a:cubicBezTo>
                    <a:cubicBezTo>
                      <a:pt x="76" y="20"/>
                      <a:pt x="76" y="19"/>
                      <a:pt x="75" y="18"/>
                    </a:cubicBezTo>
                    <a:cubicBezTo>
                      <a:pt x="74" y="17"/>
                      <a:pt x="73" y="15"/>
                      <a:pt x="71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30" y="0"/>
                      <a:pt x="19" y="5"/>
                      <a:pt x="12" y="13"/>
                    </a:cubicBezTo>
                    <a:cubicBezTo>
                      <a:pt x="11" y="14"/>
                      <a:pt x="10" y="14"/>
                      <a:pt x="10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7" y="19"/>
                      <a:pt x="6" y="20"/>
                      <a:pt x="5" y="22"/>
                    </a:cubicBezTo>
                    <a:cubicBezTo>
                      <a:pt x="5" y="23"/>
                      <a:pt x="4" y="24"/>
                      <a:pt x="4" y="25"/>
                    </a:cubicBezTo>
                    <a:cubicBezTo>
                      <a:pt x="3" y="28"/>
                      <a:pt x="2" y="30"/>
                      <a:pt x="1" y="33"/>
                    </a:cubicBezTo>
                    <a:cubicBezTo>
                      <a:pt x="1" y="34"/>
                      <a:pt x="1" y="36"/>
                      <a:pt x="1" y="37"/>
                    </a:cubicBezTo>
                    <a:cubicBezTo>
                      <a:pt x="0" y="38"/>
                      <a:pt x="0" y="40"/>
                      <a:pt x="0" y="41"/>
                    </a:cubicBezTo>
                    <a:cubicBezTo>
                      <a:pt x="0" y="46"/>
                      <a:pt x="1" y="51"/>
                      <a:pt x="3" y="55"/>
                    </a:cubicBezTo>
                    <a:cubicBezTo>
                      <a:pt x="4" y="57"/>
                      <a:pt x="4" y="59"/>
                      <a:pt x="5" y="60"/>
                    </a:cubicBezTo>
                    <a:close/>
                    <a:moveTo>
                      <a:pt x="41" y="12"/>
                    </a:moveTo>
                    <a:cubicBezTo>
                      <a:pt x="57" y="12"/>
                      <a:pt x="70" y="25"/>
                      <a:pt x="70" y="41"/>
                    </a:cubicBezTo>
                    <a:cubicBezTo>
                      <a:pt x="70" y="57"/>
                      <a:pt x="57" y="70"/>
                      <a:pt x="41" y="70"/>
                    </a:cubicBezTo>
                    <a:cubicBezTo>
                      <a:pt x="25" y="70"/>
                      <a:pt x="12" y="57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32" name="Freeform 43">
                <a:extLst>
                  <a:ext uri="{FF2B5EF4-FFF2-40B4-BE49-F238E27FC236}">
                    <a16:creationId xmlns:a16="http://schemas.microsoft.com/office/drawing/2014/main" xmlns="" id="{96B794C7-2F50-41AB-AEB1-893ECB2308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9801" y="3589338"/>
                <a:ext cx="684213" cy="688975"/>
              </a:xfrm>
              <a:custGeom>
                <a:avLst/>
                <a:gdLst>
                  <a:gd name="T0" fmla="*/ 119 w 238"/>
                  <a:gd name="T1" fmla="*/ 0 h 239"/>
                  <a:gd name="T2" fmla="*/ 0 w 238"/>
                  <a:gd name="T3" fmla="*/ 119 h 239"/>
                  <a:gd name="T4" fmla="*/ 119 w 238"/>
                  <a:gd name="T5" fmla="*/ 239 h 239"/>
                  <a:gd name="T6" fmla="*/ 238 w 238"/>
                  <a:gd name="T7" fmla="*/ 119 h 239"/>
                  <a:gd name="T8" fmla="*/ 119 w 238"/>
                  <a:gd name="T9" fmla="*/ 0 h 239"/>
                  <a:gd name="T10" fmla="*/ 139 w 238"/>
                  <a:gd name="T11" fmla="*/ 66 h 239"/>
                  <a:gd name="T12" fmla="*/ 166 w 238"/>
                  <a:gd name="T13" fmla="*/ 66 h 239"/>
                  <a:gd name="T14" fmla="*/ 166 w 238"/>
                  <a:gd name="T15" fmla="*/ 78 h 239"/>
                  <a:gd name="T16" fmla="*/ 139 w 238"/>
                  <a:gd name="T17" fmla="*/ 78 h 239"/>
                  <a:gd name="T18" fmla="*/ 139 w 238"/>
                  <a:gd name="T19" fmla="*/ 66 h 239"/>
                  <a:gd name="T20" fmla="*/ 182 w 238"/>
                  <a:gd name="T21" fmla="*/ 186 h 239"/>
                  <a:gd name="T22" fmla="*/ 40 w 238"/>
                  <a:gd name="T23" fmla="*/ 186 h 239"/>
                  <a:gd name="T24" fmla="*/ 40 w 238"/>
                  <a:gd name="T25" fmla="*/ 82 h 239"/>
                  <a:gd name="T26" fmla="*/ 182 w 238"/>
                  <a:gd name="T27" fmla="*/ 82 h 239"/>
                  <a:gd name="T28" fmla="*/ 182 w 238"/>
                  <a:gd name="T29" fmla="*/ 18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239">
                    <a:moveTo>
                      <a:pt x="119" y="0"/>
                    </a:moveTo>
                    <a:cubicBezTo>
                      <a:pt x="53" y="0"/>
                      <a:pt x="0" y="54"/>
                      <a:pt x="0" y="119"/>
                    </a:cubicBezTo>
                    <a:cubicBezTo>
                      <a:pt x="0" y="185"/>
                      <a:pt x="53" y="239"/>
                      <a:pt x="119" y="239"/>
                    </a:cubicBezTo>
                    <a:cubicBezTo>
                      <a:pt x="185" y="239"/>
                      <a:pt x="238" y="185"/>
                      <a:pt x="238" y="119"/>
                    </a:cubicBezTo>
                    <a:cubicBezTo>
                      <a:pt x="238" y="54"/>
                      <a:pt x="185" y="0"/>
                      <a:pt x="119" y="0"/>
                    </a:cubicBezTo>
                    <a:close/>
                    <a:moveTo>
                      <a:pt x="139" y="66"/>
                    </a:move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39" y="78"/>
                      <a:pt x="139" y="78"/>
                      <a:pt x="139" y="78"/>
                    </a:cubicBezTo>
                    <a:lnTo>
                      <a:pt x="139" y="66"/>
                    </a:lnTo>
                    <a:close/>
                    <a:moveTo>
                      <a:pt x="182" y="186"/>
                    </a:moveTo>
                    <a:cubicBezTo>
                      <a:pt x="40" y="186"/>
                      <a:pt x="40" y="186"/>
                      <a:pt x="40" y="186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182" y="82"/>
                      <a:pt x="182" y="82"/>
                      <a:pt x="182" y="82"/>
                    </a:cubicBezTo>
                    <a:lnTo>
                      <a:pt x="18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33" name="Rectangle 44">
                <a:extLst>
                  <a:ext uri="{FF2B5EF4-FFF2-40B4-BE49-F238E27FC236}">
                    <a16:creationId xmlns:a16="http://schemas.microsoft.com/office/drawing/2014/main" xmlns="" id="{7BC8C43F-E891-44AC-BEFC-AD4AA9A4D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6676" y="3860800"/>
                <a:ext cx="84138" cy="4762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xmlns="" id="{B6397CA4-52D1-4F45-BFC8-1A94D9B7D4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8145" y="1348479"/>
              <a:ext cx="598460" cy="598378"/>
            </a:xfrm>
            <a:custGeom>
              <a:avLst/>
              <a:gdLst>
                <a:gd name="T0" fmla="*/ 0 w 342"/>
                <a:gd name="T1" fmla="*/ 171 h 342"/>
                <a:gd name="T2" fmla="*/ 342 w 342"/>
                <a:gd name="T3" fmla="*/ 171 h 342"/>
                <a:gd name="T4" fmla="*/ 48 w 342"/>
                <a:gd name="T5" fmla="*/ 140 h 342"/>
                <a:gd name="T6" fmla="*/ 108 w 342"/>
                <a:gd name="T7" fmla="*/ 164 h 342"/>
                <a:gd name="T8" fmla="*/ 48 w 342"/>
                <a:gd name="T9" fmla="*/ 140 h 342"/>
                <a:gd name="T10" fmla="*/ 109 w 342"/>
                <a:gd name="T11" fmla="*/ 171 h 342"/>
                <a:gd name="T12" fmla="*/ 66 w 342"/>
                <a:gd name="T13" fmla="*/ 209 h 342"/>
                <a:gd name="T14" fmla="*/ 95 w 342"/>
                <a:gd name="T15" fmla="*/ 283 h 342"/>
                <a:gd name="T16" fmla="*/ 95 w 342"/>
                <a:gd name="T17" fmla="*/ 245 h 342"/>
                <a:gd name="T18" fmla="*/ 95 w 342"/>
                <a:gd name="T19" fmla="*/ 283 h 342"/>
                <a:gd name="T20" fmla="*/ 67 w 342"/>
                <a:gd name="T21" fmla="*/ 216 h 342"/>
                <a:gd name="T22" fmla="*/ 114 w 342"/>
                <a:gd name="T23" fmla="*/ 239 h 342"/>
                <a:gd name="T24" fmla="*/ 169 w 342"/>
                <a:gd name="T25" fmla="*/ 239 h 342"/>
                <a:gd name="T26" fmla="*/ 120 w 342"/>
                <a:gd name="T27" fmla="*/ 216 h 342"/>
                <a:gd name="T28" fmla="*/ 169 w 342"/>
                <a:gd name="T29" fmla="*/ 239 h 342"/>
                <a:gd name="T30" fmla="*/ 119 w 342"/>
                <a:gd name="T31" fmla="*/ 209 h 342"/>
                <a:gd name="T32" fmla="*/ 175 w 342"/>
                <a:gd name="T33" fmla="*/ 171 h 342"/>
                <a:gd name="T34" fmla="*/ 116 w 342"/>
                <a:gd name="T35" fmla="*/ 164 h 342"/>
                <a:gd name="T36" fmla="*/ 177 w 342"/>
                <a:gd name="T37" fmla="*/ 140 h 342"/>
                <a:gd name="T38" fmla="*/ 116 w 342"/>
                <a:gd name="T39" fmla="*/ 164 h 342"/>
                <a:gd name="T40" fmla="*/ 177 w 342"/>
                <a:gd name="T41" fmla="*/ 264 h 342"/>
                <a:gd name="T42" fmla="*/ 215 w 342"/>
                <a:gd name="T43" fmla="*/ 264 h 342"/>
                <a:gd name="T44" fmla="*/ 217 w 342"/>
                <a:gd name="T45" fmla="*/ 239 h 342"/>
                <a:gd name="T46" fmla="*/ 178 w 342"/>
                <a:gd name="T47" fmla="*/ 216 h 342"/>
                <a:gd name="T48" fmla="*/ 217 w 342"/>
                <a:gd name="T49" fmla="*/ 239 h 342"/>
                <a:gd name="T50" fmla="*/ 179 w 342"/>
                <a:gd name="T51" fmla="*/ 209 h 342"/>
                <a:gd name="T52" fmla="*/ 235 w 342"/>
                <a:gd name="T53" fmla="*/ 171 h 342"/>
                <a:gd name="T54" fmla="*/ 283 w 342"/>
                <a:gd name="T55" fmla="*/ 126 h 342"/>
                <a:gd name="T56" fmla="*/ 241 w 342"/>
                <a:gd name="T57" fmla="*/ 149 h 342"/>
                <a:gd name="T58" fmla="*/ 182 w 342"/>
                <a:gd name="T59" fmla="*/ 164 h 342"/>
                <a:gd name="T60" fmla="*/ 220 w 342"/>
                <a:gd name="T61" fmla="*/ 140 h 342"/>
                <a:gd name="T62" fmla="*/ 252 w 342"/>
                <a:gd name="T63" fmla="*/ 107 h 342"/>
                <a:gd name="T64" fmla="*/ 260 w 342"/>
                <a:gd name="T65" fmla="*/ 103 h 342"/>
                <a:gd name="T66" fmla="*/ 283 w 342"/>
                <a:gd name="T67" fmla="*/ 1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2" h="342">
                  <a:moveTo>
                    <a:pt x="171" y="0"/>
                  </a:moveTo>
                  <a:cubicBezTo>
                    <a:pt x="76" y="0"/>
                    <a:pt x="0" y="77"/>
                    <a:pt x="0" y="171"/>
                  </a:cubicBezTo>
                  <a:cubicBezTo>
                    <a:pt x="0" y="266"/>
                    <a:pt x="76" y="342"/>
                    <a:pt x="171" y="342"/>
                  </a:cubicBezTo>
                  <a:cubicBezTo>
                    <a:pt x="265" y="342"/>
                    <a:pt x="342" y="266"/>
                    <a:pt x="342" y="171"/>
                  </a:cubicBezTo>
                  <a:cubicBezTo>
                    <a:pt x="342" y="77"/>
                    <a:pt x="265" y="0"/>
                    <a:pt x="171" y="0"/>
                  </a:cubicBezTo>
                  <a:close/>
                  <a:moveTo>
                    <a:pt x="48" y="140"/>
                  </a:moveTo>
                  <a:cubicBezTo>
                    <a:pt x="106" y="140"/>
                    <a:pt x="106" y="140"/>
                    <a:pt x="106" y="140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48" y="140"/>
                  </a:lnTo>
                  <a:close/>
                  <a:moveTo>
                    <a:pt x="56" y="171"/>
                  </a:moveTo>
                  <a:cubicBezTo>
                    <a:pt x="109" y="171"/>
                    <a:pt x="109" y="171"/>
                    <a:pt x="109" y="171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66" y="209"/>
                    <a:pt x="66" y="209"/>
                    <a:pt x="66" y="209"/>
                  </a:cubicBezTo>
                  <a:lnTo>
                    <a:pt x="56" y="171"/>
                  </a:lnTo>
                  <a:close/>
                  <a:moveTo>
                    <a:pt x="95" y="283"/>
                  </a:moveTo>
                  <a:cubicBezTo>
                    <a:pt x="85" y="283"/>
                    <a:pt x="76" y="275"/>
                    <a:pt x="76" y="264"/>
                  </a:cubicBezTo>
                  <a:cubicBezTo>
                    <a:pt x="76" y="254"/>
                    <a:pt x="85" y="245"/>
                    <a:pt x="95" y="245"/>
                  </a:cubicBezTo>
                  <a:cubicBezTo>
                    <a:pt x="106" y="245"/>
                    <a:pt x="114" y="254"/>
                    <a:pt x="114" y="264"/>
                  </a:cubicBezTo>
                  <a:cubicBezTo>
                    <a:pt x="114" y="275"/>
                    <a:pt x="106" y="283"/>
                    <a:pt x="95" y="283"/>
                  </a:cubicBezTo>
                  <a:close/>
                  <a:moveTo>
                    <a:pt x="73" y="239"/>
                  </a:moveTo>
                  <a:cubicBezTo>
                    <a:pt x="67" y="216"/>
                    <a:pt x="67" y="216"/>
                    <a:pt x="67" y="216"/>
                  </a:cubicBezTo>
                  <a:cubicBezTo>
                    <a:pt x="113" y="216"/>
                    <a:pt x="113" y="216"/>
                    <a:pt x="113" y="216"/>
                  </a:cubicBezTo>
                  <a:cubicBezTo>
                    <a:pt x="114" y="239"/>
                    <a:pt x="114" y="239"/>
                    <a:pt x="114" y="239"/>
                  </a:cubicBezTo>
                  <a:lnTo>
                    <a:pt x="73" y="239"/>
                  </a:lnTo>
                  <a:close/>
                  <a:moveTo>
                    <a:pt x="169" y="239"/>
                  </a:moveTo>
                  <a:cubicBezTo>
                    <a:pt x="122" y="239"/>
                    <a:pt x="122" y="239"/>
                    <a:pt x="122" y="239"/>
                  </a:cubicBezTo>
                  <a:cubicBezTo>
                    <a:pt x="120" y="216"/>
                    <a:pt x="120" y="216"/>
                    <a:pt x="120" y="216"/>
                  </a:cubicBezTo>
                  <a:cubicBezTo>
                    <a:pt x="171" y="216"/>
                    <a:pt x="171" y="216"/>
                    <a:pt x="171" y="216"/>
                  </a:cubicBezTo>
                  <a:lnTo>
                    <a:pt x="169" y="239"/>
                  </a:lnTo>
                  <a:close/>
                  <a:moveTo>
                    <a:pt x="171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75" y="171"/>
                    <a:pt x="175" y="171"/>
                    <a:pt x="175" y="171"/>
                  </a:cubicBezTo>
                  <a:lnTo>
                    <a:pt x="171" y="209"/>
                  </a:lnTo>
                  <a:close/>
                  <a:moveTo>
                    <a:pt x="116" y="164"/>
                  </a:moveTo>
                  <a:cubicBezTo>
                    <a:pt x="114" y="140"/>
                    <a:pt x="114" y="140"/>
                    <a:pt x="114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5" y="164"/>
                    <a:pt x="175" y="164"/>
                    <a:pt x="175" y="164"/>
                  </a:cubicBezTo>
                  <a:lnTo>
                    <a:pt x="116" y="164"/>
                  </a:lnTo>
                  <a:close/>
                  <a:moveTo>
                    <a:pt x="196" y="283"/>
                  </a:moveTo>
                  <a:cubicBezTo>
                    <a:pt x="185" y="283"/>
                    <a:pt x="177" y="275"/>
                    <a:pt x="177" y="264"/>
                  </a:cubicBezTo>
                  <a:cubicBezTo>
                    <a:pt x="177" y="254"/>
                    <a:pt x="185" y="245"/>
                    <a:pt x="196" y="245"/>
                  </a:cubicBezTo>
                  <a:cubicBezTo>
                    <a:pt x="206" y="245"/>
                    <a:pt x="215" y="254"/>
                    <a:pt x="215" y="264"/>
                  </a:cubicBezTo>
                  <a:cubicBezTo>
                    <a:pt x="215" y="275"/>
                    <a:pt x="206" y="283"/>
                    <a:pt x="196" y="283"/>
                  </a:cubicBezTo>
                  <a:close/>
                  <a:moveTo>
                    <a:pt x="217" y="239"/>
                  </a:moveTo>
                  <a:cubicBezTo>
                    <a:pt x="176" y="239"/>
                    <a:pt x="176" y="239"/>
                    <a:pt x="176" y="23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223" y="216"/>
                    <a:pt x="223" y="216"/>
                    <a:pt x="223" y="216"/>
                  </a:cubicBezTo>
                  <a:lnTo>
                    <a:pt x="217" y="239"/>
                  </a:lnTo>
                  <a:close/>
                  <a:moveTo>
                    <a:pt x="225" y="209"/>
                  </a:moveTo>
                  <a:cubicBezTo>
                    <a:pt x="179" y="209"/>
                    <a:pt x="179" y="209"/>
                    <a:pt x="179" y="209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235" y="171"/>
                    <a:pt x="235" y="171"/>
                    <a:pt x="235" y="171"/>
                  </a:cubicBezTo>
                  <a:lnTo>
                    <a:pt x="225" y="209"/>
                  </a:lnTo>
                  <a:close/>
                  <a:moveTo>
                    <a:pt x="283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56" y="133"/>
                    <a:pt x="249" y="141"/>
                    <a:pt x="241" y="149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1" y="139"/>
                    <a:pt x="221" y="138"/>
                    <a:pt x="222" y="137"/>
                  </a:cubicBezTo>
                  <a:cubicBezTo>
                    <a:pt x="232" y="127"/>
                    <a:pt x="242" y="117"/>
                    <a:pt x="252" y="107"/>
                  </a:cubicBezTo>
                  <a:cubicBezTo>
                    <a:pt x="252" y="107"/>
                    <a:pt x="253" y="106"/>
                    <a:pt x="254" y="105"/>
                  </a:cubicBezTo>
                  <a:cubicBezTo>
                    <a:pt x="256" y="104"/>
                    <a:pt x="258" y="103"/>
                    <a:pt x="260" y="103"/>
                  </a:cubicBezTo>
                  <a:cubicBezTo>
                    <a:pt x="283" y="103"/>
                    <a:pt x="283" y="103"/>
                    <a:pt x="283" y="103"/>
                  </a:cubicBezTo>
                  <a:cubicBezTo>
                    <a:pt x="297" y="103"/>
                    <a:pt x="297" y="126"/>
                    <a:pt x="283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18" name="Group 85">
              <a:extLst>
                <a:ext uri="{FF2B5EF4-FFF2-40B4-BE49-F238E27FC236}">
                  <a16:creationId xmlns:a16="http://schemas.microsoft.com/office/drawing/2014/main" xmlns="" id="{EBC25F4C-A0E3-4C14-B3F1-9E6E6B36807B}"/>
                </a:ext>
              </a:extLst>
            </p:cNvPr>
            <p:cNvGrpSpPr/>
            <p:nvPr/>
          </p:nvGrpSpPr>
          <p:grpSpPr>
            <a:xfrm>
              <a:off x="3152047" y="3663909"/>
              <a:ext cx="616756" cy="616754"/>
              <a:chOff x="8089901" y="4441825"/>
              <a:chExt cx="1016000" cy="1016000"/>
            </a:xfrm>
            <a:grpFill/>
          </p:grpSpPr>
          <p:sp>
            <p:nvSpPr>
              <p:cNvPr id="129" name="Rectangle 46">
                <a:extLst>
                  <a:ext uri="{FF2B5EF4-FFF2-40B4-BE49-F238E27FC236}">
                    <a16:creationId xmlns:a16="http://schemas.microsoft.com/office/drawing/2014/main" xmlns="" id="{5BC87666-5A28-49FB-9636-EC7E2FA0D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7413" y="4703763"/>
                <a:ext cx="255588" cy="13493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30" name="Freeform 47">
                <a:extLst>
                  <a:ext uri="{FF2B5EF4-FFF2-40B4-BE49-F238E27FC236}">
                    <a16:creationId xmlns:a16="http://schemas.microsoft.com/office/drawing/2014/main" xmlns="" id="{5CD97A51-1764-4D62-8849-FEEDE3867A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9901" y="4441825"/>
                <a:ext cx="1016000" cy="1016000"/>
              </a:xfrm>
              <a:custGeom>
                <a:avLst/>
                <a:gdLst>
                  <a:gd name="T0" fmla="*/ 176 w 353"/>
                  <a:gd name="T1" fmla="*/ 0 h 353"/>
                  <a:gd name="T2" fmla="*/ 0 w 353"/>
                  <a:gd name="T3" fmla="*/ 176 h 353"/>
                  <a:gd name="T4" fmla="*/ 176 w 353"/>
                  <a:gd name="T5" fmla="*/ 353 h 353"/>
                  <a:gd name="T6" fmla="*/ 353 w 353"/>
                  <a:gd name="T7" fmla="*/ 176 h 353"/>
                  <a:gd name="T8" fmla="*/ 176 w 353"/>
                  <a:gd name="T9" fmla="*/ 0 h 353"/>
                  <a:gd name="T10" fmla="*/ 271 w 353"/>
                  <a:gd name="T11" fmla="*/ 280 h 353"/>
                  <a:gd name="T12" fmla="*/ 107 w 353"/>
                  <a:gd name="T13" fmla="*/ 280 h 353"/>
                  <a:gd name="T14" fmla="*/ 107 w 353"/>
                  <a:gd name="T15" fmla="*/ 257 h 353"/>
                  <a:gd name="T16" fmla="*/ 98 w 353"/>
                  <a:gd name="T17" fmla="*/ 259 h 353"/>
                  <a:gd name="T18" fmla="*/ 93 w 353"/>
                  <a:gd name="T19" fmla="*/ 278 h 353"/>
                  <a:gd name="T20" fmla="*/ 82 w 353"/>
                  <a:gd name="T21" fmla="*/ 278 h 353"/>
                  <a:gd name="T22" fmla="*/ 89 w 353"/>
                  <a:gd name="T23" fmla="*/ 251 h 353"/>
                  <a:gd name="T24" fmla="*/ 107 w 353"/>
                  <a:gd name="T25" fmla="*/ 245 h 353"/>
                  <a:gd name="T26" fmla="*/ 107 w 353"/>
                  <a:gd name="T27" fmla="*/ 213 h 353"/>
                  <a:gd name="T28" fmla="*/ 98 w 353"/>
                  <a:gd name="T29" fmla="*/ 215 h 353"/>
                  <a:gd name="T30" fmla="*/ 93 w 353"/>
                  <a:gd name="T31" fmla="*/ 234 h 353"/>
                  <a:gd name="T32" fmla="*/ 82 w 353"/>
                  <a:gd name="T33" fmla="*/ 234 h 353"/>
                  <a:gd name="T34" fmla="*/ 89 w 353"/>
                  <a:gd name="T35" fmla="*/ 207 h 353"/>
                  <a:gd name="T36" fmla="*/ 107 w 353"/>
                  <a:gd name="T37" fmla="*/ 201 h 353"/>
                  <a:gd name="T38" fmla="*/ 107 w 353"/>
                  <a:gd name="T39" fmla="*/ 169 h 353"/>
                  <a:gd name="T40" fmla="*/ 98 w 353"/>
                  <a:gd name="T41" fmla="*/ 171 h 353"/>
                  <a:gd name="T42" fmla="*/ 93 w 353"/>
                  <a:gd name="T43" fmla="*/ 190 h 353"/>
                  <a:gd name="T44" fmla="*/ 82 w 353"/>
                  <a:gd name="T45" fmla="*/ 190 h 353"/>
                  <a:gd name="T46" fmla="*/ 89 w 353"/>
                  <a:gd name="T47" fmla="*/ 163 h 353"/>
                  <a:gd name="T48" fmla="*/ 107 w 353"/>
                  <a:gd name="T49" fmla="*/ 157 h 353"/>
                  <a:gd name="T50" fmla="*/ 107 w 353"/>
                  <a:gd name="T51" fmla="*/ 125 h 353"/>
                  <a:gd name="T52" fmla="*/ 98 w 353"/>
                  <a:gd name="T53" fmla="*/ 127 h 353"/>
                  <a:gd name="T54" fmla="*/ 93 w 353"/>
                  <a:gd name="T55" fmla="*/ 146 h 353"/>
                  <a:gd name="T56" fmla="*/ 82 w 353"/>
                  <a:gd name="T57" fmla="*/ 146 h 353"/>
                  <a:gd name="T58" fmla="*/ 89 w 353"/>
                  <a:gd name="T59" fmla="*/ 119 h 353"/>
                  <a:gd name="T60" fmla="*/ 107 w 353"/>
                  <a:gd name="T61" fmla="*/ 113 h 353"/>
                  <a:gd name="T62" fmla="*/ 107 w 353"/>
                  <a:gd name="T63" fmla="*/ 81 h 353"/>
                  <a:gd name="T64" fmla="*/ 98 w 353"/>
                  <a:gd name="T65" fmla="*/ 83 h 353"/>
                  <a:gd name="T66" fmla="*/ 93 w 353"/>
                  <a:gd name="T67" fmla="*/ 102 h 353"/>
                  <a:gd name="T68" fmla="*/ 82 w 353"/>
                  <a:gd name="T69" fmla="*/ 102 h 353"/>
                  <a:gd name="T70" fmla="*/ 89 w 353"/>
                  <a:gd name="T71" fmla="*/ 75 h 353"/>
                  <a:gd name="T72" fmla="*/ 107 w 353"/>
                  <a:gd name="T73" fmla="*/ 69 h 353"/>
                  <a:gd name="T74" fmla="*/ 107 w 353"/>
                  <a:gd name="T75" fmla="*/ 69 h 353"/>
                  <a:gd name="T76" fmla="*/ 271 w 353"/>
                  <a:gd name="T77" fmla="*/ 69 h 353"/>
                  <a:gd name="T78" fmla="*/ 271 w 353"/>
                  <a:gd name="T79" fmla="*/ 28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3" h="353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3"/>
                      <a:pt x="176" y="353"/>
                    </a:cubicBezTo>
                    <a:cubicBezTo>
                      <a:pt x="274" y="353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71" y="280"/>
                    </a:move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07" y="257"/>
                      <a:pt x="107" y="257"/>
                      <a:pt x="107" y="257"/>
                    </a:cubicBezTo>
                    <a:cubicBezTo>
                      <a:pt x="104" y="257"/>
                      <a:pt x="100" y="257"/>
                      <a:pt x="98" y="259"/>
                    </a:cubicBezTo>
                    <a:cubicBezTo>
                      <a:pt x="92" y="263"/>
                      <a:pt x="93" y="272"/>
                      <a:pt x="93" y="278"/>
                    </a:cubicBezTo>
                    <a:cubicBezTo>
                      <a:pt x="94" y="285"/>
                      <a:pt x="82" y="285"/>
                      <a:pt x="82" y="278"/>
                    </a:cubicBezTo>
                    <a:cubicBezTo>
                      <a:pt x="81" y="268"/>
                      <a:pt x="82" y="258"/>
                      <a:pt x="89" y="251"/>
                    </a:cubicBezTo>
                    <a:cubicBezTo>
                      <a:pt x="94" y="247"/>
                      <a:pt x="101" y="245"/>
                      <a:pt x="107" y="245"/>
                    </a:cubicBezTo>
                    <a:cubicBezTo>
                      <a:pt x="107" y="213"/>
                      <a:pt x="107" y="213"/>
                      <a:pt x="107" y="213"/>
                    </a:cubicBezTo>
                    <a:cubicBezTo>
                      <a:pt x="104" y="213"/>
                      <a:pt x="100" y="213"/>
                      <a:pt x="98" y="215"/>
                    </a:cubicBezTo>
                    <a:cubicBezTo>
                      <a:pt x="92" y="219"/>
                      <a:pt x="93" y="228"/>
                      <a:pt x="93" y="234"/>
                    </a:cubicBezTo>
                    <a:cubicBezTo>
                      <a:pt x="94" y="241"/>
                      <a:pt x="82" y="241"/>
                      <a:pt x="82" y="234"/>
                    </a:cubicBezTo>
                    <a:cubicBezTo>
                      <a:pt x="81" y="224"/>
                      <a:pt x="82" y="214"/>
                      <a:pt x="89" y="207"/>
                    </a:cubicBezTo>
                    <a:cubicBezTo>
                      <a:pt x="94" y="202"/>
                      <a:pt x="101" y="201"/>
                      <a:pt x="107" y="201"/>
                    </a:cubicBezTo>
                    <a:cubicBezTo>
                      <a:pt x="107" y="169"/>
                      <a:pt x="107" y="169"/>
                      <a:pt x="107" y="169"/>
                    </a:cubicBezTo>
                    <a:cubicBezTo>
                      <a:pt x="104" y="169"/>
                      <a:pt x="100" y="169"/>
                      <a:pt x="98" y="171"/>
                    </a:cubicBezTo>
                    <a:cubicBezTo>
                      <a:pt x="92" y="175"/>
                      <a:pt x="93" y="184"/>
                      <a:pt x="93" y="190"/>
                    </a:cubicBezTo>
                    <a:cubicBezTo>
                      <a:pt x="94" y="197"/>
                      <a:pt x="82" y="197"/>
                      <a:pt x="82" y="190"/>
                    </a:cubicBezTo>
                    <a:cubicBezTo>
                      <a:pt x="81" y="180"/>
                      <a:pt x="82" y="170"/>
                      <a:pt x="89" y="163"/>
                    </a:cubicBezTo>
                    <a:cubicBezTo>
                      <a:pt x="94" y="158"/>
                      <a:pt x="101" y="157"/>
                      <a:pt x="107" y="157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04" y="125"/>
                      <a:pt x="100" y="125"/>
                      <a:pt x="98" y="127"/>
                    </a:cubicBezTo>
                    <a:cubicBezTo>
                      <a:pt x="92" y="131"/>
                      <a:pt x="93" y="140"/>
                      <a:pt x="93" y="146"/>
                    </a:cubicBezTo>
                    <a:cubicBezTo>
                      <a:pt x="94" y="153"/>
                      <a:pt x="82" y="153"/>
                      <a:pt x="82" y="146"/>
                    </a:cubicBezTo>
                    <a:cubicBezTo>
                      <a:pt x="81" y="136"/>
                      <a:pt x="82" y="126"/>
                      <a:pt x="89" y="119"/>
                    </a:cubicBezTo>
                    <a:cubicBezTo>
                      <a:pt x="94" y="114"/>
                      <a:pt x="101" y="113"/>
                      <a:pt x="107" y="113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81"/>
                      <a:pt x="100" y="81"/>
                      <a:pt x="98" y="83"/>
                    </a:cubicBezTo>
                    <a:cubicBezTo>
                      <a:pt x="92" y="87"/>
                      <a:pt x="93" y="96"/>
                      <a:pt x="93" y="102"/>
                    </a:cubicBezTo>
                    <a:cubicBezTo>
                      <a:pt x="94" y="109"/>
                      <a:pt x="82" y="109"/>
                      <a:pt x="82" y="102"/>
                    </a:cubicBezTo>
                    <a:cubicBezTo>
                      <a:pt x="81" y="92"/>
                      <a:pt x="82" y="82"/>
                      <a:pt x="89" y="75"/>
                    </a:cubicBezTo>
                    <a:cubicBezTo>
                      <a:pt x="94" y="70"/>
                      <a:pt x="101" y="69"/>
                      <a:pt x="107" y="69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271" y="69"/>
                      <a:pt x="271" y="69"/>
                      <a:pt x="271" y="69"/>
                    </a:cubicBezTo>
                    <a:lnTo>
                      <a:pt x="271" y="28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19" name="Group 88">
              <a:extLst>
                <a:ext uri="{FF2B5EF4-FFF2-40B4-BE49-F238E27FC236}">
                  <a16:creationId xmlns:a16="http://schemas.microsoft.com/office/drawing/2014/main" xmlns="" id="{667B7AAD-50CE-41F9-B149-0BDFEC12CA7B}"/>
                </a:ext>
              </a:extLst>
            </p:cNvPr>
            <p:cNvGrpSpPr/>
            <p:nvPr/>
          </p:nvGrpSpPr>
          <p:grpSpPr>
            <a:xfrm>
              <a:off x="2561319" y="2295488"/>
              <a:ext cx="501115" cy="500149"/>
              <a:chOff x="7116763" y="2187575"/>
              <a:chExt cx="825500" cy="823913"/>
            </a:xfrm>
            <a:grpFill/>
          </p:grpSpPr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xmlns="" id="{8978B86A-042C-44CD-816C-AA8A7746E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1" y="2566988"/>
                <a:ext cx="71438" cy="98425"/>
              </a:xfrm>
              <a:custGeom>
                <a:avLst/>
                <a:gdLst>
                  <a:gd name="T0" fmla="*/ 0 w 25"/>
                  <a:gd name="T1" fmla="*/ 32 h 34"/>
                  <a:gd name="T2" fmla="*/ 3 w 25"/>
                  <a:gd name="T3" fmla="*/ 34 h 34"/>
                  <a:gd name="T4" fmla="*/ 25 w 25"/>
                  <a:gd name="T5" fmla="*/ 0 h 34"/>
                  <a:gd name="T6" fmla="*/ 13 w 25"/>
                  <a:gd name="T7" fmla="*/ 4 h 34"/>
                  <a:gd name="T8" fmla="*/ 0 w 25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4">
                    <a:moveTo>
                      <a:pt x="0" y="32"/>
                    </a:moveTo>
                    <a:cubicBezTo>
                      <a:pt x="0" y="34"/>
                      <a:pt x="2" y="34"/>
                      <a:pt x="3" y="34"/>
                    </a:cubicBezTo>
                    <a:cubicBezTo>
                      <a:pt x="9" y="34"/>
                      <a:pt x="18" y="28"/>
                      <a:pt x="25" y="0"/>
                    </a:cubicBezTo>
                    <a:cubicBezTo>
                      <a:pt x="20" y="0"/>
                      <a:pt x="15" y="2"/>
                      <a:pt x="13" y="4"/>
                    </a:cubicBezTo>
                    <a:cubicBezTo>
                      <a:pt x="6" y="11"/>
                      <a:pt x="0" y="23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28" name="Freeform 49">
                <a:extLst>
                  <a:ext uri="{FF2B5EF4-FFF2-40B4-BE49-F238E27FC236}">
                    <a16:creationId xmlns:a16="http://schemas.microsoft.com/office/drawing/2014/main" xmlns="" id="{AA9E708D-5192-4D7A-B161-3CDB984CB5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16763" y="2187575"/>
                <a:ext cx="825500" cy="823913"/>
              </a:xfrm>
              <a:custGeom>
                <a:avLst/>
                <a:gdLst>
                  <a:gd name="T0" fmla="*/ 143 w 287"/>
                  <a:gd name="T1" fmla="*/ 0 h 286"/>
                  <a:gd name="T2" fmla="*/ 0 w 287"/>
                  <a:gd name="T3" fmla="*/ 143 h 286"/>
                  <a:gd name="T4" fmla="*/ 143 w 287"/>
                  <a:gd name="T5" fmla="*/ 286 h 286"/>
                  <a:gd name="T6" fmla="*/ 287 w 287"/>
                  <a:gd name="T7" fmla="*/ 143 h 286"/>
                  <a:gd name="T8" fmla="*/ 143 w 287"/>
                  <a:gd name="T9" fmla="*/ 0 h 286"/>
                  <a:gd name="T10" fmla="*/ 222 w 287"/>
                  <a:gd name="T11" fmla="*/ 171 h 286"/>
                  <a:gd name="T12" fmla="*/ 180 w 287"/>
                  <a:gd name="T13" fmla="*/ 194 h 286"/>
                  <a:gd name="T14" fmla="*/ 154 w 287"/>
                  <a:gd name="T15" fmla="*/ 184 h 286"/>
                  <a:gd name="T16" fmla="*/ 125 w 287"/>
                  <a:gd name="T17" fmla="*/ 194 h 286"/>
                  <a:gd name="T18" fmla="*/ 91 w 287"/>
                  <a:gd name="T19" fmla="*/ 165 h 286"/>
                  <a:gd name="T20" fmla="*/ 110 w 287"/>
                  <a:gd name="T21" fmla="*/ 120 h 286"/>
                  <a:gd name="T22" fmla="*/ 170 w 287"/>
                  <a:gd name="T23" fmla="*/ 103 h 286"/>
                  <a:gd name="T24" fmla="*/ 180 w 287"/>
                  <a:gd name="T25" fmla="*/ 103 h 286"/>
                  <a:gd name="T26" fmla="*/ 187 w 287"/>
                  <a:gd name="T27" fmla="*/ 104 h 286"/>
                  <a:gd name="T28" fmla="*/ 185 w 287"/>
                  <a:gd name="T29" fmla="*/ 110 h 286"/>
                  <a:gd name="T30" fmla="*/ 178 w 287"/>
                  <a:gd name="T31" fmla="*/ 149 h 286"/>
                  <a:gd name="T32" fmla="*/ 177 w 287"/>
                  <a:gd name="T33" fmla="*/ 151 h 286"/>
                  <a:gd name="T34" fmla="*/ 175 w 287"/>
                  <a:gd name="T35" fmla="*/ 162 h 286"/>
                  <a:gd name="T36" fmla="*/ 181 w 287"/>
                  <a:gd name="T37" fmla="*/ 166 h 286"/>
                  <a:gd name="T38" fmla="*/ 196 w 287"/>
                  <a:gd name="T39" fmla="*/ 154 h 286"/>
                  <a:gd name="T40" fmla="*/ 201 w 287"/>
                  <a:gd name="T41" fmla="*/ 131 h 286"/>
                  <a:gd name="T42" fmla="*/ 186 w 287"/>
                  <a:gd name="T43" fmla="*/ 94 h 286"/>
                  <a:gd name="T44" fmla="*/ 146 w 287"/>
                  <a:gd name="T45" fmla="*/ 80 h 286"/>
                  <a:gd name="T46" fmla="*/ 79 w 287"/>
                  <a:gd name="T47" fmla="*/ 161 h 286"/>
                  <a:gd name="T48" fmla="*/ 94 w 287"/>
                  <a:gd name="T49" fmla="*/ 199 h 286"/>
                  <a:gd name="T50" fmla="*/ 135 w 287"/>
                  <a:gd name="T51" fmla="*/ 213 h 286"/>
                  <a:gd name="T52" fmla="*/ 201 w 287"/>
                  <a:gd name="T53" fmla="*/ 193 h 286"/>
                  <a:gd name="T54" fmla="*/ 206 w 287"/>
                  <a:gd name="T55" fmla="*/ 191 h 286"/>
                  <a:gd name="T56" fmla="*/ 208 w 287"/>
                  <a:gd name="T57" fmla="*/ 196 h 286"/>
                  <a:gd name="T58" fmla="*/ 216 w 287"/>
                  <a:gd name="T59" fmla="*/ 212 h 286"/>
                  <a:gd name="T60" fmla="*/ 218 w 287"/>
                  <a:gd name="T61" fmla="*/ 217 h 286"/>
                  <a:gd name="T62" fmla="*/ 214 w 287"/>
                  <a:gd name="T63" fmla="*/ 219 h 286"/>
                  <a:gd name="T64" fmla="*/ 133 w 287"/>
                  <a:gd name="T65" fmla="*/ 240 h 286"/>
                  <a:gd name="T66" fmla="*/ 74 w 287"/>
                  <a:gd name="T67" fmla="*/ 221 h 286"/>
                  <a:gd name="T68" fmla="*/ 46 w 287"/>
                  <a:gd name="T69" fmla="*/ 160 h 286"/>
                  <a:gd name="T70" fmla="*/ 71 w 287"/>
                  <a:gd name="T71" fmla="*/ 88 h 286"/>
                  <a:gd name="T72" fmla="*/ 148 w 287"/>
                  <a:gd name="T73" fmla="*/ 52 h 286"/>
                  <a:gd name="T74" fmla="*/ 204 w 287"/>
                  <a:gd name="T75" fmla="*/ 70 h 286"/>
                  <a:gd name="T76" fmla="*/ 234 w 287"/>
                  <a:gd name="T77" fmla="*/ 129 h 286"/>
                  <a:gd name="T78" fmla="*/ 222 w 287"/>
                  <a:gd name="T79" fmla="*/ 17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7" h="286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6"/>
                      <a:pt x="143" y="286"/>
                    </a:cubicBezTo>
                    <a:cubicBezTo>
                      <a:pt x="223" y="286"/>
                      <a:pt x="287" y="222"/>
                      <a:pt x="287" y="143"/>
                    </a:cubicBezTo>
                    <a:cubicBezTo>
                      <a:pt x="287" y="64"/>
                      <a:pt x="223" y="0"/>
                      <a:pt x="143" y="0"/>
                    </a:cubicBezTo>
                    <a:close/>
                    <a:moveTo>
                      <a:pt x="222" y="171"/>
                    </a:moveTo>
                    <a:cubicBezTo>
                      <a:pt x="212" y="186"/>
                      <a:pt x="198" y="194"/>
                      <a:pt x="180" y="194"/>
                    </a:cubicBezTo>
                    <a:cubicBezTo>
                      <a:pt x="167" y="194"/>
                      <a:pt x="161" y="190"/>
                      <a:pt x="154" y="184"/>
                    </a:cubicBezTo>
                    <a:cubicBezTo>
                      <a:pt x="146" y="190"/>
                      <a:pt x="138" y="194"/>
                      <a:pt x="125" y="194"/>
                    </a:cubicBezTo>
                    <a:cubicBezTo>
                      <a:pt x="105" y="194"/>
                      <a:pt x="91" y="182"/>
                      <a:pt x="91" y="165"/>
                    </a:cubicBezTo>
                    <a:cubicBezTo>
                      <a:pt x="91" y="150"/>
                      <a:pt x="99" y="132"/>
                      <a:pt x="110" y="120"/>
                    </a:cubicBezTo>
                    <a:cubicBezTo>
                      <a:pt x="119" y="110"/>
                      <a:pt x="133" y="103"/>
                      <a:pt x="170" y="103"/>
                    </a:cubicBezTo>
                    <a:cubicBezTo>
                      <a:pt x="173" y="103"/>
                      <a:pt x="177" y="103"/>
                      <a:pt x="180" y="103"/>
                    </a:cubicBezTo>
                    <a:cubicBezTo>
                      <a:pt x="187" y="104"/>
                      <a:pt x="187" y="104"/>
                      <a:pt x="187" y="104"/>
                    </a:cubicBezTo>
                    <a:cubicBezTo>
                      <a:pt x="185" y="110"/>
                      <a:pt x="185" y="110"/>
                      <a:pt x="185" y="110"/>
                    </a:cubicBezTo>
                    <a:cubicBezTo>
                      <a:pt x="178" y="149"/>
                      <a:pt x="178" y="149"/>
                      <a:pt x="178" y="149"/>
                    </a:cubicBezTo>
                    <a:cubicBezTo>
                      <a:pt x="177" y="149"/>
                      <a:pt x="177" y="150"/>
                      <a:pt x="177" y="151"/>
                    </a:cubicBezTo>
                    <a:cubicBezTo>
                      <a:pt x="177" y="154"/>
                      <a:pt x="175" y="159"/>
                      <a:pt x="175" y="162"/>
                    </a:cubicBezTo>
                    <a:cubicBezTo>
                      <a:pt x="175" y="165"/>
                      <a:pt x="177" y="166"/>
                      <a:pt x="181" y="166"/>
                    </a:cubicBezTo>
                    <a:cubicBezTo>
                      <a:pt x="187" y="166"/>
                      <a:pt x="192" y="162"/>
                      <a:pt x="196" y="154"/>
                    </a:cubicBezTo>
                    <a:cubicBezTo>
                      <a:pt x="200" y="146"/>
                      <a:pt x="201" y="136"/>
                      <a:pt x="201" y="131"/>
                    </a:cubicBezTo>
                    <a:cubicBezTo>
                      <a:pt x="201" y="116"/>
                      <a:pt x="196" y="103"/>
                      <a:pt x="186" y="94"/>
                    </a:cubicBezTo>
                    <a:cubicBezTo>
                      <a:pt x="176" y="84"/>
                      <a:pt x="162" y="80"/>
                      <a:pt x="146" y="80"/>
                    </a:cubicBezTo>
                    <a:cubicBezTo>
                      <a:pt x="112" y="80"/>
                      <a:pt x="79" y="107"/>
                      <a:pt x="79" y="161"/>
                    </a:cubicBezTo>
                    <a:cubicBezTo>
                      <a:pt x="79" y="177"/>
                      <a:pt x="84" y="190"/>
                      <a:pt x="94" y="199"/>
                    </a:cubicBezTo>
                    <a:cubicBezTo>
                      <a:pt x="104" y="208"/>
                      <a:pt x="118" y="213"/>
                      <a:pt x="135" y="213"/>
                    </a:cubicBezTo>
                    <a:cubicBezTo>
                      <a:pt x="161" y="213"/>
                      <a:pt x="182" y="203"/>
                      <a:pt x="201" y="193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8" y="196"/>
                      <a:pt x="208" y="196"/>
                      <a:pt x="208" y="196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8" y="217"/>
                      <a:pt x="218" y="217"/>
                      <a:pt x="218" y="217"/>
                    </a:cubicBezTo>
                    <a:cubicBezTo>
                      <a:pt x="214" y="219"/>
                      <a:pt x="214" y="219"/>
                      <a:pt x="214" y="219"/>
                    </a:cubicBezTo>
                    <a:cubicBezTo>
                      <a:pt x="189" y="233"/>
                      <a:pt x="161" y="240"/>
                      <a:pt x="133" y="240"/>
                    </a:cubicBezTo>
                    <a:cubicBezTo>
                      <a:pt x="111" y="240"/>
                      <a:pt x="90" y="233"/>
                      <a:pt x="74" y="221"/>
                    </a:cubicBezTo>
                    <a:cubicBezTo>
                      <a:pt x="55" y="207"/>
                      <a:pt x="46" y="186"/>
                      <a:pt x="46" y="160"/>
                    </a:cubicBezTo>
                    <a:cubicBezTo>
                      <a:pt x="46" y="134"/>
                      <a:pt x="55" y="108"/>
                      <a:pt x="71" y="88"/>
                    </a:cubicBezTo>
                    <a:cubicBezTo>
                      <a:pt x="84" y="72"/>
                      <a:pt x="108" y="52"/>
                      <a:pt x="148" y="52"/>
                    </a:cubicBezTo>
                    <a:cubicBezTo>
                      <a:pt x="167" y="52"/>
                      <a:pt x="188" y="59"/>
                      <a:pt x="204" y="70"/>
                    </a:cubicBezTo>
                    <a:cubicBezTo>
                      <a:pt x="217" y="80"/>
                      <a:pt x="234" y="98"/>
                      <a:pt x="234" y="129"/>
                    </a:cubicBezTo>
                    <a:cubicBezTo>
                      <a:pt x="234" y="144"/>
                      <a:pt x="229" y="159"/>
                      <a:pt x="22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xmlns="" id="{836949E5-7DE4-444B-BDCA-4490DA985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4213" y="1946857"/>
              <a:ext cx="506389" cy="506321"/>
            </a:xfrm>
            <a:custGeom>
              <a:avLst/>
              <a:gdLst>
                <a:gd name="T0" fmla="*/ 145 w 290"/>
                <a:gd name="T1" fmla="*/ 0 h 289"/>
                <a:gd name="T2" fmla="*/ 0 w 290"/>
                <a:gd name="T3" fmla="*/ 144 h 289"/>
                <a:gd name="T4" fmla="*/ 145 w 290"/>
                <a:gd name="T5" fmla="*/ 289 h 289"/>
                <a:gd name="T6" fmla="*/ 290 w 290"/>
                <a:gd name="T7" fmla="*/ 144 h 289"/>
                <a:gd name="T8" fmla="*/ 145 w 290"/>
                <a:gd name="T9" fmla="*/ 0 h 289"/>
                <a:gd name="T10" fmla="*/ 173 w 290"/>
                <a:gd name="T11" fmla="*/ 144 h 289"/>
                <a:gd name="T12" fmla="*/ 173 w 290"/>
                <a:gd name="T13" fmla="*/ 236 h 289"/>
                <a:gd name="T14" fmla="*/ 79 w 290"/>
                <a:gd name="T15" fmla="*/ 197 h 289"/>
                <a:gd name="T16" fmla="*/ 79 w 290"/>
                <a:gd name="T17" fmla="*/ 183 h 289"/>
                <a:gd name="T18" fmla="*/ 46 w 290"/>
                <a:gd name="T19" fmla="*/ 183 h 289"/>
                <a:gd name="T20" fmla="*/ 46 w 290"/>
                <a:gd name="T21" fmla="*/ 106 h 289"/>
                <a:gd name="T22" fmla="*/ 79 w 290"/>
                <a:gd name="T23" fmla="*/ 106 h 289"/>
                <a:gd name="T24" fmla="*/ 79 w 290"/>
                <a:gd name="T25" fmla="*/ 91 h 289"/>
                <a:gd name="T26" fmla="*/ 173 w 290"/>
                <a:gd name="T27" fmla="*/ 53 h 289"/>
                <a:gd name="T28" fmla="*/ 173 w 290"/>
                <a:gd name="T29" fmla="*/ 144 h 289"/>
                <a:gd name="T30" fmla="*/ 182 w 290"/>
                <a:gd name="T31" fmla="*/ 196 h 289"/>
                <a:gd name="T32" fmla="*/ 194 w 290"/>
                <a:gd name="T33" fmla="*/ 144 h 289"/>
                <a:gd name="T34" fmla="*/ 182 w 290"/>
                <a:gd name="T35" fmla="*/ 93 h 289"/>
                <a:gd name="T36" fmla="*/ 197 w 290"/>
                <a:gd name="T37" fmla="*/ 84 h 289"/>
                <a:gd name="T38" fmla="*/ 211 w 290"/>
                <a:gd name="T39" fmla="*/ 144 h 289"/>
                <a:gd name="T40" fmla="*/ 197 w 290"/>
                <a:gd name="T41" fmla="*/ 204 h 289"/>
                <a:gd name="T42" fmla="*/ 182 w 290"/>
                <a:gd name="T43" fmla="*/ 196 h 289"/>
                <a:gd name="T44" fmla="*/ 225 w 290"/>
                <a:gd name="T45" fmla="*/ 225 h 289"/>
                <a:gd name="T46" fmla="*/ 210 w 290"/>
                <a:gd name="T47" fmla="*/ 216 h 289"/>
                <a:gd name="T48" fmla="*/ 227 w 290"/>
                <a:gd name="T49" fmla="*/ 144 h 289"/>
                <a:gd name="T50" fmla="*/ 210 w 290"/>
                <a:gd name="T51" fmla="*/ 72 h 289"/>
                <a:gd name="T52" fmla="*/ 225 w 290"/>
                <a:gd name="T53" fmla="*/ 64 h 289"/>
                <a:gd name="T54" fmla="*/ 244 w 290"/>
                <a:gd name="T55" fmla="*/ 144 h 289"/>
                <a:gd name="T56" fmla="*/ 225 w 290"/>
                <a:gd name="T57" fmla="*/ 2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0" h="289">
                  <a:moveTo>
                    <a:pt x="145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90" y="224"/>
                    <a:pt x="290" y="144"/>
                  </a:cubicBezTo>
                  <a:cubicBezTo>
                    <a:pt x="290" y="64"/>
                    <a:pt x="225" y="0"/>
                    <a:pt x="145" y="0"/>
                  </a:cubicBezTo>
                  <a:close/>
                  <a:moveTo>
                    <a:pt x="173" y="144"/>
                  </a:moveTo>
                  <a:cubicBezTo>
                    <a:pt x="173" y="236"/>
                    <a:pt x="173" y="236"/>
                    <a:pt x="173" y="236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83"/>
                    <a:pt x="79" y="183"/>
                    <a:pt x="79" y="183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73" y="53"/>
                    <a:pt x="173" y="53"/>
                    <a:pt x="173" y="53"/>
                  </a:cubicBezTo>
                  <a:lnTo>
                    <a:pt x="173" y="144"/>
                  </a:lnTo>
                  <a:close/>
                  <a:moveTo>
                    <a:pt x="182" y="196"/>
                  </a:moveTo>
                  <a:cubicBezTo>
                    <a:pt x="190" y="182"/>
                    <a:pt x="194" y="163"/>
                    <a:pt x="194" y="144"/>
                  </a:cubicBezTo>
                  <a:cubicBezTo>
                    <a:pt x="194" y="125"/>
                    <a:pt x="190" y="107"/>
                    <a:pt x="182" y="93"/>
                  </a:cubicBezTo>
                  <a:cubicBezTo>
                    <a:pt x="197" y="84"/>
                    <a:pt x="197" y="84"/>
                    <a:pt x="197" y="84"/>
                  </a:cubicBezTo>
                  <a:cubicBezTo>
                    <a:pt x="206" y="101"/>
                    <a:pt x="211" y="123"/>
                    <a:pt x="211" y="144"/>
                  </a:cubicBezTo>
                  <a:cubicBezTo>
                    <a:pt x="211" y="166"/>
                    <a:pt x="206" y="187"/>
                    <a:pt x="197" y="204"/>
                  </a:cubicBezTo>
                  <a:lnTo>
                    <a:pt x="182" y="196"/>
                  </a:lnTo>
                  <a:close/>
                  <a:moveTo>
                    <a:pt x="225" y="225"/>
                  </a:moveTo>
                  <a:cubicBezTo>
                    <a:pt x="210" y="216"/>
                    <a:pt x="210" y="216"/>
                    <a:pt x="210" y="216"/>
                  </a:cubicBezTo>
                  <a:cubicBezTo>
                    <a:pt x="221" y="196"/>
                    <a:pt x="227" y="171"/>
                    <a:pt x="227" y="144"/>
                  </a:cubicBezTo>
                  <a:cubicBezTo>
                    <a:pt x="227" y="118"/>
                    <a:pt x="221" y="93"/>
                    <a:pt x="210" y="72"/>
                  </a:cubicBezTo>
                  <a:cubicBezTo>
                    <a:pt x="225" y="64"/>
                    <a:pt x="225" y="64"/>
                    <a:pt x="225" y="64"/>
                  </a:cubicBezTo>
                  <a:cubicBezTo>
                    <a:pt x="237" y="87"/>
                    <a:pt x="244" y="115"/>
                    <a:pt x="244" y="144"/>
                  </a:cubicBezTo>
                  <a:cubicBezTo>
                    <a:pt x="244" y="174"/>
                    <a:pt x="237" y="202"/>
                    <a:pt x="225" y="2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21" name="Group 86">
              <a:extLst>
                <a:ext uri="{FF2B5EF4-FFF2-40B4-BE49-F238E27FC236}">
                  <a16:creationId xmlns:a16="http://schemas.microsoft.com/office/drawing/2014/main" xmlns="" id="{7F6EABCE-5B0B-473E-8DF2-18D3369AE3D0}"/>
                </a:ext>
              </a:extLst>
            </p:cNvPr>
            <p:cNvGrpSpPr/>
            <p:nvPr/>
          </p:nvGrpSpPr>
          <p:grpSpPr>
            <a:xfrm>
              <a:off x="3384268" y="2984517"/>
              <a:ext cx="616753" cy="614826"/>
              <a:chOff x="8472488" y="3322638"/>
              <a:chExt cx="1016000" cy="1012825"/>
            </a:xfrm>
            <a:grpFill/>
          </p:grpSpPr>
          <p:sp>
            <p:nvSpPr>
              <p:cNvPr id="125" name="Oval 51">
                <a:extLst>
                  <a:ext uri="{FF2B5EF4-FFF2-40B4-BE49-F238E27FC236}">
                    <a16:creationId xmlns:a16="http://schemas.microsoft.com/office/drawing/2014/main" xmlns="" id="{7B8C8A44-459A-4CAC-860A-B19419F4B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0663" y="3733800"/>
                <a:ext cx="55563" cy="5397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xmlns="" id="{D9F2845F-B8D8-44EB-90EC-20405FEBC3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72488" y="3322638"/>
                <a:ext cx="1016000" cy="1012825"/>
              </a:xfrm>
              <a:custGeom>
                <a:avLst/>
                <a:gdLst>
                  <a:gd name="T0" fmla="*/ 176 w 353"/>
                  <a:gd name="T1" fmla="*/ 0 h 352"/>
                  <a:gd name="T2" fmla="*/ 0 w 353"/>
                  <a:gd name="T3" fmla="*/ 176 h 352"/>
                  <a:gd name="T4" fmla="*/ 176 w 353"/>
                  <a:gd name="T5" fmla="*/ 352 h 352"/>
                  <a:gd name="T6" fmla="*/ 353 w 353"/>
                  <a:gd name="T7" fmla="*/ 176 h 352"/>
                  <a:gd name="T8" fmla="*/ 176 w 353"/>
                  <a:gd name="T9" fmla="*/ 0 h 352"/>
                  <a:gd name="T10" fmla="*/ 287 w 353"/>
                  <a:gd name="T11" fmla="*/ 162 h 352"/>
                  <a:gd name="T12" fmla="*/ 268 w 353"/>
                  <a:gd name="T13" fmla="*/ 183 h 352"/>
                  <a:gd name="T14" fmla="*/ 160 w 353"/>
                  <a:gd name="T15" fmla="*/ 289 h 352"/>
                  <a:gd name="T16" fmla="*/ 63 w 353"/>
                  <a:gd name="T17" fmla="*/ 191 h 352"/>
                  <a:gd name="T18" fmla="*/ 84 w 353"/>
                  <a:gd name="T19" fmla="*/ 202 h 352"/>
                  <a:gd name="T20" fmla="*/ 140 w 353"/>
                  <a:gd name="T21" fmla="*/ 175 h 352"/>
                  <a:gd name="T22" fmla="*/ 139 w 353"/>
                  <a:gd name="T23" fmla="*/ 164 h 352"/>
                  <a:gd name="T24" fmla="*/ 197 w 353"/>
                  <a:gd name="T25" fmla="*/ 97 h 352"/>
                  <a:gd name="T26" fmla="*/ 259 w 353"/>
                  <a:gd name="T27" fmla="*/ 137 h 352"/>
                  <a:gd name="T28" fmla="*/ 287 w 353"/>
                  <a:gd name="T29" fmla="*/ 150 h 352"/>
                  <a:gd name="T30" fmla="*/ 290 w 353"/>
                  <a:gd name="T31" fmla="*/ 156 h 352"/>
                  <a:gd name="T32" fmla="*/ 287 w 353"/>
                  <a:gd name="T33" fmla="*/ 16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3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2"/>
                      <a:pt x="176" y="352"/>
                    </a:cubicBezTo>
                    <a:cubicBezTo>
                      <a:pt x="274" y="352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87" y="162"/>
                    </a:moveTo>
                    <a:cubicBezTo>
                      <a:pt x="268" y="183"/>
                      <a:pt x="268" y="183"/>
                      <a:pt x="268" y="183"/>
                    </a:cubicBezTo>
                    <a:cubicBezTo>
                      <a:pt x="268" y="249"/>
                      <a:pt x="224" y="289"/>
                      <a:pt x="160" y="289"/>
                    </a:cubicBezTo>
                    <a:cubicBezTo>
                      <a:pt x="106" y="289"/>
                      <a:pt x="63" y="231"/>
                      <a:pt x="63" y="191"/>
                    </a:cubicBezTo>
                    <a:cubicBezTo>
                      <a:pt x="63" y="173"/>
                      <a:pt x="70" y="193"/>
                      <a:pt x="84" y="202"/>
                    </a:cubicBezTo>
                    <a:cubicBezTo>
                      <a:pt x="99" y="212"/>
                      <a:pt x="141" y="218"/>
                      <a:pt x="140" y="175"/>
                    </a:cubicBezTo>
                    <a:cubicBezTo>
                      <a:pt x="139" y="171"/>
                      <a:pt x="139" y="167"/>
                      <a:pt x="139" y="164"/>
                    </a:cubicBezTo>
                    <a:cubicBezTo>
                      <a:pt x="139" y="128"/>
                      <a:pt x="161" y="97"/>
                      <a:pt x="197" y="97"/>
                    </a:cubicBezTo>
                    <a:cubicBezTo>
                      <a:pt x="229" y="97"/>
                      <a:pt x="253" y="116"/>
                      <a:pt x="259" y="137"/>
                    </a:cubicBezTo>
                    <a:cubicBezTo>
                      <a:pt x="287" y="150"/>
                      <a:pt x="287" y="150"/>
                      <a:pt x="287" y="150"/>
                    </a:cubicBezTo>
                    <a:cubicBezTo>
                      <a:pt x="289" y="152"/>
                      <a:pt x="290" y="154"/>
                      <a:pt x="290" y="156"/>
                    </a:cubicBezTo>
                    <a:cubicBezTo>
                      <a:pt x="290" y="158"/>
                      <a:pt x="289" y="160"/>
                      <a:pt x="287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xmlns="" id="{713E9F87-9184-4E25-BDB9-CEA4C0884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4452" y="1670683"/>
              <a:ext cx="612747" cy="61107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77 w 350"/>
                <a:gd name="T11" fmla="*/ 257 h 350"/>
                <a:gd name="T12" fmla="*/ 268 w 350"/>
                <a:gd name="T13" fmla="*/ 261 h 350"/>
                <a:gd name="T14" fmla="*/ 255 w 350"/>
                <a:gd name="T15" fmla="*/ 264 h 350"/>
                <a:gd name="T16" fmla="*/ 248 w 350"/>
                <a:gd name="T17" fmla="*/ 270 h 350"/>
                <a:gd name="T18" fmla="*/ 230 w 350"/>
                <a:gd name="T19" fmla="*/ 270 h 350"/>
                <a:gd name="T20" fmla="*/ 223 w 350"/>
                <a:gd name="T21" fmla="*/ 264 h 350"/>
                <a:gd name="T22" fmla="*/ 223 w 350"/>
                <a:gd name="T23" fmla="*/ 175 h 350"/>
                <a:gd name="T24" fmla="*/ 230 w 350"/>
                <a:gd name="T25" fmla="*/ 169 h 350"/>
                <a:gd name="T26" fmla="*/ 248 w 350"/>
                <a:gd name="T27" fmla="*/ 169 h 350"/>
                <a:gd name="T28" fmla="*/ 255 w 350"/>
                <a:gd name="T29" fmla="*/ 175 h 350"/>
                <a:gd name="T30" fmla="*/ 262 w 350"/>
                <a:gd name="T31" fmla="*/ 176 h 350"/>
                <a:gd name="T32" fmla="*/ 175 w 350"/>
                <a:gd name="T33" fmla="*/ 96 h 350"/>
                <a:gd name="T34" fmla="*/ 88 w 350"/>
                <a:gd name="T35" fmla="*/ 176 h 350"/>
                <a:gd name="T36" fmla="*/ 95 w 350"/>
                <a:gd name="T37" fmla="*/ 175 h 350"/>
                <a:gd name="T38" fmla="*/ 101 w 350"/>
                <a:gd name="T39" fmla="*/ 169 h 350"/>
                <a:gd name="T40" fmla="*/ 120 w 350"/>
                <a:gd name="T41" fmla="*/ 169 h 350"/>
                <a:gd name="T42" fmla="*/ 126 w 350"/>
                <a:gd name="T43" fmla="*/ 175 h 350"/>
                <a:gd name="T44" fmla="*/ 126 w 350"/>
                <a:gd name="T45" fmla="*/ 264 h 350"/>
                <a:gd name="T46" fmla="*/ 120 w 350"/>
                <a:gd name="T47" fmla="*/ 270 h 350"/>
                <a:gd name="T48" fmla="*/ 101 w 350"/>
                <a:gd name="T49" fmla="*/ 270 h 350"/>
                <a:gd name="T50" fmla="*/ 95 w 350"/>
                <a:gd name="T51" fmla="*/ 264 h 350"/>
                <a:gd name="T52" fmla="*/ 52 w 350"/>
                <a:gd name="T53" fmla="*/ 219 h 350"/>
                <a:gd name="T54" fmla="*/ 71 w 350"/>
                <a:gd name="T55" fmla="*/ 183 h 350"/>
                <a:gd name="T56" fmla="*/ 175 w 350"/>
                <a:gd name="T57" fmla="*/ 80 h 350"/>
                <a:gd name="T58" fmla="*/ 279 w 350"/>
                <a:gd name="T59" fmla="*/ 183 h 350"/>
                <a:gd name="T60" fmla="*/ 298 w 350"/>
                <a:gd name="T61" fmla="*/ 219 h 350"/>
                <a:gd name="T62" fmla="*/ 277 w 350"/>
                <a:gd name="T63" fmla="*/ 25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2"/>
                    <a:pt x="78" y="350"/>
                    <a:pt x="175" y="350"/>
                  </a:cubicBezTo>
                  <a:cubicBezTo>
                    <a:pt x="271" y="350"/>
                    <a:pt x="350" y="272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77" y="257"/>
                  </a:moveTo>
                  <a:cubicBezTo>
                    <a:pt x="268" y="261"/>
                    <a:pt x="268" y="261"/>
                    <a:pt x="268" y="261"/>
                  </a:cubicBezTo>
                  <a:cubicBezTo>
                    <a:pt x="264" y="263"/>
                    <a:pt x="260" y="264"/>
                    <a:pt x="255" y="264"/>
                  </a:cubicBezTo>
                  <a:cubicBezTo>
                    <a:pt x="255" y="267"/>
                    <a:pt x="252" y="270"/>
                    <a:pt x="248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26" y="270"/>
                    <a:pt x="223" y="267"/>
                    <a:pt x="223" y="264"/>
                  </a:cubicBezTo>
                  <a:cubicBezTo>
                    <a:pt x="223" y="175"/>
                    <a:pt x="223" y="175"/>
                    <a:pt x="223" y="175"/>
                  </a:cubicBezTo>
                  <a:cubicBezTo>
                    <a:pt x="223" y="171"/>
                    <a:pt x="226" y="169"/>
                    <a:pt x="230" y="169"/>
                  </a:cubicBezTo>
                  <a:cubicBezTo>
                    <a:pt x="248" y="169"/>
                    <a:pt x="248" y="169"/>
                    <a:pt x="248" y="169"/>
                  </a:cubicBezTo>
                  <a:cubicBezTo>
                    <a:pt x="252" y="169"/>
                    <a:pt x="255" y="171"/>
                    <a:pt x="255" y="175"/>
                  </a:cubicBezTo>
                  <a:cubicBezTo>
                    <a:pt x="257" y="175"/>
                    <a:pt x="259" y="175"/>
                    <a:pt x="262" y="176"/>
                  </a:cubicBezTo>
                  <a:cubicBezTo>
                    <a:pt x="258" y="131"/>
                    <a:pt x="220" y="96"/>
                    <a:pt x="175" y="96"/>
                  </a:cubicBezTo>
                  <a:cubicBezTo>
                    <a:pt x="129" y="96"/>
                    <a:pt x="92" y="131"/>
                    <a:pt x="88" y="176"/>
                  </a:cubicBezTo>
                  <a:cubicBezTo>
                    <a:pt x="90" y="175"/>
                    <a:pt x="92" y="175"/>
                    <a:pt x="95" y="175"/>
                  </a:cubicBezTo>
                  <a:cubicBezTo>
                    <a:pt x="95" y="171"/>
                    <a:pt x="98" y="169"/>
                    <a:pt x="101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23" y="169"/>
                    <a:pt x="126" y="171"/>
                    <a:pt x="126" y="175"/>
                  </a:cubicBezTo>
                  <a:cubicBezTo>
                    <a:pt x="126" y="264"/>
                    <a:pt x="126" y="264"/>
                    <a:pt x="126" y="264"/>
                  </a:cubicBezTo>
                  <a:cubicBezTo>
                    <a:pt x="126" y="267"/>
                    <a:pt x="123" y="270"/>
                    <a:pt x="120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8" y="270"/>
                    <a:pt x="95" y="267"/>
                    <a:pt x="95" y="264"/>
                  </a:cubicBezTo>
                  <a:cubicBezTo>
                    <a:pt x="71" y="263"/>
                    <a:pt x="52" y="243"/>
                    <a:pt x="52" y="219"/>
                  </a:cubicBezTo>
                  <a:cubicBezTo>
                    <a:pt x="52" y="204"/>
                    <a:pt x="59" y="191"/>
                    <a:pt x="71" y="183"/>
                  </a:cubicBezTo>
                  <a:cubicBezTo>
                    <a:pt x="71" y="126"/>
                    <a:pt x="118" y="80"/>
                    <a:pt x="175" y="80"/>
                  </a:cubicBezTo>
                  <a:cubicBezTo>
                    <a:pt x="232" y="80"/>
                    <a:pt x="278" y="126"/>
                    <a:pt x="279" y="183"/>
                  </a:cubicBezTo>
                  <a:cubicBezTo>
                    <a:pt x="290" y="191"/>
                    <a:pt x="298" y="204"/>
                    <a:pt x="298" y="219"/>
                  </a:cubicBezTo>
                  <a:cubicBezTo>
                    <a:pt x="298" y="235"/>
                    <a:pt x="290" y="249"/>
                    <a:pt x="277" y="2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sp>
          <p:nvSpPr>
            <p:cNvPr id="23" name="Freeform 54">
              <a:extLst>
                <a:ext uri="{FF2B5EF4-FFF2-40B4-BE49-F238E27FC236}">
                  <a16:creationId xmlns:a16="http://schemas.microsoft.com/office/drawing/2014/main" xmlns="" id="{10B55457-9F96-41CF-8390-15759CA8B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8283" y="2278585"/>
              <a:ext cx="504802" cy="504733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45 w 289"/>
                <a:gd name="T5" fmla="*/ 289 h 289"/>
                <a:gd name="T6" fmla="*/ 289 w 289"/>
                <a:gd name="T7" fmla="*/ 145 h 289"/>
                <a:gd name="T8" fmla="*/ 145 w 289"/>
                <a:gd name="T9" fmla="*/ 0 h 289"/>
                <a:gd name="T10" fmla="*/ 145 w 289"/>
                <a:gd name="T11" fmla="*/ 227 h 289"/>
                <a:gd name="T12" fmla="*/ 121 w 289"/>
                <a:gd name="T13" fmla="*/ 204 h 289"/>
                <a:gd name="T14" fmla="*/ 145 w 289"/>
                <a:gd name="T15" fmla="*/ 181 h 289"/>
                <a:gd name="T16" fmla="*/ 168 w 289"/>
                <a:gd name="T17" fmla="*/ 204 h 289"/>
                <a:gd name="T18" fmla="*/ 145 w 289"/>
                <a:gd name="T19" fmla="*/ 227 h 289"/>
                <a:gd name="T20" fmla="*/ 206 w 289"/>
                <a:gd name="T21" fmla="*/ 174 h 289"/>
                <a:gd name="T22" fmla="*/ 185 w 289"/>
                <a:gd name="T23" fmla="*/ 174 h 289"/>
                <a:gd name="T24" fmla="*/ 180 w 289"/>
                <a:gd name="T25" fmla="*/ 168 h 289"/>
                <a:gd name="T26" fmla="*/ 113 w 289"/>
                <a:gd name="T27" fmla="*/ 168 h 289"/>
                <a:gd name="T28" fmla="*/ 105 w 289"/>
                <a:gd name="T29" fmla="*/ 176 h 289"/>
                <a:gd name="T30" fmla="*/ 85 w 289"/>
                <a:gd name="T31" fmla="*/ 176 h 289"/>
                <a:gd name="T32" fmla="*/ 85 w 289"/>
                <a:gd name="T33" fmla="*/ 156 h 289"/>
                <a:gd name="T34" fmla="*/ 89 w 289"/>
                <a:gd name="T35" fmla="*/ 151 h 289"/>
                <a:gd name="T36" fmla="*/ 93 w 289"/>
                <a:gd name="T37" fmla="*/ 148 h 289"/>
                <a:gd name="T38" fmla="*/ 198 w 289"/>
                <a:gd name="T39" fmla="*/ 145 h 289"/>
                <a:gd name="T40" fmla="*/ 198 w 289"/>
                <a:gd name="T41" fmla="*/ 146 h 289"/>
                <a:gd name="T42" fmla="*/ 199 w 289"/>
                <a:gd name="T43" fmla="*/ 147 h 289"/>
                <a:gd name="T44" fmla="*/ 200 w 289"/>
                <a:gd name="T45" fmla="*/ 148 h 289"/>
                <a:gd name="T46" fmla="*/ 206 w 289"/>
                <a:gd name="T47" fmla="*/ 154 h 289"/>
                <a:gd name="T48" fmla="*/ 210 w 289"/>
                <a:gd name="T49" fmla="*/ 164 h 289"/>
                <a:gd name="T50" fmla="*/ 206 w 289"/>
                <a:gd name="T51" fmla="*/ 174 h 289"/>
                <a:gd name="T52" fmla="*/ 240 w 289"/>
                <a:gd name="T53" fmla="*/ 138 h 289"/>
                <a:gd name="T54" fmla="*/ 221 w 289"/>
                <a:gd name="T55" fmla="*/ 138 h 289"/>
                <a:gd name="T56" fmla="*/ 214 w 289"/>
                <a:gd name="T57" fmla="*/ 131 h 289"/>
                <a:gd name="T58" fmla="*/ 76 w 289"/>
                <a:gd name="T59" fmla="*/ 132 h 289"/>
                <a:gd name="T60" fmla="*/ 76 w 289"/>
                <a:gd name="T61" fmla="*/ 132 h 289"/>
                <a:gd name="T62" fmla="*/ 67 w 289"/>
                <a:gd name="T63" fmla="*/ 141 h 289"/>
                <a:gd name="T64" fmla="*/ 49 w 289"/>
                <a:gd name="T65" fmla="*/ 141 h 289"/>
                <a:gd name="T66" fmla="*/ 48 w 289"/>
                <a:gd name="T67" fmla="*/ 122 h 289"/>
                <a:gd name="T68" fmla="*/ 57 w 289"/>
                <a:gd name="T69" fmla="*/ 113 h 289"/>
                <a:gd name="T70" fmla="*/ 58 w 289"/>
                <a:gd name="T71" fmla="*/ 112 h 289"/>
                <a:gd name="T72" fmla="*/ 229 w 289"/>
                <a:gd name="T73" fmla="*/ 109 h 289"/>
                <a:gd name="T74" fmla="*/ 231 w 289"/>
                <a:gd name="T75" fmla="*/ 110 h 289"/>
                <a:gd name="T76" fmla="*/ 235 w 289"/>
                <a:gd name="T77" fmla="*/ 114 h 289"/>
                <a:gd name="T78" fmla="*/ 235 w 289"/>
                <a:gd name="T79" fmla="*/ 114 h 289"/>
                <a:gd name="T80" fmla="*/ 240 w 289"/>
                <a:gd name="T81" fmla="*/ 119 h 289"/>
                <a:gd name="T82" fmla="*/ 240 w 289"/>
                <a:gd name="T83" fmla="*/ 1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89" y="224"/>
                    <a:pt x="289" y="145"/>
                  </a:cubicBezTo>
                  <a:cubicBezTo>
                    <a:pt x="289" y="65"/>
                    <a:pt x="225" y="0"/>
                    <a:pt x="145" y="0"/>
                  </a:cubicBezTo>
                  <a:close/>
                  <a:moveTo>
                    <a:pt x="145" y="227"/>
                  </a:moveTo>
                  <a:cubicBezTo>
                    <a:pt x="132" y="227"/>
                    <a:pt x="121" y="217"/>
                    <a:pt x="121" y="204"/>
                  </a:cubicBezTo>
                  <a:cubicBezTo>
                    <a:pt x="121" y="191"/>
                    <a:pt x="132" y="181"/>
                    <a:pt x="145" y="181"/>
                  </a:cubicBezTo>
                  <a:cubicBezTo>
                    <a:pt x="158" y="181"/>
                    <a:pt x="168" y="191"/>
                    <a:pt x="168" y="204"/>
                  </a:cubicBezTo>
                  <a:cubicBezTo>
                    <a:pt x="168" y="217"/>
                    <a:pt x="158" y="227"/>
                    <a:pt x="145" y="227"/>
                  </a:cubicBezTo>
                  <a:close/>
                  <a:moveTo>
                    <a:pt x="206" y="174"/>
                  </a:moveTo>
                  <a:cubicBezTo>
                    <a:pt x="200" y="180"/>
                    <a:pt x="191" y="180"/>
                    <a:pt x="185" y="174"/>
                  </a:cubicBezTo>
                  <a:cubicBezTo>
                    <a:pt x="180" y="168"/>
                    <a:pt x="180" y="168"/>
                    <a:pt x="180" y="168"/>
                  </a:cubicBezTo>
                  <a:cubicBezTo>
                    <a:pt x="161" y="150"/>
                    <a:pt x="132" y="150"/>
                    <a:pt x="113" y="168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0" y="182"/>
                    <a:pt x="90" y="182"/>
                    <a:pt x="85" y="176"/>
                  </a:cubicBezTo>
                  <a:cubicBezTo>
                    <a:pt x="79" y="171"/>
                    <a:pt x="79" y="161"/>
                    <a:pt x="85" y="156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121" y="119"/>
                    <a:pt x="167" y="118"/>
                    <a:pt x="198" y="145"/>
                  </a:cubicBezTo>
                  <a:cubicBezTo>
                    <a:pt x="198" y="145"/>
                    <a:pt x="198" y="146"/>
                    <a:pt x="198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200" y="147"/>
                    <a:pt x="200" y="147"/>
                    <a:pt x="200" y="148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9" y="156"/>
                    <a:pt x="210" y="160"/>
                    <a:pt x="210" y="164"/>
                  </a:cubicBezTo>
                  <a:cubicBezTo>
                    <a:pt x="210" y="168"/>
                    <a:pt x="209" y="171"/>
                    <a:pt x="206" y="174"/>
                  </a:cubicBezTo>
                  <a:close/>
                  <a:moveTo>
                    <a:pt x="240" y="138"/>
                  </a:moveTo>
                  <a:cubicBezTo>
                    <a:pt x="235" y="143"/>
                    <a:pt x="226" y="143"/>
                    <a:pt x="221" y="138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176" y="94"/>
                    <a:pt x="115" y="95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2" y="146"/>
                    <a:pt x="54" y="146"/>
                    <a:pt x="49" y="141"/>
                  </a:cubicBezTo>
                  <a:cubicBezTo>
                    <a:pt x="43" y="135"/>
                    <a:pt x="43" y="127"/>
                    <a:pt x="48" y="122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8" y="113"/>
                    <a:pt x="58" y="112"/>
                  </a:cubicBezTo>
                  <a:cubicBezTo>
                    <a:pt x="105" y="67"/>
                    <a:pt x="180" y="65"/>
                    <a:pt x="229" y="109"/>
                  </a:cubicBezTo>
                  <a:cubicBezTo>
                    <a:pt x="230" y="109"/>
                    <a:pt x="231" y="110"/>
                    <a:pt x="231" y="110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45" y="124"/>
                    <a:pt x="245" y="133"/>
                    <a:pt x="240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24" name="Group 89">
              <a:extLst>
                <a:ext uri="{FF2B5EF4-FFF2-40B4-BE49-F238E27FC236}">
                  <a16:creationId xmlns:a16="http://schemas.microsoft.com/office/drawing/2014/main" xmlns="" id="{960403E7-ECEC-4765-A6BE-8F9C3EC63960}"/>
                </a:ext>
              </a:extLst>
            </p:cNvPr>
            <p:cNvGrpSpPr/>
            <p:nvPr/>
          </p:nvGrpSpPr>
          <p:grpSpPr>
            <a:xfrm>
              <a:off x="2748207" y="2894923"/>
              <a:ext cx="539654" cy="539670"/>
              <a:chOff x="7424738" y="3175000"/>
              <a:chExt cx="889000" cy="889000"/>
            </a:xfrm>
            <a:grpFill/>
          </p:grpSpPr>
          <p:sp>
            <p:nvSpPr>
              <p:cNvPr id="115" name="Rectangle 55">
                <a:extLst>
                  <a:ext uri="{FF2B5EF4-FFF2-40B4-BE49-F238E27FC236}">
                    <a16:creationId xmlns:a16="http://schemas.microsoft.com/office/drawing/2014/main" xmlns="" id="{65008DB0-5B0C-4854-A6F9-9425C2031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2063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xmlns="" id="{2E7659B2-4710-45A6-A6C2-B6F97DA07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3738563"/>
                <a:ext cx="76200" cy="76200"/>
              </a:xfrm>
              <a:custGeom>
                <a:avLst/>
                <a:gdLst>
                  <a:gd name="T0" fmla="*/ 0 w 48"/>
                  <a:gd name="T1" fmla="*/ 33 h 48"/>
                  <a:gd name="T2" fmla="*/ 14 w 48"/>
                  <a:gd name="T3" fmla="*/ 48 h 48"/>
                  <a:gd name="T4" fmla="*/ 48 w 48"/>
                  <a:gd name="T5" fmla="*/ 15 h 48"/>
                  <a:gd name="T6" fmla="*/ 34 w 48"/>
                  <a:gd name="T7" fmla="*/ 0 h 48"/>
                  <a:gd name="T8" fmla="*/ 0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0" y="33"/>
                    </a:moveTo>
                    <a:lnTo>
                      <a:pt x="14" y="48"/>
                    </a:lnTo>
                    <a:lnTo>
                      <a:pt x="48" y="15"/>
                    </a:lnTo>
                    <a:lnTo>
                      <a:pt x="34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xmlns="" id="{267BDE97-E68B-4896-81D4-92AD621A5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3425825"/>
                <a:ext cx="76200" cy="77788"/>
              </a:xfrm>
              <a:custGeom>
                <a:avLst/>
                <a:gdLst>
                  <a:gd name="T0" fmla="*/ 0 w 48"/>
                  <a:gd name="T1" fmla="*/ 14 h 49"/>
                  <a:gd name="T2" fmla="*/ 34 w 48"/>
                  <a:gd name="T3" fmla="*/ 49 h 49"/>
                  <a:gd name="T4" fmla="*/ 48 w 48"/>
                  <a:gd name="T5" fmla="*/ 34 h 49"/>
                  <a:gd name="T6" fmla="*/ 14 w 48"/>
                  <a:gd name="T7" fmla="*/ 0 h 49"/>
                  <a:gd name="T8" fmla="*/ 0 w 48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14"/>
                    </a:moveTo>
                    <a:lnTo>
                      <a:pt x="34" y="49"/>
                    </a:lnTo>
                    <a:lnTo>
                      <a:pt x="48" y="34"/>
                    </a:lnTo>
                    <a:lnTo>
                      <a:pt x="14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18" name="Rectangle 58">
                <a:extLst>
                  <a:ext uri="{FF2B5EF4-FFF2-40B4-BE49-F238E27FC236}">
                    <a16:creationId xmlns:a16="http://schemas.microsoft.com/office/drawing/2014/main" xmlns="" id="{A5CF9235-C78F-484F-8833-04410DEF8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3363" y="3362325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xmlns="" id="{57E4581C-25F5-4BE1-B03C-C1A82CA2D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8301" y="3425825"/>
                <a:ext cx="74613" cy="77788"/>
              </a:xfrm>
              <a:custGeom>
                <a:avLst/>
                <a:gdLst>
                  <a:gd name="T0" fmla="*/ 47 w 47"/>
                  <a:gd name="T1" fmla="*/ 14 h 49"/>
                  <a:gd name="T2" fmla="*/ 33 w 47"/>
                  <a:gd name="T3" fmla="*/ 0 h 49"/>
                  <a:gd name="T4" fmla="*/ 0 w 47"/>
                  <a:gd name="T5" fmla="*/ 34 h 49"/>
                  <a:gd name="T6" fmla="*/ 15 w 47"/>
                  <a:gd name="T7" fmla="*/ 49 h 49"/>
                  <a:gd name="T8" fmla="*/ 47 w 47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9">
                    <a:moveTo>
                      <a:pt x="47" y="14"/>
                    </a:moveTo>
                    <a:lnTo>
                      <a:pt x="33" y="0"/>
                    </a:lnTo>
                    <a:lnTo>
                      <a:pt x="0" y="34"/>
                    </a:lnTo>
                    <a:lnTo>
                      <a:pt x="15" y="49"/>
                    </a:lnTo>
                    <a:lnTo>
                      <a:pt x="47" y="1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20" name="Rectangle 60">
                <a:extLst>
                  <a:ext uri="{FF2B5EF4-FFF2-40B4-BE49-F238E27FC236}">
                    <a16:creationId xmlns:a16="http://schemas.microsoft.com/office/drawing/2014/main" xmlns="" id="{27F7465A-6698-4F52-8884-104B32B44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1801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xmlns="" id="{A2FDBBD7-D222-43F4-9F5D-02FAC0A23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8301" y="3738563"/>
                <a:ext cx="74613" cy="76200"/>
              </a:xfrm>
              <a:custGeom>
                <a:avLst/>
                <a:gdLst>
                  <a:gd name="T0" fmla="*/ 0 w 47"/>
                  <a:gd name="T1" fmla="*/ 15 h 48"/>
                  <a:gd name="T2" fmla="*/ 33 w 47"/>
                  <a:gd name="T3" fmla="*/ 48 h 48"/>
                  <a:gd name="T4" fmla="*/ 47 w 47"/>
                  <a:gd name="T5" fmla="*/ 33 h 48"/>
                  <a:gd name="T6" fmla="*/ 15 w 47"/>
                  <a:gd name="T7" fmla="*/ 0 h 48"/>
                  <a:gd name="T8" fmla="*/ 0 w 47"/>
                  <a:gd name="T9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8">
                    <a:moveTo>
                      <a:pt x="0" y="15"/>
                    </a:moveTo>
                    <a:lnTo>
                      <a:pt x="33" y="48"/>
                    </a:lnTo>
                    <a:lnTo>
                      <a:pt x="47" y="33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xmlns="" id="{73894FE4-E5D5-4FBE-9AD7-619860367B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738" y="3175000"/>
                <a:ext cx="889000" cy="889000"/>
              </a:xfrm>
              <a:custGeom>
                <a:avLst/>
                <a:gdLst>
                  <a:gd name="T0" fmla="*/ 155 w 309"/>
                  <a:gd name="T1" fmla="*/ 0 h 309"/>
                  <a:gd name="T2" fmla="*/ 0 w 309"/>
                  <a:gd name="T3" fmla="*/ 155 h 309"/>
                  <a:gd name="T4" fmla="*/ 155 w 309"/>
                  <a:gd name="T5" fmla="*/ 309 h 309"/>
                  <a:gd name="T6" fmla="*/ 309 w 309"/>
                  <a:gd name="T7" fmla="*/ 155 h 309"/>
                  <a:gd name="T8" fmla="*/ 155 w 309"/>
                  <a:gd name="T9" fmla="*/ 0 h 309"/>
                  <a:gd name="T10" fmla="*/ 155 w 309"/>
                  <a:gd name="T11" fmla="*/ 253 h 309"/>
                  <a:gd name="T12" fmla="*/ 56 w 309"/>
                  <a:gd name="T13" fmla="*/ 155 h 309"/>
                  <a:gd name="T14" fmla="*/ 155 w 309"/>
                  <a:gd name="T15" fmla="*/ 57 h 309"/>
                  <a:gd name="T16" fmla="*/ 253 w 309"/>
                  <a:gd name="T17" fmla="*/ 155 h 309"/>
                  <a:gd name="T18" fmla="*/ 155 w 309"/>
                  <a:gd name="T19" fmla="*/ 25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309">
                    <a:moveTo>
                      <a:pt x="155" y="0"/>
                    </a:moveTo>
                    <a:cubicBezTo>
                      <a:pt x="69" y="0"/>
                      <a:pt x="0" y="70"/>
                      <a:pt x="0" y="155"/>
                    </a:cubicBezTo>
                    <a:cubicBezTo>
                      <a:pt x="0" y="240"/>
                      <a:pt x="69" y="309"/>
                      <a:pt x="155" y="309"/>
                    </a:cubicBezTo>
                    <a:cubicBezTo>
                      <a:pt x="240" y="309"/>
                      <a:pt x="309" y="240"/>
                      <a:pt x="309" y="155"/>
                    </a:cubicBezTo>
                    <a:cubicBezTo>
                      <a:pt x="309" y="70"/>
                      <a:pt x="240" y="0"/>
                      <a:pt x="155" y="0"/>
                    </a:cubicBezTo>
                    <a:close/>
                    <a:moveTo>
                      <a:pt x="155" y="253"/>
                    </a:moveTo>
                    <a:cubicBezTo>
                      <a:pt x="100" y="253"/>
                      <a:pt x="56" y="209"/>
                      <a:pt x="56" y="155"/>
                    </a:cubicBezTo>
                    <a:cubicBezTo>
                      <a:pt x="56" y="101"/>
                      <a:pt x="100" y="57"/>
                      <a:pt x="155" y="57"/>
                    </a:cubicBezTo>
                    <a:cubicBezTo>
                      <a:pt x="209" y="57"/>
                      <a:pt x="253" y="101"/>
                      <a:pt x="253" y="155"/>
                    </a:cubicBezTo>
                    <a:cubicBezTo>
                      <a:pt x="253" y="209"/>
                      <a:pt x="209" y="253"/>
                      <a:pt x="155" y="25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23" name="Rectangle 63">
                <a:extLst>
                  <a:ext uri="{FF2B5EF4-FFF2-40B4-BE49-F238E27FC236}">
                    <a16:creationId xmlns:a16="http://schemas.microsoft.com/office/drawing/2014/main" xmlns="" id="{7662C236-BBBA-48F9-A6DD-FCC36D2F2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3363" y="3805238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xmlns="" id="{9375B506-B2BA-4555-9300-694BD9A32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0976" y="3514725"/>
                <a:ext cx="182563" cy="131763"/>
              </a:xfrm>
              <a:custGeom>
                <a:avLst/>
                <a:gdLst>
                  <a:gd name="T0" fmla="*/ 46 w 115"/>
                  <a:gd name="T1" fmla="*/ 54 h 83"/>
                  <a:gd name="T2" fmla="*/ 15 w 115"/>
                  <a:gd name="T3" fmla="*/ 25 h 83"/>
                  <a:gd name="T4" fmla="*/ 0 w 115"/>
                  <a:gd name="T5" fmla="*/ 40 h 83"/>
                  <a:gd name="T6" fmla="*/ 46 w 115"/>
                  <a:gd name="T7" fmla="*/ 83 h 83"/>
                  <a:gd name="T8" fmla="*/ 115 w 115"/>
                  <a:gd name="T9" fmla="*/ 15 h 83"/>
                  <a:gd name="T10" fmla="*/ 100 w 115"/>
                  <a:gd name="T11" fmla="*/ 0 h 83"/>
                  <a:gd name="T12" fmla="*/ 46 w 115"/>
                  <a:gd name="T13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83">
                    <a:moveTo>
                      <a:pt x="46" y="54"/>
                    </a:moveTo>
                    <a:lnTo>
                      <a:pt x="15" y="25"/>
                    </a:lnTo>
                    <a:lnTo>
                      <a:pt x="0" y="40"/>
                    </a:lnTo>
                    <a:lnTo>
                      <a:pt x="46" y="83"/>
                    </a:lnTo>
                    <a:lnTo>
                      <a:pt x="115" y="15"/>
                    </a:lnTo>
                    <a:lnTo>
                      <a:pt x="100" y="0"/>
                    </a:ln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25" name="Group 83">
              <a:extLst>
                <a:ext uri="{FF2B5EF4-FFF2-40B4-BE49-F238E27FC236}">
                  <a16:creationId xmlns:a16="http://schemas.microsoft.com/office/drawing/2014/main" xmlns="" id="{CD3209E0-132E-4E58-BBB9-45786F3C160C}"/>
                </a:ext>
              </a:extLst>
            </p:cNvPr>
            <p:cNvGrpSpPr/>
            <p:nvPr/>
          </p:nvGrpSpPr>
          <p:grpSpPr>
            <a:xfrm>
              <a:off x="2461119" y="3501057"/>
              <a:ext cx="538702" cy="538698"/>
              <a:chOff x="6951663" y="4173538"/>
              <a:chExt cx="887413" cy="887413"/>
            </a:xfrm>
            <a:grpFill/>
          </p:grpSpPr>
          <p:sp>
            <p:nvSpPr>
              <p:cNvPr id="113" name="Freeform 65">
                <a:extLst>
                  <a:ext uri="{FF2B5EF4-FFF2-40B4-BE49-F238E27FC236}">
                    <a16:creationId xmlns:a16="http://schemas.microsoft.com/office/drawing/2014/main" xmlns="" id="{E3B85667-D68A-491E-A1D0-1FD0077B0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776" y="4640263"/>
                <a:ext cx="77788" cy="114300"/>
              </a:xfrm>
              <a:custGeom>
                <a:avLst/>
                <a:gdLst>
                  <a:gd name="T0" fmla="*/ 9 w 27"/>
                  <a:gd name="T1" fmla="*/ 0 h 40"/>
                  <a:gd name="T2" fmla="*/ 9 w 27"/>
                  <a:gd name="T3" fmla="*/ 0 h 40"/>
                  <a:gd name="T4" fmla="*/ 0 w 27"/>
                  <a:gd name="T5" fmla="*/ 39 h 40"/>
                  <a:gd name="T6" fmla="*/ 6 w 27"/>
                  <a:gd name="T7" fmla="*/ 40 h 40"/>
                  <a:gd name="T8" fmla="*/ 27 w 27"/>
                  <a:gd name="T9" fmla="*/ 20 h 40"/>
                  <a:gd name="T10" fmla="*/ 9 w 27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4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14"/>
                      <a:pt x="6" y="27"/>
                      <a:pt x="0" y="39"/>
                    </a:cubicBezTo>
                    <a:cubicBezTo>
                      <a:pt x="2" y="40"/>
                      <a:pt x="4" y="40"/>
                      <a:pt x="6" y="40"/>
                    </a:cubicBezTo>
                    <a:cubicBezTo>
                      <a:pt x="17" y="40"/>
                      <a:pt x="27" y="31"/>
                      <a:pt x="27" y="20"/>
                    </a:cubicBezTo>
                    <a:cubicBezTo>
                      <a:pt x="27" y="10"/>
                      <a:pt x="19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14" name="Freeform 66">
                <a:extLst>
                  <a:ext uri="{FF2B5EF4-FFF2-40B4-BE49-F238E27FC236}">
                    <a16:creationId xmlns:a16="http://schemas.microsoft.com/office/drawing/2014/main" xmlns="" id="{2A489193-FBF9-488B-A6BB-336B205EE3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1663" y="4173538"/>
                <a:ext cx="887413" cy="887413"/>
              </a:xfrm>
              <a:custGeom>
                <a:avLst/>
                <a:gdLst>
                  <a:gd name="T0" fmla="*/ 154 w 308"/>
                  <a:gd name="T1" fmla="*/ 0 h 308"/>
                  <a:gd name="T2" fmla="*/ 0 w 308"/>
                  <a:gd name="T3" fmla="*/ 154 h 308"/>
                  <a:gd name="T4" fmla="*/ 154 w 308"/>
                  <a:gd name="T5" fmla="*/ 308 h 308"/>
                  <a:gd name="T6" fmla="*/ 308 w 308"/>
                  <a:gd name="T7" fmla="*/ 154 h 308"/>
                  <a:gd name="T8" fmla="*/ 154 w 308"/>
                  <a:gd name="T9" fmla="*/ 0 h 308"/>
                  <a:gd name="T10" fmla="*/ 165 w 308"/>
                  <a:gd name="T11" fmla="*/ 62 h 308"/>
                  <a:gd name="T12" fmla="*/ 174 w 308"/>
                  <a:gd name="T13" fmla="*/ 77 h 308"/>
                  <a:gd name="T14" fmla="*/ 174 w 308"/>
                  <a:gd name="T15" fmla="*/ 90 h 308"/>
                  <a:gd name="T16" fmla="*/ 182 w 308"/>
                  <a:gd name="T17" fmla="*/ 107 h 308"/>
                  <a:gd name="T18" fmla="*/ 169 w 308"/>
                  <a:gd name="T19" fmla="*/ 136 h 308"/>
                  <a:gd name="T20" fmla="*/ 164 w 308"/>
                  <a:gd name="T21" fmla="*/ 120 h 308"/>
                  <a:gd name="T22" fmla="*/ 156 w 308"/>
                  <a:gd name="T23" fmla="*/ 91 h 308"/>
                  <a:gd name="T24" fmla="*/ 165 w 308"/>
                  <a:gd name="T25" fmla="*/ 62 h 308"/>
                  <a:gd name="T26" fmla="*/ 117 w 308"/>
                  <a:gd name="T27" fmla="*/ 62 h 308"/>
                  <a:gd name="T28" fmla="*/ 125 w 308"/>
                  <a:gd name="T29" fmla="*/ 77 h 308"/>
                  <a:gd name="T30" fmla="*/ 126 w 308"/>
                  <a:gd name="T31" fmla="*/ 90 h 308"/>
                  <a:gd name="T32" fmla="*/ 134 w 308"/>
                  <a:gd name="T33" fmla="*/ 107 h 308"/>
                  <a:gd name="T34" fmla="*/ 120 w 308"/>
                  <a:gd name="T35" fmla="*/ 136 h 308"/>
                  <a:gd name="T36" fmla="*/ 116 w 308"/>
                  <a:gd name="T37" fmla="*/ 120 h 308"/>
                  <a:gd name="T38" fmla="*/ 108 w 308"/>
                  <a:gd name="T39" fmla="*/ 91 h 308"/>
                  <a:gd name="T40" fmla="*/ 117 w 308"/>
                  <a:gd name="T41" fmla="*/ 62 h 308"/>
                  <a:gd name="T42" fmla="*/ 230 w 308"/>
                  <a:gd name="T43" fmla="*/ 218 h 308"/>
                  <a:gd name="T44" fmla="*/ 215 w 308"/>
                  <a:gd name="T45" fmla="*/ 215 h 308"/>
                  <a:gd name="T46" fmla="*/ 147 w 308"/>
                  <a:gd name="T47" fmla="*/ 247 h 308"/>
                  <a:gd name="T48" fmla="*/ 62 w 308"/>
                  <a:gd name="T49" fmla="*/ 162 h 308"/>
                  <a:gd name="T50" fmla="*/ 63 w 308"/>
                  <a:gd name="T51" fmla="*/ 146 h 308"/>
                  <a:gd name="T52" fmla="*/ 232 w 308"/>
                  <a:gd name="T53" fmla="*/ 146 h 308"/>
                  <a:gd name="T54" fmla="*/ 232 w 308"/>
                  <a:gd name="T55" fmla="*/ 146 h 308"/>
                  <a:gd name="T56" fmla="*/ 266 w 308"/>
                  <a:gd name="T57" fmla="*/ 182 h 308"/>
                  <a:gd name="T58" fmla="*/ 230 w 308"/>
                  <a:gd name="T59" fmla="*/ 21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cubicBezTo>
                      <a:pt x="239" y="308"/>
                      <a:pt x="308" y="239"/>
                      <a:pt x="308" y="154"/>
                    </a:cubicBezTo>
                    <a:cubicBezTo>
                      <a:pt x="308" y="69"/>
                      <a:pt x="239" y="0"/>
                      <a:pt x="154" y="0"/>
                    </a:cubicBezTo>
                    <a:close/>
                    <a:moveTo>
                      <a:pt x="165" y="62"/>
                    </a:moveTo>
                    <a:cubicBezTo>
                      <a:pt x="174" y="56"/>
                      <a:pt x="183" y="71"/>
                      <a:pt x="174" y="77"/>
                    </a:cubicBezTo>
                    <a:cubicBezTo>
                      <a:pt x="169" y="79"/>
                      <a:pt x="172" y="86"/>
                      <a:pt x="174" y="90"/>
                    </a:cubicBezTo>
                    <a:cubicBezTo>
                      <a:pt x="177" y="95"/>
                      <a:pt x="181" y="101"/>
                      <a:pt x="182" y="107"/>
                    </a:cubicBezTo>
                    <a:cubicBezTo>
                      <a:pt x="185" y="119"/>
                      <a:pt x="181" y="132"/>
                      <a:pt x="169" y="136"/>
                    </a:cubicBezTo>
                    <a:cubicBezTo>
                      <a:pt x="158" y="140"/>
                      <a:pt x="153" y="123"/>
                      <a:pt x="164" y="120"/>
                    </a:cubicBezTo>
                    <a:cubicBezTo>
                      <a:pt x="172" y="117"/>
                      <a:pt x="157" y="95"/>
                      <a:pt x="156" y="91"/>
                    </a:cubicBezTo>
                    <a:cubicBezTo>
                      <a:pt x="152" y="80"/>
                      <a:pt x="154" y="68"/>
                      <a:pt x="165" y="62"/>
                    </a:cubicBezTo>
                    <a:close/>
                    <a:moveTo>
                      <a:pt x="117" y="62"/>
                    </a:moveTo>
                    <a:cubicBezTo>
                      <a:pt x="126" y="56"/>
                      <a:pt x="135" y="71"/>
                      <a:pt x="125" y="77"/>
                    </a:cubicBezTo>
                    <a:cubicBezTo>
                      <a:pt x="121" y="79"/>
                      <a:pt x="124" y="86"/>
                      <a:pt x="126" y="90"/>
                    </a:cubicBezTo>
                    <a:cubicBezTo>
                      <a:pt x="129" y="95"/>
                      <a:pt x="133" y="101"/>
                      <a:pt x="134" y="107"/>
                    </a:cubicBezTo>
                    <a:cubicBezTo>
                      <a:pt x="137" y="119"/>
                      <a:pt x="133" y="132"/>
                      <a:pt x="120" y="136"/>
                    </a:cubicBezTo>
                    <a:cubicBezTo>
                      <a:pt x="110" y="140"/>
                      <a:pt x="105" y="123"/>
                      <a:pt x="116" y="120"/>
                    </a:cubicBezTo>
                    <a:cubicBezTo>
                      <a:pt x="124" y="117"/>
                      <a:pt x="109" y="95"/>
                      <a:pt x="108" y="91"/>
                    </a:cubicBezTo>
                    <a:cubicBezTo>
                      <a:pt x="104" y="80"/>
                      <a:pt x="106" y="68"/>
                      <a:pt x="117" y="62"/>
                    </a:cubicBezTo>
                    <a:close/>
                    <a:moveTo>
                      <a:pt x="230" y="218"/>
                    </a:moveTo>
                    <a:cubicBezTo>
                      <a:pt x="225" y="218"/>
                      <a:pt x="219" y="217"/>
                      <a:pt x="215" y="215"/>
                    </a:cubicBezTo>
                    <a:cubicBezTo>
                      <a:pt x="199" y="235"/>
                      <a:pt x="175" y="247"/>
                      <a:pt x="147" y="247"/>
                    </a:cubicBezTo>
                    <a:cubicBezTo>
                      <a:pt x="100" y="247"/>
                      <a:pt x="62" y="209"/>
                      <a:pt x="62" y="162"/>
                    </a:cubicBezTo>
                    <a:cubicBezTo>
                      <a:pt x="62" y="156"/>
                      <a:pt x="62" y="151"/>
                      <a:pt x="63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51" y="147"/>
                      <a:pt x="266" y="162"/>
                      <a:pt x="266" y="182"/>
                    </a:cubicBezTo>
                    <a:cubicBezTo>
                      <a:pt x="266" y="202"/>
                      <a:pt x="250" y="218"/>
                      <a:pt x="230" y="21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Group 91">
              <a:extLst>
                <a:ext uri="{FF2B5EF4-FFF2-40B4-BE49-F238E27FC236}">
                  <a16:creationId xmlns:a16="http://schemas.microsoft.com/office/drawing/2014/main" xmlns="" id="{66C9CF80-5833-4FAD-BB6F-DBDFD2A9D777}"/>
                </a:ext>
              </a:extLst>
            </p:cNvPr>
            <p:cNvGrpSpPr/>
            <p:nvPr/>
          </p:nvGrpSpPr>
          <p:grpSpPr>
            <a:xfrm>
              <a:off x="1158220" y="3485662"/>
              <a:ext cx="543521" cy="541594"/>
              <a:chOff x="4805363" y="4148138"/>
              <a:chExt cx="895350" cy="892175"/>
            </a:xfrm>
            <a:grpFill/>
          </p:grpSpPr>
          <p:sp>
            <p:nvSpPr>
              <p:cNvPr id="110" name="Freeform 67">
                <a:extLst>
                  <a:ext uri="{FF2B5EF4-FFF2-40B4-BE49-F238E27FC236}">
                    <a16:creationId xmlns:a16="http://schemas.microsoft.com/office/drawing/2014/main" xmlns="" id="{FD6EC51D-FA60-4080-BAA4-9C3E01FB6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4371975"/>
                <a:ext cx="103188" cy="66675"/>
              </a:xfrm>
              <a:custGeom>
                <a:avLst/>
                <a:gdLst>
                  <a:gd name="T0" fmla="*/ 36 w 36"/>
                  <a:gd name="T1" fmla="*/ 2 h 23"/>
                  <a:gd name="T2" fmla="*/ 34 w 36"/>
                  <a:gd name="T3" fmla="*/ 1 h 23"/>
                  <a:gd name="T4" fmla="*/ 0 w 36"/>
                  <a:gd name="T5" fmla="*/ 23 h 23"/>
                  <a:gd name="T6" fmla="*/ 22 w 36"/>
                  <a:gd name="T7" fmla="*/ 15 h 23"/>
                  <a:gd name="T8" fmla="*/ 32 w 36"/>
                  <a:gd name="T9" fmla="*/ 6 h 23"/>
                  <a:gd name="T10" fmla="*/ 36 w 36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36" y="2"/>
                    </a:moveTo>
                    <a:cubicBezTo>
                      <a:pt x="35" y="2"/>
                      <a:pt x="35" y="1"/>
                      <a:pt x="34" y="1"/>
                    </a:cubicBezTo>
                    <a:cubicBezTo>
                      <a:pt x="19" y="0"/>
                      <a:pt x="5" y="9"/>
                      <a:pt x="0" y="23"/>
                    </a:cubicBezTo>
                    <a:cubicBezTo>
                      <a:pt x="8" y="22"/>
                      <a:pt x="15" y="19"/>
                      <a:pt x="22" y="15"/>
                    </a:cubicBezTo>
                    <a:cubicBezTo>
                      <a:pt x="25" y="12"/>
                      <a:pt x="29" y="10"/>
                      <a:pt x="32" y="6"/>
                    </a:cubicBezTo>
                    <a:cubicBezTo>
                      <a:pt x="32" y="6"/>
                      <a:pt x="35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11" name="Freeform 68">
                <a:extLst>
                  <a:ext uri="{FF2B5EF4-FFF2-40B4-BE49-F238E27FC236}">
                    <a16:creationId xmlns:a16="http://schemas.microsoft.com/office/drawing/2014/main" xmlns="" id="{F1047074-C634-42D8-A3B6-572DE4E1C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1" y="4371975"/>
                <a:ext cx="103188" cy="66675"/>
              </a:xfrm>
              <a:custGeom>
                <a:avLst/>
                <a:gdLst>
                  <a:gd name="T0" fmla="*/ 4 w 36"/>
                  <a:gd name="T1" fmla="*/ 6 h 23"/>
                  <a:gd name="T2" fmla="*/ 14 w 36"/>
                  <a:gd name="T3" fmla="*/ 15 h 23"/>
                  <a:gd name="T4" fmla="*/ 36 w 36"/>
                  <a:gd name="T5" fmla="*/ 23 h 23"/>
                  <a:gd name="T6" fmla="*/ 2 w 36"/>
                  <a:gd name="T7" fmla="*/ 1 h 23"/>
                  <a:gd name="T8" fmla="*/ 0 w 36"/>
                  <a:gd name="T9" fmla="*/ 2 h 23"/>
                  <a:gd name="T10" fmla="*/ 4 w 36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4" y="6"/>
                    </a:moveTo>
                    <a:cubicBezTo>
                      <a:pt x="7" y="10"/>
                      <a:pt x="10" y="12"/>
                      <a:pt x="14" y="15"/>
                    </a:cubicBezTo>
                    <a:cubicBezTo>
                      <a:pt x="21" y="19"/>
                      <a:pt x="28" y="22"/>
                      <a:pt x="36" y="23"/>
                    </a:cubicBezTo>
                    <a:cubicBezTo>
                      <a:pt x="31" y="9"/>
                      <a:pt x="17" y="0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3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12" name="Freeform 69">
                <a:extLst>
                  <a:ext uri="{FF2B5EF4-FFF2-40B4-BE49-F238E27FC236}">
                    <a16:creationId xmlns:a16="http://schemas.microsoft.com/office/drawing/2014/main" xmlns="" id="{B3D4C02D-59CC-4A12-A5AF-461F6514A3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5363" y="4148138"/>
                <a:ext cx="895350" cy="892175"/>
              </a:xfrm>
              <a:custGeom>
                <a:avLst/>
                <a:gdLst>
                  <a:gd name="T0" fmla="*/ 155 w 311"/>
                  <a:gd name="T1" fmla="*/ 0 h 310"/>
                  <a:gd name="T2" fmla="*/ 0 w 311"/>
                  <a:gd name="T3" fmla="*/ 155 h 310"/>
                  <a:gd name="T4" fmla="*/ 155 w 311"/>
                  <a:gd name="T5" fmla="*/ 310 h 310"/>
                  <a:gd name="T6" fmla="*/ 311 w 311"/>
                  <a:gd name="T7" fmla="*/ 155 h 310"/>
                  <a:gd name="T8" fmla="*/ 155 w 311"/>
                  <a:gd name="T9" fmla="*/ 0 h 310"/>
                  <a:gd name="T10" fmla="*/ 187 w 311"/>
                  <a:gd name="T11" fmla="*/ 73 h 310"/>
                  <a:gd name="T12" fmla="*/ 208 w 311"/>
                  <a:gd name="T13" fmla="*/ 65 h 310"/>
                  <a:gd name="T14" fmla="*/ 227 w 311"/>
                  <a:gd name="T15" fmla="*/ 67 h 310"/>
                  <a:gd name="T16" fmla="*/ 217 w 311"/>
                  <a:gd name="T17" fmla="*/ 102 h 310"/>
                  <a:gd name="T18" fmla="*/ 208 w 311"/>
                  <a:gd name="T19" fmla="*/ 108 h 310"/>
                  <a:gd name="T20" fmla="*/ 166 w 311"/>
                  <a:gd name="T21" fmla="*/ 108 h 310"/>
                  <a:gd name="T22" fmla="*/ 187 w 311"/>
                  <a:gd name="T23" fmla="*/ 73 h 310"/>
                  <a:gd name="T24" fmla="*/ 148 w 311"/>
                  <a:gd name="T25" fmla="*/ 92 h 310"/>
                  <a:gd name="T26" fmla="*/ 163 w 311"/>
                  <a:gd name="T27" fmla="*/ 92 h 310"/>
                  <a:gd name="T28" fmla="*/ 163 w 311"/>
                  <a:gd name="T29" fmla="*/ 108 h 310"/>
                  <a:gd name="T30" fmla="*/ 148 w 311"/>
                  <a:gd name="T31" fmla="*/ 108 h 310"/>
                  <a:gd name="T32" fmla="*/ 148 w 311"/>
                  <a:gd name="T33" fmla="*/ 92 h 310"/>
                  <a:gd name="T34" fmla="*/ 83 w 311"/>
                  <a:gd name="T35" fmla="*/ 67 h 310"/>
                  <a:gd name="T36" fmla="*/ 102 w 311"/>
                  <a:gd name="T37" fmla="*/ 65 h 310"/>
                  <a:gd name="T38" fmla="*/ 123 w 311"/>
                  <a:gd name="T39" fmla="*/ 73 h 310"/>
                  <a:gd name="T40" fmla="*/ 143 w 311"/>
                  <a:gd name="T41" fmla="*/ 108 h 310"/>
                  <a:gd name="T42" fmla="*/ 102 w 311"/>
                  <a:gd name="T43" fmla="*/ 108 h 310"/>
                  <a:gd name="T44" fmla="*/ 92 w 311"/>
                  <a:gd name="T45" fmla="*/ 102 h 310"/>
                  <a:gd name="T46" fmla="*/ 83 w 311"/>
                  <a:gd name="T47" fmla="*/ 67 h 310"/>
                  <a:gd name="T48" fmla="*/ 238 w 311"/>
                  <a:gd name="T49" fmla="*/ 245 h 310"/>
                  <a:gd name="T50" fmla="*/ 73 w 311"/>
                  <a:gd name="T51" fmla="*/ 245 h 310"/>
                  <a:gd name="T52" fmla="*/ 73 w 311"/>
                  <a:gd name="T53" fmla="*/ 114 h 310"/>
                  <a:gd name="T54" fmla="*/ 116 w 311"/>
                  <a:gd name="T55" fmla="*/ 114 h 310"/>
                  <a:gd name="T56" fmla="*/ 137 w 311"/>
                  <a:gd name="T57" fmla="*/ 114 h 310"/>
                  <a:gd name="T58" fmla="*/ 137 w 311"/>
                  <a:gd name="T59" fmla="*/ 118 h 310"/>
                  <a:gd name="T60" fmla="*/ 137 w 311"/>
                  <a:gd name="T61" fmla="*/ 183 h 310"/>
                  <a:gd name="T62" fmla="*/ 156 w 311"/>
                  <a:gd name="T63" fmla="*/ 167 h 310"/>
                  <a:gd name="T64" fmla="*/ 175 w 311"/>
                  <a:gd name="T65" fmla="*/ 183 h 310"/>
                  <a:gd name="T66" fmla="*/ 175 w 311"/>
                  <a:gd name="T67" fmla="*/ 117 h 310"/>
                  <a:gd name="T68" fmla="*/ 175 w 311"/>
                  <a:gd name="T69" fmla="*/ 114 h 310"/>
                  <a:gd name="T70" fmla="*/ 194 w 311"/>
                  <a:gd name="T71" fmla="*/ 114 h 310"/>
                  <a:gd name="T72" fmla="*/ 238 w 311"/>
                  <a:gd name="T73" fmla="*/ 114 h 310"/>
                  <a:gd name="T74" fmla="*/ 238 w 311"/>
                  <a:gd name="T75" fmla="*/ 24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1" h="310">
                    <a:moveTo>
                      <a:pt x="155" y="0"/>
                    </a:moveTo>
                    <a:cubicBezTo>
                      <a:pt x="70" y="0"/>
                      <a:pt x="0" y="69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241" y="310"/>
                      <a:pt x="311" y="240"/>
                      <a:pt x="311" y="155"/>
                    </a:cubicBezTo>
                    <a:cubicBezTo>
                      <a:pt x="311" y="69"/>
                      <a:pt x="241" y="0"/>
                      <a:pt x="155" y="0"/>
                    </a:cubicBezTo>
                    <a:close/>
                    <a:moveTo>
                      <a:pt x="187" y="73"/>
                    </a:moveTo>
                    <a:cubicBezTo>
                      <a:pt x="193" y="68"/>
                      <a:pt x="200" y="66"/>
                      <a:pt x="208" y="65"/>
                    </a:cubicBezTo>
                    <a:cubicBezTo>
                      <a:pt x="214" y="64"/>
                      <a:pt x="222" y="64"/>
                      <a:pt x="227" y="67"/>
                    </a:cubicBezTo>
                    <a:cubicBezTo>
                      <a:pt x="242" y="78"/>
                      <a:pt x="227" y="94"/>
                      <a:pt x="217" y="102"/>
                    </a:cubicBezTo>
                    <a:cubicBezTo>
                      <a:pt x="214" y="104"/>
                      <a:pt x="211" y="106"/>
                      <a:pt x="208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8" y="94"/>
                      <a:pt x="175" y="80"/>
                      <a:pt x="187" y="73"/>
                    </a:cubicBezTo>
                    <a:close/>
                    <a:moveTo>
                      <a:pt x="148" y="92"/>
                    </a:moveTo>
                    <a:cubicBezTo>
                      <a:pt x="148" y="82"/>
                      <a:pt x="163" y="82"/>
                      <a:pt x="163" y="92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lnTo>
                      <a:pt x="148" y="92"/>
                    </a:lnTo>
                    <a:close/>
                    <a:moveTo>
                      <a:pt x="83" y="67"/>
                    </a:moveTo>
                    <a:cubicBezTo>
                      <a:pt x="88" y="64"/>
                      <a:pt x="96" y="64"/>
                      <a:pt x="102" y="65"/>
                    </a:cubicBezTo>
                    <a:cubicBezTo>
                      <a:pt x="109" y="66"/>
                      <a:pt x="116" y="68"/>
                      <a:pt x="123" y="73"/>
                    </a:cubicBezTo>
                    <a:cubicBezTo>
                      <a:pt x="135" y="80"/>
                      <a:pt x="142" y="94"/>
                      <a:pt x="143" y="108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99" y="106"/>
                      <a:pt x="96" y="104"/>
                      <a:pt x="92" y="102"/>
                    </a:cubicBezTo>
                    <a:cubicBezTo>
                      <a:pt x="82" y="94"/>
                      <a:pt x="67" y="78"/>
                      <a:pt x="83" y="67"/>
                    </a:cubicBezTo>
                    <a:close/>
                    <a:moveTo>
                      <a:pt x="238" y="245"/>
                    </a:moveTo>
                    <a:cubicBezTo>
                      <a:pt x="73" y="245"/>
                      <a:pt x="73" y="245"/>
                      <a:pt x="73" y="245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75" y="183"/>
                      <a:pt x="175" y="183"/>
                      <a:pt x="175" y="183"/>
                    </a:cubicBezTo>
                    <a:cubicBezTo>
                      <a:pt x="175" y="117"/>
                      <a:pt x="175" y="117"/>
                      <a:pt x="175" y="117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94" y="114"/>
                      <a:pt x="194" y="114"/>
                      <a:pt x="194" y="114"/>
                    </a:cubicBezTo>
                    <a:cubicBezTo>
                      <a:pt x="238" y="114"/>
                      <a:pt x="238" y="114"/>
                      <a:pt x="238" y="114"/>
                    </a:cubicBezTo>
                    <a:lnTo>
                      <a:pt x="238" y="24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27" name="Freeform 145">
              <a:extLst>
                <a:ext uri="{FF2B5EF4-FFF2-40B4-BE49-F238E27FC236}">
                  <a16:creationId xmlns:a16="http://schemas.microsoft.com/office/drawing/2014/main" xmlns="" id="{D3AF4B7A-1F51-43C6-ACAC-DC559C9EF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979" y="3157900"/>
              <a:ext cx="247639" cy="195226"/>
            </a:xfrm>
            <a:custGeom>
              <a:avLst/>
              <a:gdLst>
                <a:gd name="T0" fmla="*/ 141 w 141"/>
                <a:gd name="T1" fmla="*/ 41 h 112"/>
                <a:gd name="T2" fmla="*/ 127 w 141"/>
                <a:gd name="T3" fmla="*/ 26 h 112"/>
                <a:gd name="T4" fmla="*/ 114 w 141"/>
                <a:gd name="T5" fmla="*/ 0 h 112"/>
                <a:gd name="T6" fmla="*/ 28 w 141"/>
                <a:gd name="T7" fmla="*/ 0 h 112"/>
                <a:gd name="T8" fmla="*/ 14 w 141"/>
                <a:gd name="T9" fmla="*/ 26 h 112"/>
                <a:gd name="T10" fmla="*/ 0 w 141"/>
                <a:gd name="T11" fmla="*/ 41 h 112"/>
                <a:gd name="T12" fmla="*/ 0 w 141"/>
                <a:gd name="T13" fmla="*/ 86 h 112"/>
                <a:gd name="T14" fmla="*/ 0 w 141"/>
                <a:gd name="T15" fmla="*/ 90 h 112"/>
                <a:gd name="T16" fmla="*/ 0 w 141"/>
                <a:gd name="T17" fmla="*/ 106 h 112"/>
                <a:gd name="T18" fmla="*/ 7 w 141"/>
                <a:gd name="T19" fmla="*/ 112 h 112"/>
                <a:gd name="T20" fmla="*/ 27 w 141"/>
                <a:gd name="T21" fmla="*/ 112 h 112"/>
                <a:gd name="T22" fmla="*/ 34 w 141"/>
                <a:gd name="T23" fmla="*/ 106 h 112"/>
                <a:gd name="T24" fmla="*/ 34 w 141"/>
                <a:gd name="T25" fmla="*/ 90 h 112"/>
                <a:gd name="T26" fmla="*/ 108 w 141"/>
                <a:gd name="T27" fmla="*/ 90 h 112"/>
                <a:gd name="T28" fmla="*/ 108 w 141"/>
                <a:gd name="T29" fmla="*/ 106 h 112"/>
                <a:gd name="T30" fmla="*/ 114 w 141"/>
                <a:gd name="T31" fmla="*/ 112 h 112"/>
                <a:gd name="T32" fmla="*/ 135 w 141"/>
                <a:gd name="T33" fmla="*/ 112 h 112"/>
                <a:gd name="T34" fmla="*/ 141 w 141"/>
                <a:gd name="T35" fmla="*/ 106 h 112"/>
                <a:gd name="T36" fmla="*/ 141 w 141"/>
                <a:gd name="T37" fmla="*/ 90 h 112"/>
                <a:gd name="T38" fmla="*/ 141 w 141"/>
                <a:gd name="T39" fmla="*/ 41 h 112"/>
                <a:gd name="T40" fmla="*/ 35 w 141"/>
                <a:gd name="T41" fmla="*/ 10 h 112"/>
                <a:gd name="T42" fmla="*/ 106 w 141"/>
                <a:gd name="T43" fmla="*/ 10 h 112"/>
                <a:gd name="T44" fmla="*/ 118 w 141"/>
                <a:gd name="T45" fmla="*/ 32 h 112"/>
                <a:gd name="T46" fmla="*/ 24 w 141"/>
                <a:gd name="T47" fmla="*/ 32 h 112"/>
                <a:gd name="T48" fmla="*/ 35 w 141"/>
                <a:gd name="T49" fmla="*/ 10 h 112"/>
                <a:gd name="T50" fmla="*/ 41 w 141"/>
                <a:gd name="T51" fmla="*/ 79 h 112"/>
                <a:gd name="T52" fmla="*/ 13 w 141"/>
                <a:gd name="T53" fmla="*/ 79 h 112"/>
                <a:gd name="T54" fmla="*/ 13 w 141"/>
                <a:gd name="T55" fmla="*/ 64 h 112"/>
                <a:gd name="T56" fmla="*/ 41 w 141"/>
                <a:gd name="T57" fmla="*/ 64 h 112"/>
                <a:gd name="T58" fmla="*/ 41 w 141"/>
                <a:gd name="T59" fmla="*/ 79 h 112"/>
                <a:gd name="T60" fmla="*/ 129 w 141"/>
                <a:gd name="T61" fmla="*/ 79 h 112"/>
                <a:gd name="T62" fmla="*/ 100 w 141"/>
                <a:gd name="T63" fmla="*/ 79 h 112"/>
                <a:gd name="T64" fmla="*/ 100 w 141"/>
                <a:gd name="T65" fmla="*/ 64 h 112"/>
                <a:gd name="T66" fmla="*/ 129 w 141"/>
                <a:gd name="T67" fmla="*/ 64 h 112"/>
                <a:gd name="T68" fmla="*/ 129 w 141"/>
                <a:gd name="T69" fmla="*/ 7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12">
                  <a:moveTo>
                    <a:pt x="141" y="41"/>
                  </a:moveTo>
                  <a:cubicBezTo>
                    <a:pt x="127" y="26"/>
                    <a:pt x="127" y="26"/>
                    <a:pt x="127" y="2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2"/>
                    <a:pt x="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1" y="112"/>
                    <a:pt x="34" y="110"/>
                    <a:pt x="34" y="106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10"/>
                    <a:pt x="111" y="112"/>
                    <a:pt x="11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8" y="112"/>
                    <a:pt x="141" y="110"/>
                    <a:pt x="141" y="106"/>
                  </a:cubicBezTo>
                  <a:cubicBezTo>
                    <a:pt x="141" y="90"/>
                    <a:pt x="141" y="90"/>
                    <a:pt x="141" y="90"/>
                  </a:cubicBezTo>
                  <a:lnTo>
                    <a:pt x="141" y="41"/>
                  </a:lnTo>
                  <a:close/>
                  <a:moveTo>
                    <a:pt x="35" y="10"/>
                  </a:moveTo>
                  <a:cubicBezTo>
                    <a:pt x="106" y="10"/>
                    <a:pt x="106" y="10"/>
                    <a:pt x="106" y="10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35" y="10"/>
                  </a:lnTo>
                  <a:close/>
                  <a:moveTo>
                    <a:pt x="41" y="79"/>
                  </a:moveTo>
                  <a:cubicBezTo>
                    <a:pt x="13" y="79"/>
                    <a:pt x="13" y="79"/>
                    <a:pt x="13" y="79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41" y="64"/>
                    <a:pt x="41" y="64"/>
                    <a:pt x="41" y="64"/>
                  </a:cubicBezTo>
                  <a:lnTo>
                    <a:pt x="41" y="79"/>
                  </a:lnTo>
                  <a:close/>
                  <a:moveTo>
                    <a:pt x="129" y="79"/>
                  </a:moveTo>
                  <a:cubicBezTo>
                    <a:pt x="100" y="79"/>
                    <a:pt x="100" y="79"/>
                    <a:pt x="100" y="79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29" y="64"/>
                    <a:pt x="129" y="64"/>
                    <a:pt x="129" y="64"/>
                  </a:cubicBezTo>
                  <a:lnTo>
                    <a:pt x="129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28" name="Group 384">
              <a:extLst>
                <a:ext uri="{FF2B5EF4-FFF2-40B4-BE49-F238E27FC236}">
                  <a16:creationId xmlns:a16="http://schemas.microsoft.com/office/drawing/2014/main" xmlns="" id="{4C1AB766-93A8-4B3A-862E-66AC78BCE211}"/>
                </a:ext>
              </a:extLst>
            </p:cNvPr>
            <p:cNvGrpSpPr/>
            <p:nvPr/>
          </p:nvGrpSpPr>
          <p:grpSpPr>
            <a:xfrm>
              <a:off x="2457052" y="3222637"/>
              <a:ext cx="264112" cy="171635"/>
              <a:chOff x="7145338" y="3587750"/>
              <a:chExt cx="566738" cy="368300"/>
            </a:xfrm>
            <a:grpFill/>
          </p:grpSpPr>
          <p:sp>
            <p:nvSpPr>
              <p:cNvPr id="105" name="Freeform 146">
                <a:extLst>
                  <a:ext uri="{FF2B5EF4-FFF2-40B4-BE49-F238E27FC236}">
                    <a16:creationId xmlns:a16="http://schemas.microsoft.com/office/drawing/2014/main" xmlns="" id="{65CD08AB-01D9-4394-8E25-F7FCB7B7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0113" y="3816350"/>
                <a:ext cx="153988" cy="139700"/>
              </a:xfrm>
              <a:custGeom>
                <a:avLst/>
                <a:gdLst>
                  <a:gd name="T0" fmla="*/ 33 w 41"/>
                  <a:gd name="T1" fmla="*/ 0 h 37"/>
                  <a:gd name="T2" fmla="*/ 15 w 41"/>
                  <a:gd name="T3" fmla="*/ 6 h 37"/>
                  <a:gd name="T4" fmla="*/ 10 w 41"/>
                  <a:gd name="T5" fmla="*/ 5 h 37"/>
                  <a:gd name="T6" fmla="*/ 10 w 41"/>
                  <a:gd name="T7" fmla="*/ 6 h 37"/>
                  <a:gd name="T8" fmla="*/ 6 w 41"/>
                  <a:gd name="T9" fmla="*/ 31 h 37"/>
                  <a:gd name="T10" fmla="*/ 32 w 41"/>
                  <a:gd name="T11" fmla="*/ 28 h 37"/>
                  <a:gd name="T12" fmla="*/ 35 w 41"/>
                  <a:gd name="T13" fmla="*/ 2 h 37"/>
                  <a:gd name="T14" fmla="*/ 33 w 41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37">
                    <a:moveTo>
                      <a:pt x="33" y="0"/>
                    </a:moveTo>
                    <a:cubicBezTo>
                      <a:pt x="28" y="4"/>
                      <a:pt x="22" y="6"/>
                      <a:pt x="15" y="6"/>
                    </a:cubicBezTo>
                    <a:cubicBezTo>
                      <a:pt x="14" y="6"/>
                      <a:pt x="12" y="6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2" y="14"/>
                      <a:pt x="0" y="25"/>
                      <a:pt x="6" y="31"/>
                    </a:cubicBezTo>
                    <a:cubicBezTo>
                      <a:pt x="13" y="37"/>
                      <a:pt x="24" y="36"/>
                      <a:pt x="32" y="28"/>
                    </a:cubicBezTo>
                    <a:cubicBezTo>
                      <a:pt x="40" y="20"/>
                      <a:pt x="41" y="8"/>
                      <a:pt x="35" y="2"/>
                    </a:cubicBezTo>
                    <a:cubicBezTo>
                      <a:pt x="34" y="2"/>
                      <a:pt x="34" y="1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06" name="Freeform 147">
                <a:extLst>
                  <a:ext uri="{FF2B5EF4-FFF2-40B4-BE49-F238E27FC236}">
                    <a16:creationId xmlns:a16="http://schemas.microsoft.com/office/drawing/2014/main" xmlns="" id="{8D1A4C27-7E4F-4CC7-B8AB-0B34158E1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3587750"/>
                <a:ext cx="266700" cy="236537"/>
              </a:xfrm>
              <a:custGeom>
                <a:avLst/>
                <a:gdLst>
                  <a:gd name="T0" fmla="*/ 16 w 71"/>
                  <a:gd name="T1" fmla="*/ 51 h 63"/>
                  <a:gd name="T2" fmla="*/ 42 w 71"/>
                  <a:gd name="T3" fmla="*/ 63 h 63"/>
                  <a:gd name="T4" fmla="*/ 43 w 71"/>
                  <a:gd name="T5" fmla="*/ 63 h 63"/>
                  <a:gd name="T6" fmla="*/ 56 w 71"/>
                  <a:gd name="T7" fmla="*/ 60 h 63"/>
                  <a:gd name="T8" fmla="*/ 60 w 71"/>
                  <a:gd name="T9" fmla="*/ 56 h 63"/>
                  <a:gd name="T10" fmla="*/ 55 w 71"/>
                  <a:gd name="T11" fmla="*/ 12 h 63"/>
                  <a:gd name="T12" fmla="*/ 28 w 71"/>
                  <a:gd name="T13" fmla="*/ 0 h 63"/>
                  <a:gd name="T14" fmla="*/ 11 w 71"/>
                  <a:gd name="T15" fmla="*/ 7 h 63"/>
                  <a:gd name="T16" fmla="*/ 16 w 71"/>
                  <a:gd name="T17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16" y="51"/>
                    </a:moveTo>
                    <a:cubicBezTo>
                      <a:pt x="24" y="58"/>
                      <a:pt x="33" y="63"/>
                      <a:pt x="42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8" y="63"/>
                      <a:pt x="52" y="62"/>
                      <a:pt x="56" y="60"/>
                    </a:cubicBezTo>
                    <a:cubicBezTo>
                      <a:pt x="58" y="59"/>
                      <a:pt x="59" y="58"/>
                      <a:pt x="60" y="56"/>
                    </a:cubicBezTo>
                    <a:cubicBezTo>
                      <a:pt x="71" y="46"/>
                      <a:pt x="69" y="26"/>
                      <a:pt x="55" y="12"/>
                    </a:cubicBezTo>
                    <a:cubicBezTo>
                      <a:pt x="47" y="4"/>
                      <a:pt x="37" y="0"/>
                      <a:pt x="28" y="0"/>
                    </a:cubicBezTo>
                    <a:cubicBezTo>
                      <a:pt x="21" y="0"/>
                      <a:pt x="15" y="2"/>
                      <a:pt x="11" y="7"/>
                    </a:cubicBezTo>
                    <a:cubicBezTo>
                      <a:pt x="0" y="17"/>
                      <a:pt x="3" y="37"/>
                      <a:pt x="16" y="5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07" name="Freeform 148">
                <a:extLst>
                  <a:ext uri="{FF2B5EF4-FFF2-40B4-BE49-F238E27FC236}">
                    <a16:creationId xmlns:a16="http://schemas.microsoft.com/office/drawing/2014/main" xmlns="" id="{F1884825-3308-4433-84CF-B3FB7556C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0138" y="3816350"/>
                <a:ext cx="157163" cy="139700"/>
              </a:xfrm>
              <a:custGeom>
                <a:avLst/>
                <a:gdLst>
                  <a:gd name="T0" fmla="*/ 35 w 42"/>
                  <a:gd name="T1" fmla="*/ 31 h 37"/>
                  <a:gd name="T2" fmla="*/ 32 w 42"/>
                  <a:gd name="T3" fmla="*/ 6 h 37"/>
                  <a:gd name="T4" fmla="*/ 32 w 42"/>
                  <a:gd name="T5" fmla="*/ 5 h 37"/>
                  <a:gd name="T6" fmla="*/ 26 w 42"/>
                  <a:gd name="T7" fmla="*/ 6 h 37"/>
                  <a:gd name="T8" fmla="*/ 9 w 42"/>
                  <a:gd name="T9" fmla="*/ 0 h 37"/>
                  <a:gd name="T10" fmla="*/ 7 w 42"/>
                  <a:gd name="T11" fmla="*/ 2 h 37"/>
                  <a:gd name="T12" fmla="*/ 10 w 42"/>
                  <a:gd name="T13" fmla="*/ 28 h 37"/>
                  <a:gd name="T14" fmla="*/ 35 w 42"/>
                  <a:gd name="T1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7">
                    <a:moveTo>
                      <a:pt x="35" y="31"/>
                    </a:moveTo>
                    <a:cubicBezTo>
                      <a:pt x="42" y="25"/>
                      <a:pt x="40" y="14"/>
                      <a:pt x="32" y="6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6"/>
                      <a:pt x="28" y="6"/>
                      <a:pt x="26" y="6"/>
                    </a:cubicBezTo>
                    <a:cubicBezTo>
                      <a:pt x="20" y="6"/>
                      <a:pt x="14" y="4"/>
                      <a:pt x="9" y="0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0" y="8"/>
                      <a:pt x="2" y="20"/>
                      <a:pt x="10" y="28"/>
                    </a:cubicBezTo>
                    <a:cubicBezTo>
                      <a:pt x="18" y="36"/>
                      <a:pt x="29" y="37"/>
                      <a:pt x="35" y="3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08" name="Freeform 149">
                <a:extLst>
                  <a:ext uri="{FF2B5EF4-FFF2-40B4-BE49-F238E27FC236}">
                    <a16:creationId xmlns:a16="http://schemas.microsoft.com/office/drawing/2014/main" xmlns="" id="{7569709A-EFFF-41F8-8027-733A9368A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5376" y="3587750"/>
                <a:ext cx="266700" cy="236537"/>
              </a:xfrm>
              <a:custGeom>
                <a:avLst/>
                <a:gdLst>
                  <a:gd name="T0" fmla="*/ 60 w 71"/>
                  <a:gd name="T1" fmla="*/ 7 h 63"/>
                  <a:gd name="T2" fmla="*/ 43 w 71"/>
                  <a:gd name="T3" fmla="*/ 0 h 63"/>
                  <a:gd name="T4" fmla="*/ 16 w 71"/>
                  <a:gd name="T5" fmla="*/ 12 h 63"/>
                  <a:gd name="T6" fmla="*/ 10 w 71"/>
                  <a:gd name="T7" fmla="*/ 56 h 63"/>
                  <a:gd name="T8" fmla="*/ 15 w 71"/>
                  <a:gd name="T9" fmla="*/ 60 h 63"/>
                  <a:gd name="T10" fmla="*/ 27 w 71"/>
                  <a:gd name="T11" fmla="*/ 63 h 63"/>
                  <a:gd name="T12" fmla="*/ 29 w 71"/>
                  <a:gd name="T13" fmla="*/ 63 h 63"/>
                  <a:gd name="T14" fmla="*/ 55 w 71"/>
                  <a:gd name="T15" fmla="*/ 51 h 63"/>
                  <a:gd name="T16" fmla="*/ 60 w 71"/>
                  <a:gd name="T17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60" y="7"/>
                    </a:moveTo>
                    <a:cubicBezTo>
                      <a:pt x="56" y="2"/>
                      <a:pt x="50" y="0"/>
                      <a:pt x="43" y="0"/>
                    </a:cubicBezTo>
                    <a:cubicBezTo>
                      <a:pt x="34" y="0"/>
                      <a:pt x="24" y="4"/>
                      <a:pt x="16" y="12"/>
                    </a:cubicBezTo>
                    <a:cubicBezTo>
                      <a:pt x="2" y="26"/>
                      <a:pt x="0" y="46"/>
                      <a:pt x="10" y="56"/>
                    </a:cubicBezTo>
                    <a:cubicBezTo>
                      <a:pt x="12" y="58"/>
                      <a:pt x="13" y="59"/>
                      <a:pt x="15" y="60"/>
                    </a:cubicBezTo>
                    <a:cubicBezTo>
                      <a:pt x="18" y="62"/>
                      <a:pt x="23" y="63"/>
                      <a:pt x="27" y="63"/>
                    </a:cubicBezTo>
                    <a:cubicBezTo>
                      <a:pt x="28" y="63"/>
                      <a:pt x="28" y="63"/>
                      <a:pt x="29" y="63"/>
                    </a:cubicBezTo>
                    <a:cubicBezTo>
                      <a:pt x="37" y="63"/>
                      <a:pt x="47" y="58"/>
                      <a:pt x="55" y="51"/>
                    </a:cubicBezTo>
                    <a:cubicBezTo>
                      <a:pt x="68" y="37"/>
                      <a:pt x="71" y="17"/>
                      <a:pt x="60" y="7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09" name="Freeform 150">
                <a:extLst>
                  <a:ext uri="{FF2B5EF4-FFF2-40B4-BE49-F238E27FC236}">
                    <a16:creationId xmlns:a16="http://schemas.microsoft.com/office/drawing/2014/main" xmlns="" id="{9239B8FC-1AB3-419D-96F9-B61937B5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876" y="3606800"/>
                <a:ext cx="93663" cy="333375"/>
              </a:xfrm>
              <a:custGeom>
                <a:avLst/>
                <a:gdLst>
                  <a:gd name="T0" fmla="*/ 23 w 25"/>
                  <a:gd name="T1" fmla="*/ 4 h 89"/>
                  <a:gd name="T2" fmla="*/ 20 w 25"/>
                  <a:gd name="T3" fmla="*/ 1 h 89"/>
                  <a:gd name="T4" fmla="*/ 14 w 25"/>
                  <a:gd name="T5" fmla="*/ 10 h 89"/>
                  <a:gd name="T6" fmla="*/ 12 w 25"/>
                  <a:gd name="T7" fmla="*/ 10 h 89"/>
                  <a:gd name="T8" fmla="*/ 11 w 25"/>
                  <a:gd name="T9" fmla="*/ 10 h 89"/>
                  <a:gd name="T10" fmla="*/ 5 w 25"/>
                  <a:gd name="T11" fmla="*/ 1 h 89"/>
                  <a:gd name="T12" fmla="*/ 2 w 25"/>
                  <a:gd name="T13" fmla="*/ 4 h 89"/>
                  <a:gd name="T14" fmla="*/ 8 w 25"/>
                  <a:gd name="T15" fmla="*/ 13 h 89"/>
                  <a:gd name="T16" fmla="*/ 7 w 25"/>
                  <a:gd name="T17" fmla="*/ 15 h 89"/>
                  <a:gd name="T18" fmla="*/ 7 w 25"/>
                  <a:gd name="T19" fmla="*/ 27 h 89"/>
                  <a:gd name="T20" fmla="*/ 7 w 25"/>
                  <a:gd name="T21" fmla="*/ 41 h 89"/>
                  <a:gd name="T22" fmla="*/ 7 w 25"/>
                  <a:gd name="T23" fmla="*/ 83 h 89"/>
                  <a:gd name="T24" fmla="*/ 12 w 25"/>
                  <a:gd name="T25" fmla="*/ 89 h 89"/>
                  <a:gd name="T26" fmla="*/ 18 w 25"/>
                  <a:gd name="T27" fmla="*/ 83 h 89"/>
                  <a:gd name="T28" fmla="*/ 18 w 25"/>
                  <a:gd name="T29" fmla="*/ 41 h 89"/>
                  <a:gd name="T30" fmla="*/ 18 w 25"/>
                  <a:gd name="T31" fmla="*/ 27 h 89"/>
                  <a:gd name="T32" fmla="*/ 18 w 25"/>
                  <a:gd name="T33" fmla="*/ 15 h 89"/>
                  <a:gd name="T34" fmla="*/ 17 w 25"/>
                  <a:gd name="T35" fmla="*/ 13 h 89"/>
                  <a:gd name="T36" fmla="*/ 23 w 25"/>
                  <a:gd name="T37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89">
                    <a:moveTo>
                      <a:pt x="23" y="4"/>
                    </a:moveTo>
                    <a:cubicBezTo>
                      <a:pt x="25" y="2"/>
                      <a:pt x="22" y="0"/>
                      <a:pt x="20" y="1"/>
                    </a:cubicBezTo>
                    <a:cubicBezTo>
                      <a:pt x="18" y="4"/>
                      <a:pt x="16" y="7"/>
                      <a:pt x="14" y="10"/>
                    </a:cubicBezTo>
                    <a:cubicBezTo>
                      <a:pt x="14" y="10"/>
                      <a:pt x="13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9" y="7"/>
                      <a:pt x="7" y="4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4" y="7"/>
                      <a:pt x="6" y="9"/>
                      <a:pt x="8" y="13"/>
                    </a:cubicBezTo>
                    <a:cubicBezTo>
                      <a:pt x="7" y="13"/>
                      <a:pt x="7" y="14"/>
                      <a:pt x="7" y="1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7" y="86"/>
                      <a:pt x="9" y="89"/>
                      <a:pt x="12" y="89"/>
                    </a:cubicBezTo>
                    <a:cubicBezTo>
                      <a:pt x="15" y="89"/>
                      <a:pt x="18" y="86"/>
                      <a:pt x="18" y="8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4"/>
                      <a:pt x="18" y="13"/>
                      <a:pt x="17" y="13"/>
                    </a:cubicBezTo>
                    <a:cubicBezTo>
                      <a:pt x="19" y="9"/>
                      <a:pt x="20" y="7"/>
                      <a:pt x="23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29" name="Group 383">
              <a:extLst>
                <a:ext uri="{FF2B5EF4-FFF2-40B4-BE49-F238E27FC236}">
                  <a16:creationId xmlns:a16="http://schemas.microsoft.com/office/drawing/2014/main" xmlns="" id="{EB7637A2-1886-48CE-972F-1400630D400B}"/>
                </a:ext>
              </a:extLst>
            </p:cNvPr>
            <p:cNvGrpSpPr/>
            <p:nvPr/>
          </p:nvGrpSpPr>
          <p:grpSpPr>
            <a:xfrm>
              <a:off x="1490121" y="2805400"/>
              <a:ext cx="301843" cy="207148"/>
              <a:chOff x="5070476" y="2692400"/>
              <a:chExt cx="647700" cy="444500"/>
            </a:xfrm>
            <a:grpFill/>
          </p:grpSpPr>
          <p:sp>
            <p:nvSpPr>
              <p:cNvPr id="103" name="Freeform 151">
                <a:extLst>
                  <a:ext uri="{FF2B5EF4-FFF2-40B4-BE49-F238E27FC236}">
                    <a16:creationId xmlns:a16="http://schemas.microsoft.com/office/drawing/2014/main" xmlns="" id="{A107EC0E-F910-4C6A-AC6E-BA4EAA0E61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0476" y="3076575"/>
                <a:ext cx="647700" cy="60325"/>
              </a:xfrm>
              <a:custGeom>
                <a:avLst/>
                <a:gdLst>
                  <a:gd name="T0" fmla="*/ 408 w 408"/>
                  <a:gd name="T1" fmla="*/ 0 h 38"/>
                  <a:gd name="T2" fmla="*/ 0 w 408"/>
                  <a:gd name="T3" fmla="*/ 0 h 38"/>
                  <a:gd name="T4" fmla="*/ 0 w 408"/>
                  <a:gd name="T5" fmla="*/ 38 h 38"/>
                  <a:gd name="T6" fmla="*/ 408 w 408"/>
                  <a:gd name="T7" fmla="*/ 38 h 38"/>
                  <a:gd name="T8" fmla="*/ 408 w 408"/>
                  <a:gd name="T9" fmla="*/ 0 h 38"/>
                  <a:gd name="T10" fmla="*/ 389 w 408"/>
                  <a:gd name="T11" fmla="*/ 24 h 38"/>
                  <a:gd name="T12" fmla="*/ 355 w 408"/>
                  <a:gd name="T13" fmla="*/ 24 h 38"/>
                  <a:gd name="T14" fmla="*/ 355 w 408"/>
                  <a:gd name="T15" fmla="*/ 14 h 38"/>
                  <a:gd name="T16" fmla="*/ 389 w 408"/>
                  <a:gd name="T17" fmla="*/ 14 h 38"/>
                  <a:gd name="T18" fmla="*/ 389 w 408"/>
                  <a:gd name="T1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8" h="38">
                    <a:moveTo>
                      <a:pt x="408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8" y="38"/>
                    </a:lnTo>
                    <a:lnTo>
                      <a:pt x="408" y="0"/>
                    </a:lnTo>
                    <a:close/>
                    <a:moveTo>
                      <a:pt x="389" y="24"/>
                    </a:moveTo>
                    <a:lnTo>
                      <a:pt x="355" y="24"/>
                    </a:lnTo>
                    <a:lnTo>
                      <a:pt x="355" y="14"/>
                    </a:lnTo>
                    <a:lnTo>
                      <a:pt x="389" y="14"/>
                    </a:lnTo>
                    <a:lnTo>
                      <a:pt x="389" y="2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04" name="Freeform 152">
                <a:extLst>
                  <a:ext uri="{FF2B5EF4-FFF2-40B4-BE49-F238E27FC236}">
                    <a16:creationId xmlns:a16="http://schemas.microsoft.com/office/drawing/2014/main" xmlns="" id="{DBF4BB1A-0333-4EF1-9CBD-EBC1B4705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0638" y="2692400"/>
                <a:ext cx="587375" cy="365125"/>
              </a:xfrm>
              <a:custGeom>
                <a:avLst/>
                <a:gdLst>
                  <a:gd name="T0" fmla="*/ 370 w 370"/>
                  <a:gd name="T1" fmla="*/ 0 h 230"/>
                  <a:gd name="T2" fmla="*/ 0 w 370"/>
                  <a:gd name="T3" fmla="*/ 0 h 230"/>
                  <a:gd name="T4" fmla="*/ 0 w 370"/>
                  <a:gd name="T5" fmla="*/ 230 h 230"/>
                  <a:gd name="T6" fmla="*/ 370 w 370"/>
                  <a:gd name="T7" fmla="*/ 230 h 230"/>
                  <a:gd name="T8" fmla="*/ 370 w 370"/>
                  <a:gd name="T9" fmla="*/ 0 h 230"/>
                  <a:gd name="T10" fmla="*/ 329 w 370"/>
                  <a:gd name="T11" fmla="*/ 197 h 230"/>
                  <a:gd name="T12" fmla="*/ 41 w 370"/>
                  <a:gd name="T13" fmla="*/ 197 h 230"/>
                  <a:gd name="T14" fmla="*/ 41 w 370"/>
                  <a:gd name="T15" fmla="*/ 34 h 230"/>
                  <a:gd name="T16" fmla="*/ 329 w 370"/>
                  <a:gd name="T17" fmla="*/ 34 h 230"/>
                  <a:gd name="T18" fmla="*/ 329 w 370"/>
                  <a:gd name="T19" fmla="*/ 19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0" h="230">
                    <a:moveTo>
                      <a:pt x="370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370" y="230"/>
                    </a:lnTo>
                    <a:lnTo>
                      <a:pt x="370" y="0"/>
                    </a:lnTo>
                    <a:close/>
                    <a:moveTo>
                      <a:pt x="329" y="197"/>
                    </a:moveTo>
                    <a:lnTo>
                      <a:pt x="41" y="197"/>
                    </a:lnTo>
                    <a:lnTo>
                      <a:pt x="41" y="34"/>
                    </a:lnTo>
                    <a:lnTo>
                      <a:pt x="329" y="34"/>
                    </a:lnTo>
                    <a:lnTo>
                      <a:pt x="32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30" name="Freeform 153">
              <a:extLst>
                <a:ext uri="{FF2B5EF4-FFF2-40B4-BE49-F238E27FC236}">
                  <a16:creationId xmlns:a16="http://schemas.microsoft.com/office/drawing/2014/main" xmlns="" id="{0AB03B17-EA18-4FA1-8229-3F5842C73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1391" y="3432487"/>
              <a:ext cx="209540" cy="228558"/>
            </a:xfrm>
            <a:custGeom>
              <a:avLst/>
              <a:gdLst>
                <a:gd name="T0" fmla="*/ 147 w 282"/>
                <a:gd name="T1" fmla="*/ 0 h 308"/>
                <a:gd name="T2" fmla="*/ 145 w 282"/>
                <a:gd name="T3" fmla="*/ 2 h 308"/>
                <a:gd name="T4" fmla="*/ 3 w 282"/>
                <a:gd name="T5" fmla="*/ 218 h 308"/>
                <a:gd name="T6" fmla="*/ 0 w 282"/>
                <a:gd name="T7" fmla="*/ 218 h 308"/>
                <a:gd name="T8" fmla="*/ 3 w 282"/>
                <a:gd name="T9" fmla="*/ 220 h 308"/>
                <a:gd name="T10" fmla="*/ 133 w 282"/>
                <a:gd name="T11" fmla="*/ 308 h 308"/>
                <a:gd name="T12" fmla="*/ 135 w 282"/>
                <a:gd name="T13" fmla="*/ 308 h 308"/>
                <a:gd name="T14" fmla="*/ 135 w 282"/>
                <a:gd name="T15" fmla="*/ 308 h 308"/>
                <a:gd name="T16" fmla="*/ 280 w 282"/>
                <a:gd name="T17" fmla="*/ 92 h 308"/>
                <a:gd name="T18" fmla="*/ 282 w 282"/>
                <a:gd name="T19" fmla="*/ 90 h 308"/>
                <a:gd name="T20" fmla="*/ 280 w 282"/>
                <a:gd name="T21" fmla="*/ 90 h 308"/>
                <a:gd name="T22" fmla="*/ 249 w 282"/>
                <a:gd name="T23" fmla="*/ 68 h 308"/>
                <a:gd name="T24" fmla="*/ 263 w 282"/>
                <a:gd name="T25" fmla="*/ 47 h 308"/>
                <a:gd name="T26" fmla="*/ 263 w 282"/>
                <a:gd name="T27" fmla="*/ 45 h 308"/>
                <a:gd name="T28" fmla="*/ 263 w 282"/>
                <a:gd name="T29" fmla="*/ 45 h 308"/>
                <a:gd name="T30" fmla="*/ 197 w 282"/>
                <a:gd name="T31" fmla="*/ 0 h 308"/>
                <a:gd name="T32" fmla="*/ 195 w 282"/>
                <a:gd name="T33" fmla="*/ 0 h 308"/>
                <a:gd name="T34" fmla="*/ 195 w 282"/>
                <a:gd name="T35" fmla="*/ 0 h 308"/>
                <a:gd name="T36" fmla="*/ 180 w 282"/>
                <a:gd name="T37" fmla="*/ 24 h 308"/>
                <a:gd name="T38" fmla="*/ 147 w 282"/>
                <a:gd name="T39" fmla="*/ 2 h 308"/>
                <a:gd name="T40" fmla="*/ 147 w 282"/>
                <a:gd name="T41" fmla="*/ 0 h 308"/>
                <a:gd name="T42" fmla="*/ 171 w 282"/>
                <a:gd name="T43" fmla="*/ 211 h 308"/>
                <a:gd name="T44" fmla="*/ 76 w 282"/>
                <a:gd name="T45" fmla="*/ 147 h 308"/>
                <a:gd name="T46" fmla="*/ 109 w 282"/>
                <a:gd name="T47" fmla="*/ 97 h 308"/>
                <a:gd name="T48" fmla="*/ 206 w 282"/>
                <a:gd name="T49" fmla="*/ 161 h 308"/>
                <a:gd name="T50" fmla="*/ 171 w 282"/>
                <a:gd name="T51" fmla="*/ 211 h 308"/>
                <a:gd name="T52" fmla="*/ 128 w 282"/>
                <a:gd name="T53" fmla="*/ 274 h 308"/>
                <a:gd name="T54" fmla="*/ 34 w 282"/>
                <a:gd name="T55" fmla="*/ 211 h 308"/>
                <a:gd name="T56" fmla="*/ 67 w 282"/>
                <a:gd name="T57" fmla="*/ 161 h 308"/>
                <a:gd name="T58" fmla="*/ 164 w 282"/>
                <a:gd name="T59" fmla="*/ 225 h 308"/>
                <a:gd name="T60" fmla="*/ 128 w 282"/>
                <a:gd name="T61" fmla="*/ 27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08">
                  <a:moveTo>
                    <a:pt x="147" y="0"/>
                  </a:moveTo>
                  <a:lnTo>
                    <a:pt x="145" y="2"/>
                  </a:lnTo>
                  <a:lnTo>
                    <a:pt x="3" y="218"/>
                  </a:lnTo>
                  <a:lnTo>
                    <a:pt x="0" y="218"/>
                  </a:lnTo>
                  <a:lnTo>
                    <a:pt x="3" y="220"/>
                  </a:lnTo>
                  <a:lnTo>
                    <a:pt x="133" y="308"/>
                  </a:lnTo>
                  <a:lnTo>
                    <a:pt x="135" y="308"/>
                  </a:lnTo>
                  <a:lnTo>
                    <a:pt x="135" y="308"/>
                  </a:lnTo>
                  <a:lnTo>
                    <a:pt x="280" y="92"/>
                  </a:lnTo>
                  <a:lnTo>
                    <a:pt x="282" y="90"/>
                  </a:lnTo>
                  <a:lnTo>
                    <a:pt x="280" y="90"/>
                  </a:lnTo>
                  <a:lnTo>
                    <a:pt x="249" y="68"/>
                  </a:lnTo>
                  <a:lnTo>
                    <a:pt x="263" y="47"/>
                  </a:lnTo>
                  <a:lnTo>
                    <a:pt x="263" y="45"/>
                  </a:lnTo>
                  <a:lnTo>
                    <a:pt x="263" y="45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80" y="24"/>
                  </a:lnTo>
                  <a:lnTo>
                    <a:pt x="147" y="2"/>
                  </a:lnTo>
                  <a:lnTo>
                    <a:pt x="147" y="0"/>
                  </a:lnTo>
                  <a:close/>
                  <a:moveTo>
                    <a:pt x="171" y="211"/>
                  </a:moveTo>
                  <a:lnTo>
                    <a:pt x="76" y="147"/>
                  </a:lnTo>
                  <a:lnTo>
                    <a:pt x="109" y="97"/>
                  </a:lnTo>
                  <a:lnTo>
                    <a:pt x="206" y="161"/>
                  </a:lnTo>
                  <a:lnTo>
                    <a:pt x="171" y="211"/>
                  </a:lnTo>
                  <a:close/>
                  <a:moveTo>
                    <a:pt x="128" y="274"/>
                  </a:moveTo>
                  <a:lnTo>
                    <a:pt x="34" y="211"/>
                  </a:lnTo>
                  <a:lnTo>
                    <a:pt x="67" y="161"/>
                  </a:lnTo>
                  <a:lnTo>
                    <a:pt x="164" y="225"/>
                  </a:lnTo>
                  <a:lnTo>
                    <a:pt x="128" y="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31" name="Group 381">
              <a:extLst>
                <a:ext uri="{FF2B5EF4-FFF2-40B4-BE49-F238E27FC236}">
                  <a16:creationId xmlns:a16="http://schemas.microsoft.com/office/drawing/2014/main" xmlns="" id="{378657FF-C2D2-4047-A512-2FF5FF96D859}"/>
                </a:ext>
              </a:extLst>
            </p:cNvPr>
            <p:cNvGrpSpPr/>
            <p:nvPr/>
          </p:nvGrpSpPr>
          <p:grpSpPr>
            <a:xfrm>
              <a:off x="832430" y="3450509"/>
              <a:ext cx="218244" cy="220463"/>
              <a:chOff x="3659188" y="4076700"/>
              <a:chExt cx="468313" cy="473075"/>
            </a:xfrm>
            <a:grpFill/>
          </p:grpSpPr>
          <p:sp>
            <p:nvSpPr>
              <p:cNvPr id="101" name="Freeform 154">
                <a:extLst>
                  <a:ext uri="{FF2B5EF4-FFF2-40B4-BE49-F238E27FC236}">
                    <a16:creationId xmlns:a16="http://schemas.microsoft.com/office/drawing/2014/main" xmlns="" id="{F20EE7DD-278D-4416-845B-B7959A63F3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9188" y="4076700"/>
                <a:ext cx="225425" cy="473075"/>
              </a:xfrm>
              <a:custGeom>
                <a:avLst/>
                <a:gdLst>
                  <a:gd name="T0" fmla="*/ 1 w 60"/>
                  <a:gd name="T1" fmla="*/ 122 h 126"/>
                  <a:gd name="T2" fmla="*/ 30 w 60"/>
                  <a:gd name="T3" fmla="*/ 108 h 126"/>
                  <a:gd name="T4" fmla="*/ 59 w 60"/>
                  <a:gd name="T5" fmla="*/ 122 h 126"/>
                  <a:gd name="T6" fmla="*/ 60 w 60"/>
                  <a:gd name="T7" fmla="*/ 122 h 126"/>
                  <a:gd name="T8" fmla="*/ 60 w 60"/>
                  <a:gd name="T9" fmla="*/ 27 h 126"/>
                  <a:gd name="T10" fmla="*/ 59 w 60"/>
                  <a:gd name="T11" fmla="*/ 13 h 126"/>
                  <a:gd name="T12" fmla="*/ 30 w 60"/>
                  <a:gd name="T13" fmla="*/ 0 h 126"/>
                  <a:gd name="T14" fmla="*/ 1 w 60"/>
                  <a:gd name="T15" fmla="*/ 13 h 126"/>
                  <a:gd name="T16" fmla="*/ 0 w 60"/>
                  <a:gd name="T17" fmla="*/ 27 h 126"/>
                  <a:gd name="T18" fmla="*/ 0 w 60"/>
                  <a:gd name="T19" fmla="*/ 122 h 126"/>
                  <a:gd name="T20" fmla="*/ 1 w 60"/>
                  <a:gd name="T21" fmla="*/ 122 h 126"/>
                  <a:gd name="T22" fmla="*/ 9 w 60"/>
                  <a:gd name="T23" fmla="*/ 21 h 126"/>
                  <a:gd name="T24" fmla="*/ 30 w 60"/>
                  <a:gd name="T25" fmla="*/ 17 h 126"/>
                  <a:gd name="T26" fmla="*/ 50 w 60"/>
                  <a:gd name="T27" fmla="*/ 21 h 126"/>
                  <a:gd name="T28" fmla="*/ 51 w 60"/>
                  <a:gd name="T29" fmla="*/ 23 h 126"/>
                  <a:gd name="T30" fmla="*/ 50 w 60"/>
                  <a:gd name="T31" fmla="*/ 24 h 126"/>
                  <a:gd name="T32" fmla="*/ 49 w 60"/>
                  <a:gd name="T33" fmla="*/ 24 h 126"/>
                  <a:gd name="T34" fmla="*/ 45 w 60"/>
                  <a:gd name="T35" fmla="*/ 22 h 126"/>
                  <a:gd name="T36" fmla="*/ 30 w 60"/>
                  <a:gd name="T37" fmla="*/ 20 h 126"/>
                  <a:gd name="T38" fmla="*/ 15 w 60"/>
                  <a:gd name="T39" fmla="*/ 22 h 126"/>
                  <a:gd name="T40" fmla="*/ 11 w 60"/>
                  <a:gd name="T41" fmla="*/ 24 h 126"/>
                  <a:gd name="T42" fmla="*/ 9 w 60"/>
                  <a:gd name="T43" fmla="*/ 23 h 126"/>
                  <a:gd name="T44" fmla="*/ 9 w 60"/>
                  <a:gd name="T45" fmla="*/ 21 h 126"/>
                  <a:gd name="T46" fmla="*/ 9 w 60"/>
                  <a:gd name="T47" fmla="*/ 38 h 126"/>
                  <a:gd name="T48" fmla="*/ 30 w 60"/>
                  <a:gd name="T49" fmla="*/ 34 h 126"/>
                  <a:gd name="T50" fmla="*/ 50 w 60"/>
                  <a:gd name="T51" fmla="*/ 38 h 126"/>
                  <a:gd name="T52" fmla="*/ 51 w 60"/>
                  <a:gd name="T53" fmla="*/ 40 h 126"/>
                  <a:gd name="T54" fmla="*/ 50 w 60"/>
                  <a:gd name="T55" fmla="*/ 41 h 126"/>
                  <a:gd name="T56" fmla="*/ 49 w 60"/>
                  <a:gd name="T57" fmla="*/ 41 h 126"/>
                  <a:gd name="T58" fmla="*/ 45 w 60"/>
                  <a:gd name="T59" fmla="*/ 39 h 126"/>
                  <a:gd name="T60" fmla="*/ 30 w 60"/>
                  <a:gd name="T61" fmla="*/ 37 h 126"/>
                  <a:gd name="T62" fmla="*/ 15 w 60"/>
                  <a:gd name="T63" fmla="*/ 39 h 126"/>
                  <a:gd name="T64" fmla="*/ 11 w 60"/>
                  <a:gd name="T65" fmla="*/ 41 h 126"/>
                  <a:gd name="T66" fmla="*/ 9 w 60"/>
                  <a:gd name="T67" fmla="*/ 40 h 126"/>
                  <a:gd name="T68" fmla="*/ 9 w 60"/>
                  <a:gd name="T69" fmla="*/ 38 h 126"/>
                  <a:gd name="T70" fmla="*/ 9 w 60"/>
                  <a:gd name="T71" fmla="*/ 55 h 126"/>
                  <a:gd name="T72" fmla="*/ 30 w 60"/>
                  <a:gd name="T73" fmla="*/ 51 h 126"/>
                  <a:gd name="T74" fmla="*/ 50 w 60"/>
                  <a:gd name="T75" fmla="*/ 55 h 126"/>
                  <a:gd name="T76" fmla="*/ 51 w 60"/>
                  <a:gd name="T77" fmla="*/ 57 h 126"/>
                  <a:gd name="T78" fmla="*/ 50 w 60"/>
                  <a:gd name="T79" fmla="*/ 58 h 126"/>
                  <a:gd name="T80" fmla="*/ 49 w 60"/>
                  <a:gd name="T81" fmla="*/ 58 h 126"/>
                  <a:gd name="T82" fmla="*/ 45 w 60"/>
                  <a:gd name="T83" fmla="*/ 56 h 126"/>
                  <a:gd name="T84" fmla="*/ 30 w 60"/>
                  <a:gd name="T85" fmla="*/ 54 h 126"/>
                  <a:gd name="T86" fmla="*/ 15 w 60"/>
                  <a:gd name="T87" fmla="*/ 56 h 126"/>
                  <a:gd name="T88" fmla="*/ 11 w 60"/>
                  <a:gd name="T89" fmla="*/ 58 h 126"/>
                  <a:gd name="T90" fmla="*/ 9 w 60"/>
                  <a:gd name="T91" fmla="*/ 57 h 126"/>
                  <a:gd name="T92" fmla="*/ 9 w 60"/>
                  <a:gd name="T93" fmla="*/ 5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1" y="122"/>
                    </a:move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5" y="111"/>
                      <a:pt x="59" y="122"/>
                    </a:cubicBez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moveTo>
                      <a:pt x="9" y="21"/>
                    </a:moveTo>
                    <a:cubicBezTo>
                      <a:pt x="14" y="18"/>
                      <a:pt x="21" y="17"/>
                      <a:pt x="30" y="17"/>
                    </a:cubicBezTo>
                    <a:cubicBezTo>
                      <a:pt x="39" y="17"/>
                      <a:pt x="45" y="18"/>
                      <a:pt x="50" y="21"/>
                    </a:cubicBezTo>
                    <a:cubicBezTo>
                      <a:pt x="51" y="21"/>
                      <a:pt x="52" y="22"/>
                      <a:pt x="51" y="23"/>
                    </a:cubicBez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9" y="21"/>
                    </a:cubicBezTo>
                    <a:moveTo>
                      <a:pt x="9" y="38"/>
                    </a:moveTo>
                    <a:cubicBezTo>
                      <a:pt x="14" y="35"/>
                      <a:pt x="21" y="34"/>
                      <a:pt x="30" y="34"/>
                    </a:cubicBezTo>
                    <a:cubicBezTo>
                      <a:pt x="39" y="34"/>
                      <a:pt x="45" y="35"/>
                      <a:pt x="50" y="38"/>
                    </a:cubicBezTo>
                    <a:cubicBezTo>
                      <a:pt x="51" y="38"/>
                      <a:pt x="52" y="39"/>
                      <a:pt x="51" y="40"/>
                    </a:cubicBez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9" y="38"/>
                    </a:cubicBezTo>
                    <a:moveTo>
                      <a:pt x="9" y="55"/>
                    </a:moveTo>
                    <a:cubicBezTo>
                      <a:pt x="14" y="52"/>
                      <a:pt x="21" y="51"/>
                      <a:pt x="30" y="51"/>
                    </a:cubicBezTo>
                    <a:cubicBezTo>
                      <a:pt x="39" y="51"/>
                      <a:pt x="45" y="52"/>
                      <a:pt x="50" y="55"/>
                    </a:cubicBezTo>
                    <a:cubicBezTo>
                      <a:pt x="51" y="55"/>
                      <a:pt x="52" y="56"/>
                      <a:pt x="51" y="57"/>
                    </a:cubicBez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9" y="55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02" name="Freeform 155">
                <a:extLst>
                  <a:ext uri="{FF2B5EF4-FFF2-40B4-BE49-F238E27FC236}">
                    <a16:creationId xmlns:a16="http://schemas.microsoft.com/office/drawing/2014/main" xmlns="" id="{B2F14AA6-3517-4DFC-9BD9-C6B776E036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02076" y="4076700"/>
                <a:ext cx="225425" cy="473075"/>
              </a:xfrm>
              <a:custGeom>
                <a:avLst/>
                <a:gdLst>
                  <a:gd name="T0" fmla="*/ 59 w 60"/>
                  <a:gd name="T1" fmla="*/ 122 h 126"/>
                  <a:gd name="T2" fmla="*/ 60 w 60"/>
                  <a:gd name="T3" fmla="*/ 122 h 126"/>
                  <a:gd name="T4" fmla="*/ 60 w 60"/>
                  <a:gd name="T5" fmla="*/ 27 h 126"/>
                  <a:gd name="T6" fmla="*/ 59 w 60"/>
                  <a:gd name="T7" fmla="*/ 13 h 126"/>
                  <a:gd name="T8" fmla="*/ 30 w 60"/>
                  <a:gd name="T9" fmla="*/ 0 h 126"/>
                  <a:gd name="T10" fmla="*/ 1 w 60"/>
                  <a:gd name="T11" fmla="*/ 13 h 126"/>
                  <a:gd name="T12" fmla="*/ 0 w 60"/>
                  <a:gd name="T13" fmla="*/ 27 h 126"/>
                  <a:gd name="T14" fmla="*/ 0 w 60"/>
                  <a:gd name="T15" fmla="*/ 122 h 126"/>
                  <a:gd name="T16" fmla="*/ 1 w 60"/>
                  <a:gd name="T17" fmla="*/ 122 h 126"/>
                  <a:gd name="T18" fmla="*/ 30 w 60"/>
                  <a:gd name="T19" fmla="*/ 108 h 126"/>
                  <a:gd name="T20" fmla="*/ 59 w 60"/>
                  <a:gd name="T21" fmla="*/ 122 h 126"/>
                  <a:gd name="T22" fmla="*/ 51 w 60"/>
                  <a:gd name="T23" fmla="*/ 57 h 126"/>
                  <a:gd name="T24" fmla="*/ 50 w 60"/>
                  <a:gd name="T25" fmla="*/ 58 h 126"/>
                  <a:gd name="T26" fmla="*/ 49 w 60"/>
                  <a:gd name="T27" fmla="*/ 58 h 126"/>
                  <a:gd name="T28" fmla="*/ 45 w 60"/>
                  <a:gd name="T29" fmla="*/ 56 h 126"/>
                  <a:gd name="T30" fmla="*/ 30 w 60"/>
                  <a:gd name="T31" fmla="*/ 54 h 126"/>
                  <a:gd name="T32" fmla="*/ 15 w 60"/>
                  <a:gd name="T33" fmla="*/ 56 h 126"/>
                  <a:gd name="T34" fmla="*/ 11 w 60"/>
                  <a:gd name="T35" fmla="*/ 58 h 126"/>
                  <a:gd name="T36" fmla="*/ 9 w 60"/>
                  <a:gd name="T37" fmla="*/ 57 h 126"/>
                  <a:gd name="T38" fmla="*/ 10 w 60"/>
                  <a:gd name="T39" fmla="*/ 55 h 126"/>
                  <a:gd name="T40" fmla="*/ 30 w 60"/>
                  <a:gd name="T41" fmla="*/ 51 h 126"/>
                  <a:gd name="T42" fmla="*/ 51 w 60"/>
                  <a:gd name="T43" fmla="*/ 55 h 126"/>
                  <a:gd name="T44" fmla="*/ 51 w 60"/>
                  <a:gd name="T45" fmla="*/ 57 h 126"/>
                  <a:gd name="T46" fmla="*/ 51 w 60"/>
                  <a:gd name="T47" fmla="*/ 40 h 126"/>
                  <a:gd name="T48" fmla="*/ 50 w 60"/>
                  <a:gd name="T49" fmla="*/ 41 h 126"/>
                  <a:gd name="T50" fmla="*/ 49 w 60"/>
                  <a:gd name="T51" fmla="*/ 41 h 126"/>
                  <a:gd name="T52" fmla="*/ 45 w 60"/>
                  <a:gd name="T53" fmla="*/ 39 h 126"/>
                  <a:gd name="T54" fmla="*/ 30 w 60"/>
                  <a:gd name="T55" fmla="*/ 37 h 126"/>
                  <a:gd name="T56" fmla="*/ 15 w 60"/>
                  <a:gd name="T57" fmla="*/ 39 h 126"/>
                  <a:gd name="T58" fmla="*/ 11 w 60"/>
                  <a:gd name="T59" fmla="*/ 41 h 126"/>
                  <a:gd name="T60" fmla="*/ 9 w 60"/>
                  <a:gd name="T61" fmla="*/ 40 h 126"/>
                  <a:gd name="T62" fmla="*/ 10 w 60"/>
                  <a:gd name="T63" fmla="*/ 38 h 126"/>
                  <a:gd name="T64" fmla="*/ 30 w 60"/>
                  <a:gd name="T65" fmla="*/ 34 h 126"/>
                  <a:gd name="T66" fmla="*/ 51 w 60"/>
                  <a:gd name="T67" fmla="*/ 38 h 126"/>
                  <a:gd name="T68" fmla="*/ 51 w 60"/>
                  <a:gd name="T69" fmla="*/ 40 h 126"/>
                  <a:gd name="T70" fmla="*/ 51 w 60"/>
                  <a:gd name="T71" fmla="*/ 23 h 126"/>
                  <a:gd name="T72" fmla="*/ 50 w 60"/>
                  <a:gd name="T73" fmla="*/ 24 h 126"/>
                  <a:gd name="T74" fmla="*/ 49 w 60"/>
                  <a:gd name="T75" fmla="*/ 24 h 126"/>
                  <a:gd name="T76" fmla="*/ 45 w 60"/>
                  <a:gd name="T77" fmla="*/ 22 h 126"/>
                  <a:gd name="T78" fmla="*/ 30 w 60"/>
                  <a:gd name="T79" fmla="*/ 20 h 126"/>
                  <a:gd name="T80" fmla="*/ 15 w 60"/>
                  <a:gd name="T81" fmla="*/ 22 h 126"/>
                  <a:gd name="T82" fmla="*/ 11 w 60"/>
                  <a:gd name="T83" fmla="*/ 24 h 126"/>
                  <a:gd name="T84" fmla="*/ 9 w 60"/>
                  <a:gd name="T85" fmla="*/ 23 h 126"/>
                  <a:gd name="T86" fmla="*/ 10 w 60"/>
                  <a:gd name="T87" fmla="*/ 21 h 126"/>
                  <a:gd name="T88" fmla="*/ 30 w 60"/>
                  <a:gd name="T89" fmla="*/ 17 h 126"/>
                  <a:gd name="T90" fmla="*/ 51 w 60"/>
                  <a:gd name="T91" fmla="*/ 21 h 126"/>
                  <a:gd name="T92" fmla="*/ 51 w 60"/>
                  <a:gd name="T93" fmla="*/ 2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59" y="122"/>
                    </a:move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6" y="111"/>
                      <a:pt x="59" y="122"/>
                    </a:cubicBezTo>
                    <a:moveTo>
                      <a:pt x="51" y="57"/>
                    </a:move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10" y="55"/>
                    </a:cubicBezTo>
                    <a:cubicBezTo>
                      <a:pt x="15" y="52"/>
                      <a:pt x="21" y="51"/>
                      <a:pt x="30" y="51"/>
                    </a:cubicBezTo>
                    <a:cubicBezTo>
                      <a:pt x="39" y="51"/>
                      <a:pt x="46" y="52"/>
                      <a:pt x="51" y="55"/>
                    </a:cubicBezTo>
                    <a:cubicBezTo>
                      <a:pt x="51" y="55"/>
                      <a:pt x="52" y="56"/>
                      <a:pt x="51" y="57"/>
                    </a:cubicBezTo>
                    <a:moveTo>
                      <a:pt x="51" y="40"/>
                    </a:move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10" y="38"/>
                    </a:cubicBezTo>
                    <a:cubicBezTo>
                      <a:pt x="15" y="35"/>
                      <a:pt x="21" y="34"/>
                      <a:pt x="30" y="34"/>
                    </a:cubicBezTo>
                    <a:cubicBezTo>
                      <a:pt x="39" y="34"/>
                      <a:pt x="46" y="35"/>
                      <a:pt x="51" y="38"/>
                    </a:cubicBezTo>
                    <a:cubicBezTo>
                      <a:pt x="51" y="38"/>
                      <a:pt x="52" y="39"/>
                      <a:pt x="51" y="40"/>
                    </a:cubicBezTo>
                    <a:moveTo>
                      <a:pt x="51" y="23"/>
                    </a:move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10" y="21"/>
                    </a:cubicBezTo>
                    <a:cubicBezTo>
                      <a:pt x="15" y="18"/>
                      <a:pt x="21" y="17"/>
                      <a:pt x="30" y="17"/>
                    </a:cubicBezTo>
                    <a:cubicBezTo>
                      <a:pt x="39" y="17"/>
                      <a:pt x="46" y="18"/>
                      <a:pt x="51" y="21"/>
                    </a:cubicBezTo>
                    <a:cubicBezTo>
                      <a:pt x="51" y="21"/>
                      <a:pt x="52" y="22"/>
                      <a:pt x="51" y="23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32" name="Group 377">
              <a:extLst>
                <a:ext uri="{FF2B5EF4-FFF2-40B4-BE49-F238E27FC236}">
                  <a16:creationId xmlns:a16="http://schemas.microsoft.com/office/drawing/2014/main" xmlns="" id="{9C7F48E3-11A2-480B-9870-EC0DD6C58ED6}"/>
                </a:ext>
              </a:extLst>
            </p:cNvPr>
            <p:cNvGrpSpPr/>
            <p:nvPr/>
          </p:nvGrpSpPr>
          <p:grpSpPr>
            <a:xfrm>
              <a:off x="1706145" y="2441409"/>
              <a:ext cx="167937" cy="181993"/>
              <a:chOff x="5534026" y="1911350"/>
              <a:chExt cx="360362" cy="390525"/>
            </a:xfrm>
            <a:grpFill/>
          </p:grpSpPr>
          <p:sp>
            <p:nvSpPr>
              <p:cNvPr id="99" name="Freeform 156">
                <a:extLst>
                  <a:ext uri="{FF2B5EF4-FFF2-40B4-BE49-F238E27FC236}">
                    <a16:creationId xmlns:a16="http://schemas.microsoft.com/office/drawing/2014/main" xmlns="" id="{1EF37A99-9F62-4E74-947B-41DD42EB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026" y="1911350"/>
                <a:ext cx="344488" cy="206375"/>
              </a:xfrm>
              <a:custGeom>
                <a:avLst/>
                <a:gdLst>
                  <a:gd name="T0" fmla="*/ 26 w 92"/>
                  <a:gd name="T1" fmla="*/ 30 h 55"/>
                  <a:gd name="T2" fmla="*/ 65 w 92"/>
                  <a:gd name="T3" fmla="*/ 25 h 55"/>
                  <a:gd name="T4" fmla="*/ 56 w 92"/>
                  <a:gd name="T5" fmla="*/ 34 h 55"/>
                  <a:gd name="T6" fmla="*/ 59 w 92"/>
                  <a:gd name="T7" fmla="*/ 41 h 55"/>
                  <a:gd name="T8" fmla="*/ 81 w 92"/>
                  <a:gd name="T9" fmla="*/ 41 h 55"/>
                  <a:gd name="T10" fmla="*/ 83 w 92"/>
                  <a:gd name="T11" fmla="*/ 41 h 55"/>
                  <a:gd name="T12" fmla="*/ 85 w 92"/>
                  <a:gd name="T13" fmla="*/ 41 h 55"/>
                  <a:gd name="T14" fmla="*/ 90 w 92"/>
                  <a:gd name="T15" fmla="*/ 41 h 55"/>
                  <a:gd name="T16" fmla="*/ 92 w 92"/>
                  <a:gd name="T17" fmla="*/ 38 h 55"/>
                  <a:gd name="T18" fmla="*/ 92 w 92"/>
                  <a:gd name="T19" fmla="*/ 7 h 55"/>
                  <a:gd name="T20" fmla="*/ 86 w 92"/>
                  <a:gd name="T21" fmla="*/ 5 h 55"/>
                  <a:gd name="T22" fmla="*/ 77 w 92"/>
                  <a:gd name="T23" fmla="*/ 14 h 55"/>
                  <a:gd name="T24" fmla="*/ 14 w 92"/>
                  <a:gd name="T25" fmla="*/ 19 h 55"/>
                  <a:gd name="T26" fmla="*/ 0 w 92"/>
                  <a:gd name="T27" fmla="*/ 55 h 55"/>
                  <a:gd name="T28" fmla="*/ 17 w 92"/>
                  <a:gd name="T29" fmla="*/ 55 h 55"/>
                  <a:gd name="T30" fmla="*/ 26 w 92"/>
                  <a:gd name="T31" fmla="*/ 3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26" y="30"/>
                    </a:moveTo>
                    <a:cubicBezTo>
                      <a:pt x="36" y="19"/>
                      <a:pt x="53" y="18"/>
                      <a:pt x="65" y="25"/>
                    </a:cubicBezTo>
                    <a:cubicBezTo>
                      <a:pt x="61" y="29"/>
                      <a:pt x="56" y="34"/>
                      <a:pt x="56" y="34"/>
                    </a:cubicBezTo>
                    <a:cubicBezTo>
                      <a:pt x="53" y="38"/>
                      <a:pt x="57" y="41"/>
                      <a:pt x="59" y="41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2" y="41"/>
                      <a:pt x="83" y="41"/>
                      <a:pt x="83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1" y="41"/>
                      <a:pt x="92" y="40"/>
                      <a:pt x="92" y="38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5"/>
                      <a:pt x="89" y="2"/>
                      <a:pt x="86" y="5"/>
                    </a:cubicBezTo>
                    <a:cubicBezTo>
                      <a:pt x="86" y="5"/>
                      <a:pt x="80" y="10"/>
                      <a:pt x="77" y="14"/>
                    </a:cubicBezTo>
                    <a:cubicBezTo>
                      <a:pt x="58" y="0"/>
                      <a:pt x="31" y="2"/>
                      <a:pt x="14" y="19"/>
                    </a:cubicBezTo>
                    <a:cubicBezTo>
                      <a:pt x="5" y="29"/>
                      <a:pt x="0" y="42"/>
                      <a:pt x="0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46"/>
                      <a:pt x="19" y="37"/>
                      <a:pt x="26" y="3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100" name="Freeform 157">
                <a:extLst>
                  <a:ext uri="{FF2B5EF4-FFF2-40B4-BE49-F238E27FC236}">
                    <a16:creationId xmlns:a16="http://schemas.microsoft.com/office/drawing/2014/main" xmlns="" id="{0CC82F78-48ED-4391-A106-BF3EBD89D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8313" y="2095500"/>
                <a:ext cx="346075" cy="206375"/>
              </a:xfrm>
              <a:custGeom>
                <a:avLst/>
                <a:gdLst>
                  <a:gd name="T0" fmla="*/ 75 w 92"/>
                  <a:gd name="T1" fmla="*/ 0 h 55"/>
                  <a:gd name="T2" fmla="*/ 66 w 92"/>
                  <a:gd name="T3" fmla="*/ 25 h 55"/>
                  <a:gd name="T4" fmla="*/ 27 w 92"/>
                  <a:gd name="T5" fmla="*/ 30 h 55"/>
                  <a:gd name="T6" fmla="*/ 36 w 92"/>
                  <a:gd name="T7" fmla="*/ 21 h 55"/>
                  <a:gd name="T8" fmla="*/ 33 w 92"/>
                  <a:gd name="T9" fmla="*/ 14 h 55"/>
                  <a:gd name="T10" fmla="*/ 11 w 92"/>
                  <a:gd name="T11" fmla="*/ 14 h 55"/>
                  <a:gd name="T12" fmla="*/ 8 w 92"/>
                  <a:gd name="T13" fmla="*/ 14 h 55"/>
                  <a:gd name="T14" fmla="*/ 6 w 92"/>
                  <a:gd name="T15" fmla="*/ 14 h 55"/>
                  <a:gd name="T16" fmla="*/ 2 w 92"/>
                  <a:gd name="T17" fmla="*/ 14 h 55"/>
                  <a:gd name="T18" fmla="*/ 0 w 92"/>
                  <a:gd name="T19" fmla="*/ 17 h 55"/>
                  <a:gd name="T20" fmla="*/ 0 w 92"/>
                  <a:gd name="T21" fmla="*/ 48 h 55"/>
                  <a:gd name="T22" fmla="*/ 6 w 92"/>
                  <a:gd name="T23" fmla="*/ 50 h 55"/>
                  <a:gd name="T24" fmla="*/ 15 w 92"/>
                  <a:gd name="T25" fmla="*/ 41 h 55"/>
                  <a:gd name="T26" fmla="*/ 77 w 92"/>
                  <a:gd name="T27" fmla="*/ 36 h 55"/>
                  <a:gd name="T28" fmla="*/ 91 w 92"/>
                  <a:gd name="T29" fmla="*/ 0 h 55"/>
                  <a:gd name="T30" fmla="*/ 75 w 92"/>
                  <a:gd name="T3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75" y="0"/>
                    </a:moveTo>
                    <a:cubicBezTo>
                      <a:pt x="76" y="9"/>
                      <a:pt x="73" y="18"/>
                      <a:pt x="66" y="25"/>
                    </a:cubicBezTo>
                    <a:cubicBezTo>
                      <a:pt x="55" y="36"/>
                      <a:pt x="39" y="37"/>
                      <a:pt x="27" y="30"/>
                    </a:cubicBezTo>
                    <a:cubicBezTo>
                      <a:pt x="31" y="26"/>
                      <a:pt x="36" y="21"/>
                      <a:pt x="36" y="21"/>
                    </a:cubicBezTo>
                    <a:cubicBezTo>
                      <a:pt x="39" y="17"/>
                      <a:pt x="35" y="14"/>
                      <a:pt x="33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3" y="53"/>
                      <a:pt x="6" y="50"/>
                    </a:cubicBezTo>
                    <a:cubicBezTo>
                      <a:pt x="6" y="50"/>
                      <a:pt x="11" y="45"/>
                      <a:pt x="15" y="41"/>
                    </a:cubicBezTo>
                    <a:cubicBezTo>
                      <a:pt x="34" y="55"/>
                      <a:pt x="60" y="53"/>
                      <a:pt x="77" y="36"/>
                    </a:cubicBezTo>
                    <a:cubicBezTo>
                      <a:pt x="87" y="26"/>
                      <a:pt x="92" y="13"/>
                      <a:pt x="91" y="0"/>
                    </a:cubicBezTo>
                    <a:cubicBezTo>
                      <a:pt x="75" y="0"/>
                      <a:pt x="75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33" name="Freeform 158">
              <a:extLst>
                <a:ext uri="{FF2B5EF4-FFF2-40B4-BE49-F238E27FC236}">
                  <a16:creationId xmlns:a16="http://schemas.microsoft.com/office/drawing/2014/main" xmlns="" id="{3F95E4E3-822E-4AB7-8914-DD6014170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8861" y="2854742"/>
              <a:ext cx="320660" cy="285698"/>
            </a:xfrm>
            <a:custGeom>
              <a:avLst/>
              <a:gdLst>
                <a:gd name="T0" fmla="*/ 162 w 184"/>
                <a:gd name="T1" fmla="*/ 0 h 163"/>
                <a:gd name="T2" fmla="*/ 21 w 184"/>
                <a:gd name="T3" fmla="*/ 0 h 163"/>
                <a:gd name="T4" fmla="*/ 0 w 184"/>
                <a:gd name="T5" fmla="*/ 21 h 163"/>
                <a:gd name="T6" fmla="*/ 0 w 184"/>
                <a:gd name="T7" fmla="*/ 97 h 163"/>
                <a:gd name="T8" fmla="*/ 21 w 184"/>
                <a:gd name="T9" fmla="*/ 119 h 163"/>
                <a:gd name="T10" fmla="*/ 32 w 184"/>
                <a:gd name="T11" fmla="*/ 119 h 163"/>
                <a:gd name="T12" fmla="*/ 32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6 w 184"/>
                <a:gd name="T19" fmla="*/ 119 h 163"/>
                <a:gd name="T20" fmla="*/ 162 w 184"/>
                <a:gd name="T21" fmla="*/ 119 h 163"/>
                <a:gd name="T22" fmla="*/ 184 w 184"/>
                <a:gd name="T23" fmla="*/ 97 h 163"/>
                <a:gd name="T24" fmla="*/ 184 w 184"/>
                <a:gd name="T25" fmla="*/ 21 h 163"/>
                <a:gd name="T26" fmla="*/ 162 w 184"/>
                <a:gd name="T27" fmla="*/ 0 h 163"/>
                <a:gd name="T28" fmla="*/ 38 w 184"/>
                <a:gd name="T29" fmla="*/ 32 h 163"/>
                <a:gd name="T30" fmla="*/ 124 w 184"/>
                <a:gd name="T31" fmla="*/ 32 h 163"/>
                <a:gd name="T32" fmla="*/ 130 w 184"/>
                <a:gd name="T33" fmla="*/ 38 h 163"/>
                <a:gd name="T34" fmla="*/ 124 w 184"/>
                <a:gd name="T35" fmla="*/ 43 h 163"/>
                <a:gd name="T36" fmla="*/ 38 w 184"/>
                <a:gd name="T37" fmla="*/ 43 h 163"/>
                <a:gd name="T38" fmla="*/ 32 w 184"/>
                <a:gd name="T39" fmla="*/ 38 h 163"/>
                <a:gd name="T40" fmla="*/ 38 w 184"/>
                <a:gd name="T41" fmla="*/ 32 h 163"/>
                <a:gd name="T42" fmla="*/ 81 w 184"/>
                <a:gd name="T43" fmla="*/ 86 h 163"/>
                <a:gd name="T44" fmla="*/ 38 w 184"/>
                <a:gd name="T45" fmla="*/ 86 h 163"/>
                <a:gd name="T46" fmla="*/ 32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6 w 184"/>
                <a:gd name="T53" fmla="*/ 81 h 163"/>
                <a:gd name="T54" fmla="*/ 81 w 184"/>
                <a:gd name="T55" fmla="*/ 86 h 163"/>
                <a:gd name="T56" fmla="*/ 146 w 184"/>
                <a:gd name="T57" fmla="*/ 65 h 163"/>
                <a:gd name="T58" fmla="*/ 38 w 184"/>
                <a:gd name="T59" fmla="*/ 65 h 163"/>
                <a:gd name="T60" fmla="*/ 32 w 184"/>
                <a:gd name="T61" fmla="*/ 59 h 163"/>
                <a:gd name="T62" fmla="*/ 38 w 184"/>
                <a:gd name="T63" fmla="*/ 54 h 163"/>
                <a:gd name="T64" fmla="*/ 146 w 184"/>
                <a:gd name="T65" fmla="*/ 54 h 163"/>
                <a:gd name="T66" fmla="*/ 151 w 184"/>
                <a:gd name="T67" fmla="*/ 59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9"/>
                    <a:pt x="9" y="119"/>
                    <a:pt x="2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8"/>
                    <a:pt x="33" y="160"/>
                    <a:pt x="34" y="161"/>
                  </a:cubicBezTo>
                  <a:cubicBezTo>
                    <a:pt x="36" y="163"/>
                    <a:pt x="39" y="163"/>
                    <a:pt x="42" y="161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74" y="119"/>
                    <a:pt x="184" y="109"/>
                    <a:pt x="184" y="97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4" y="0"/>
                    <a:pt x="162" y="0"/>
                  </a:cubicBezTo>
                  <a:moveTo>
                    <a:pt x="38" y="32"/>
                  </a:moveTo>
                  <a:cubicBezTo>
                    <a:pt x="124" y="32"/>
                    <a:pt x="124" y="32"/>
                    <a:pt x="124" y="32"/>
                  </a:cubicBezTo>
                  <a:cubicBezTo>
                    <a:pt x="127" y="32"/>
                    <a:pt x="130" y="35"/>
                    <a:pt x="130" y="38"/>
                  </a:cubicBezTo>
                  <a:cubicBezTo>
                    <a:pt x="130" y="41"/>
                    <a:pt x="127" y="43"/>
                    <a:pt x="124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2" y="41"/>
                    <a:pt x="32" y="38"/>
                  </a:cubicBezTo>
                  <a:cubicBezTo>
                    <a:pt x="32" y="35"/>
                    <a:pt x="35" y="32"/>
                    <a:pt x="38" y="32"/>
                  </a:cubicBezTo>
                  <a:moveTo>
                    <a:pt x="81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5" y="86"/>
                    <a:pt x="32" y="84"/>
                    <a:pt x="32" y="81"/>
                  </a:cubicBezTo>
                  <a:cubicBezTo>
                    <a:pt x="32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6" y="78"/>
                    <a:pt x="86" y="81"/>
                  </a:cubicBezTo>
                  <a:cubicBezTo>
                    <a:pt x="86" y="84"/>
                    <a:pt x="84" y="86"/>
                    <a:pt x="81" y="86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2" y="62"/>
                    <a:pt x="32" y="59"/>
                  </a:cubicBezTo>
                  <a:cubicBezTo>
                    <a:pt x="32" y="56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1" y="56"/>
                    <a:pt x="151" y="59"/>
                  </a:cubicBezTo>
                  <a:cubicBezTo>
                    <a:pt x="151" y="62"/>
                    <a:pt x="149" y="65"/>
                    <a:pt x="146" y="65"/>
                  </a:cubicBezTo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34" name="Group 385">
              <a:extLst>
                <a:ext uri="{FF2B5EF4-FFF2-40B4-BE49-F238E27FC236}">
                  <a16:creationId xmlns:a16="http://schemas.microsoft.com/office/drawing/2014/main" xmlns="" id="{7BD05F6C-23B7-42FC-A5A8-0809ED550130}"/>
                </a:ext>
              </a:extLst>
            </p:cNvPr>
            <p:cNvGrpSpPr/>
            <p:nvPr/>
          </p:nvGrpSpPr>
          <p:grpSpPr>
            <a:xfrm>
              <a:off x="3010394" y="3535608"/>
              <a:ext cx="225640" cy="198269"/>
              <a:chOff x="8332788" y="4259263"/>
              <a:chExt cx="484188" cy="425449"/>
            </a:xfrm>
            <a:grpFill/>
          </p:grpSpPr>
          <p:sp>
            <p:nvSpPr>
              <p:cNvPr id="96" name="Freeform 159">
                <a:extLst>
                  <a:ext uri="{FF2B5EF4-FFF2-40B4-BE49-F238E27FC236}">
                    <a16:creationId xmlns:a16="http://schemas.microsoft.com/office/drawing/2014/main" xmlns="" id="{520CDF15-B5B0-4C68-9469-A5D2475D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9326" y="4552950"/>
                <a:ext cx="131763" cy="131762"/>
              </a:xfrm>
              <a:custGeom>
                <a:avLst/>
                <a:gdLst>
                  <a:gd name="T0" fmla="*/ 13 w 35"/>
                  <a:gd name="T1" fmla="*/ 3 h 35"/>
                  <a:gd name="T2" fmla="*/ 33 w 35"/>
                  <a:gd name="T3" fmla="*/ 13 h 35"/>
                  <a:gd name="T4" fmla="*/ 23 w 35"/>
                  <a:gd name="T5" fmla="*/ 33 h 35"/>
                  <a:gd name="T6" fmla="*/ 3 w 35"/>
                  <a:gd name="T7" fmla="*/ 23 h 35"/>
                  <a:gd name="T8" fmla="*/ 13 w 35"/>
                  <a:gd name="T9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13" y="3"/>
                    </a:moveTo>
                    <a:cubicBezTo>
                      <a:pt x="21" y="0"/>
                      <a:pt x="30" y="5"/>
                      <a:pt x="33" y="13"/>
                    </a:cubicBezTo>
                    <a:cubicBezTo>
                      <a:pt x="35" y="21"/>
                      <a:pt x="31" y="30"/>
                      <a:pt x="23" y="33"/>
                    </a:cubicBezTo>
                    <a:cubicBezTo>
                      <a:pt x="15" y="35"/>
                      <a:pt x="6" y="31"/>
                      <a:pt x="3" y="23"/>
                    </a:cubicBezTo>
                    <a:cubicBezTo>
                      <a:pt x="0" y="15"/>
                      <a:pt x="5" y="6"/>
                      <a:pt x="13" y="3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97" name="Freeform 160">
                <a:extLst>
                  <a:ext uri="{FF2B5EF4-FFF2-40B4-BE49-F238E27FC236}">
                    <a16:creationId xmlns:a16="http://schemas.microsoft.com/office/drawing/2014/main" xmlns="" id="{CFD551B2-3D79-4BFC-B51D-4C39462C2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5501" y="4395788"/>
                <a:ext cx="315913" cy="217487"/>
              </a:xfrm>
              <a:custGeom>
                <a:avLst/>
                <a:gdLst>
                  <a:gd name="T0" fmla="*/ 74 w 84"/>
                  <a:gd name="T1" fmla="*/ 12 h 58"/>
                  <a:gd name="T2" fmla="*/ 73 w 84"/>
                  <a:gd name="T3" fmla="*/ 12 h 58"/>
                  <a:gd name="T4" fmla="*/ 72 w 84"/>
                  <a:gd name="T5" fmla="*/ 11 h 58"/>
                  <a:gd name="T6" fmla="*/ 72 w 84"/>
                  <a:gd name="T7" fmla="*/ 11 h 58"/>
                  <a:gd name="T8" fmla="*/ 6 w 84"/>
                  <a:gd name="T9" fmla="*/ 36 h 58"/>
                  <a:gd name="T10" fmla="*/ 4 w 84"/>
                  <a:gd name="T11" fmla="*/ 38 h 58"/>
                  <a:gd name="T12" fmla="*/ 2 w 84"/>
                  <a:gd name="T13" fmla="*/ 42 h 58"/>
                  <a:gd name="T14" fmla="*/ 7 w 84"/>
                  <a:gd name="T15" fmla="*/ 56 h 58"/>
                  <a:gd name="T16" fmla="*/ 20 w 84"/>
                  <a:gd name="T17" fmla="*/ 51 h 58"/>
                  <a:gd name="T18" fmla="*/ 23 w 84"/>
                  <a:gd name="T19" fmla="*/ 44 h 58"/>
                  <a:gd name="T20" fmla="*/ 65 w 84"/>
                  <a:gd name="T21" fmla="*/ 30 h 58"/>
                  <a:gd name="T22" fmla="*/ 70 w 84"/>
                  <a:gd name="T23" fmla="*/ 32 h 58"/>
                  <a:gd name="T24" fmla="*/ 83 w 84"/>
                  <a:gd name="T25" fmla="*/ 27 h 58"/>
                  <a:gd name="T26" fmla="*/ 84 w 84"/>
                  <a:gd name="T27" fmla="*/ 20 h 58"/>
                  <a:gd name="T28" fmla="*/ 79 w 84"/>
                  <a:gd name="T29" fmla="*/ 14 h 58"/>
                  <a:gd name="T30" fmla="*/ 74 w 84"/>
                  <a:gd name="T31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58">
                    <a:moveTo>
                      <a:pt x="74" y="12"/>
                    </a:moveTo>
                    <a:cubicBezTo>
                      <a:pt x="74" y="12"/>
                      <a:pt x="73" y="12"/>
                      <a:pt x="73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46" y="0"/>
                      <a:pt x="18" y="11"/>
                      <a:pt x="6" y="36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7"/>
                      <a:pt x="2" y="53"/>
                      <a:pt x="7" y="56"/>
                    </a:cubicBezTo>
                    <a:cubicBezTo>
                      <a:pt x="12" y="58"/>
                      <a:pt x="18" y="56"/>
                      <a:pt x="20" y="5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31" y="29"/>
                      <a:pt x="50" y="22"/>
                      <a:pt x="65" y="30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5" y="34"/>
                      <a:pt x="81" y="32"/>
                      <a:pt x="83" y="27"/>
                    </a:cubicBezTo>
                    <a:cubicBezTo>
                      <a:pt x="84" y="25"/>
                      <a:pt x="84" y="22"/>
                      <a:pt x="84" y="20"/>
                    </a:cubicBezTo>
                    <a:cubicBezTo>
                      <a:pt x="83" y="18"/>
                      <a:pt x="81" y="16"/>
                      <a:pt x="79" y="14"/>
                    </a:cubicBezTo>
                    <a:lnTo>
                      <a:pt x="74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98" name="Freeform 161">
                <a:extLst>
                  <a:ext uri="{FF2B5EF4-FFF2-40B4-BE49-F238E27FC236}">
                    <a16:creationId xmlns:a16="http://schemas.microsoft.com/office/drawing/2014/main" xmlns="" id="{11FCDBB7-1C02-4B30-88BF-C2F4F29A5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88" y="4259263"/>
                <a:ext cx="484188" cy="296862"/>
              </a:xfrm>
              <a:custGeom>
                <a:avLst/>
                <a:gdLst>
                  <a:gd name="T0" fmla="*/ 123 w 129"/>
                  <a:gd name="T1" fmla="*/ 21 h 79"/>
                  <a:gd name="T2" fmla="*/ 119 w 129"/>
                  <a:gd name="T3" fmla="*/ 19 h 79"/>
                  <a:gd name="T4" fmla="*/ 118 w 129"/>
                  <a:gd name="T5" fmla="*/ 19 h 79"/>
                  <a:gd name="T6" fmla="*/ 115 w 129"/>
                  <a:gd name="T7" fmla="*/ 17 h 79"/>
                  <a:gd name="T8" fmla="*/ 113 w 129"/>
                  <a:gd name="T9" fmla="*/ 17 h 79"/>
                  <a:gd name="T10" fmla="*/ 6 w 129"/>
                  <a:gd name="T11" fmla="*/ 57 h 79"/>
                  <a:gd name="T12" fmla="*/ 5 w 129"/>
                  <a:gd name="T13" fmla="*/ 57 h 79"/>
                  <a:gd name="T14" fmla="*/ 2 w 129"/>
                  <a:gd name="T15" fmla="*/ 65 h 79"/>
                  <a:gd name="T16" fmla="*/ 6 w 129"/>
                  <a:gd name="T17" fmla="*/ 77 h 79"/>
                  <a:gd name="T18" fmla="*/ 18 w 129"/>
                  <a:gd name="T19" fmla="*/ 73 h 79"/>
                  <a:gd name="T20" fmla="*/ 22 w 129"/>
                  <a:gd name="T21" fmla="*/ 65 h 79"/>
                  <a:gd name="T22" fmla="*/ 22 w 129"/>
                  <a:gd name="T23" fmla="*/ 65 h 79"/>
                  <a:gd name="T24" fmla="*/ 109 w 129"/>
                  <a:gd name="T25" fmla="*/ 34 h 79"/>
                  <a:gd name="T26" fmla="*/ 115 w 129"/>
                  <a:gd name="T27" fmla="*/ 37 h 79"/>
                  <a:gd name="T28" fmla="*/ 127 w 129"/>
                  <a:gd name="T29" fmla="*/ 33 h 79"/>
                  <a:gd name="T30" fmla="*/ 123 w 129"/>
                  <a:gd name="T31" fmla="*/ 2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79">
                    <a:moveTo>
                      <a:pt x="123" y="21"/>
                    </a:moveTo>
                    <a:cubicBezTo>
                      <a:pt x="119" y="19"/>
                      <a:pt x="119" y="19"/>
                      <a:pt x="119" y="19"/>
                    </a:cubicBezTo>
                    <a:cubicBezTo>
                      <a:pt x="118" y="19"/>
                      <a:pt x="118" y="19"/>
                      <a:pt x="118" y="19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15" y="17"/>
                      <a:pt x="114" y="17"/>
                      <a:pt x="113" y="17"/>
                    </a:cubicBezTo>
                    <a:cubicBezTo>
                      <a:pt x="73" y="0"/>
                      <a:pt x="26" y="18"/>
                      <a:pt x="6" y="57"/>
                    </a:cubicBezTo>
                    <a:cubicBezTo>
                      <a:pt x="6" y="57"/>
                      <a:pt x="6" y="57"/>
                      <a:pt x="5" y="57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0" y="69"/>
                      <a:pt x="2" y="75"/>
                      <a:pt x="6" y="77"/>
                    </a:cubicBezTo>
                    <a:cubicBezTo>
                      <a:pt x="10" y="79"/>
                      <a:pt x="16" y="77"/>
                      <a:pt x="18" y="73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38" y="33"/>
                      <a:pt x="76" y="20"/>
                      <a:pt x="109" y="34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9" y="39"/>
                      <a:pt x="125" y="37"/>
                      <a:pt x="127" y="33"/>
                    </a:cubicBezTo>
                    <a:cubicBezTo>
                      <a:pt x="129" y="29"/>
                      <a:pt x="127" y="23"/>
                      <a:pt x="123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35" name="Freeform 162">
              <a:extLst>
                <a:ext uri="{FF2B5EF4-FFF2-40B4-BE49-F238E27FC236}">
                  <a16:creationId xmlns:a16="http://schemas.microsoft.com/office/drawing/2014/main" xmlns="" id="{55078914-3BA0-4DC3-8252-92BEA5DFD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454" y="2654753"/>
              <a:ext cx="200016" cy="185704"/>
            </a:xfrm>
            <a:custGeom>
              <a:avLst/>
              <a:gdLst>
                <a:gd name="T0" fmla="*/ 107 w 114"/>
                <a:gd name="T1" fmla="*/ 55 h 106"/>
                <a:gd name="T2" fmla="*/ 59 w 114"/>
                <a:gd name="T3" fmla="*/ 38 h 106"/>
                <a:gd name="T4" fmla="*/ 57 w 114"/>
                <a:gd name="T5" fmla="*/ 43 h 106"/>
                <a:gd name="T6" fmla="*/ 56 w 114"/>
                <a:gd name="T7" fmla="*/ 38 h 106"/>
                <a:gd name="T8" fmla="*/ 6 w 114"/>
                <a:gd name="T9" fmla="*/ 34 h 106"/>
                <a:gd name="T10" fmla="*/ 44 w 114"/>
                <a:gd name="T11" fmla="*/ 106 h 106"/>
                <a:gd name="T12" fmla="*/ 44 w 114"/>
                <a:gd name="T13" fmla="*/ 106 h 106"/>
                <a:gd name="T14" fmla="*/ 44 w 114"/>
                <a:gd name="T15" fmla="*/ 106 h 106"/>
                <a:gd name="T16" fmla="*/ 44 w 114"/>
                <a:gd name="T17" fmla="*/ 106 h 106"/>
                <a:gd name="T18" fmla="*/ 44 w 114"/>
                <a:gd name="T19" fmla="*/ 106 h 106"/>
                <a:gd name="T20" fmla="*/ 107 w 114"/>
                <a:gd name="T2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06">
                  <a:moveTo>
                    <a:pt x="107" y="55"/>
                  </a:moveTo>
                  <a:cubicBezTo>
                    <a:pt x="114" y="21"/>
                    <a:pt x="73" y="8"/>
                    <a:pt x="59" y="38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3" y="0"/>
                    <a:pt x="6" y="34"/>
                  </a:cubicBezTo>
                  <a:cubicBezTo>
                    <a:pt x="0" y="61"/>
                    <a:pt x="30" y="8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64" y="93"/>
                    <a:pt x="101" y="82"/>
                    <a:pt x="107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sp>
          <p:nvSpPr>
            <p:cNvPr id="36" name="Freeform 163">
              <a:extLst>
                <a:ext uri="{FF2B5EF4-FFF2-40B4-BE49-F238E27FC236}">
                  <a16:creationId xmlns:a16="http://schemas.microsoft.com/office/drawing/2014/main" xmlns="" id="{EB879026-8E84-49BA-9E80-7C51C6EDC2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687" y="3930871"/>
              <a:ext cx="239702" cy="203163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5 h 115"/>
                <a:gd name="T4" fmla="*/ 2 w 136"/>
                <a:gd name="T5" fmla="*/ 39 h 115"/>
                <a:gd name="T6" fmla="*/ 14 w 136"/>
                <a:gd name="T7" fmla="*/ 51 h 115"/>
                <a:gd name="T8" fmla="*/ 78 w 136"/>
                <a:gd name="T9" fmla="*/ 115 h 115"/>
                <a:gd name="T10" fmla="*/ 136 w 136"/>
                <a:gd name="T11" fmla="*/ 56 h 115"/>
                <a:gd name="T12" fmla="*/ 123 w 136"/>
                <a:gd name="T13" fmla="*/ 63 h 115"/>
                <a:gd name="T14" fmla="*/ 90 w 136"/>
                <a:gd name="T15" fmla="*/ 46 h 115"/>
                <a:gd name="T16" fmla="*/ 90 w 136"/>
                <a:gd name="T17" fmla="*/ 40 h 115"/>
                <a:gd name="T18" fmla="*/ 56 w 136"/>
                <a:gd name="T19" fmla="*/ 0 h 115"/>
                <a:gd name="T20" fmla="*/ 19 w 136"/>
                <a:gd name="T21" fmla="*/ 24 h 115"/>
                <a:gd name="T22" fmla="*/ 2 w 136"/>
                <a:gd name="T23" fmla="*/ 32 h 115"/>
                <a:gd name="T24" fmla="*/ 35 w 136"/>
                <a:gd name="T25" fmla="*/ 39 h 115"/>
                <a:gd name="T26" fmla="*/ 29 w 136"/>
                <a:gd name="T27" fmla="*/ 33 h 115"/>
                <a:gd name="T28" fmla="*/ 35 w 136"/>
                <a:gd name="T29" fmla="*/ 27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0"/>
                    <a:pt x="40" y="115"/>
                    <a:pt x="78" y="115"/>
                  </a:cubicBezTo>
                  <a:cubicBezTo>
                    <a:pt x="110" y="115"/>
                    <a:pt x="136" y="80"/>
                    <a:pt x="136" y="56"/>
                  </a:cubicBezTo>
                  <a:cubicBezTo>
                    <a:pt x="136" y="45"/>
                    <a:pt x="132" y="58"/>
                    <a:pt x="123" y="63"/>
                  </a:cubicBezTo>
                  <a:cubicBezTo>
                    <a:pt x="114" y="68"/>
                    <a:pt x="89" y="72"/>
                    <a:pt x="90" y="46"/>
                  </a:cubicBezTo>
                  <a:cubicBezTo>
                    <a:pt x="90" y="44"/>
                    <a:pt x="90" y="42"/>
                    <a:pt x="90" y="40"/>
                  </a:cubicBezTo>
                  <a:cubicBezTo>
                    <a:pt x="90" y="19"/>
                    <a:pt x="77" y="0"/>
                    <a:pt x="56" y="0"/>
                  </a:cubicBezTo>
                  <a:cubicBezTo>
                    <a:pt x="36" y="0"/>
                    <a:pt x="22" y="11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29" y="36"/>
                    <a:pt x="29" y="33"/>
                  </a:cubicBezTo>
                  <a:cubicBezTo>
                    <a:pt x="29" y="30"/>
                    <a:pt x="32" y="27"/>
                    <a:pt x="35" y="27"/>
                  </a:cubicBezTo>
                  <a:cubicBezTo>
                    <a:pt x="38" y="27"/>
                    <a:pt x="41" y="30"/>
                    <a:pt x="41" y="33"/>
                  </a:cubicBezTo>
                  <a:cubicBezTo>
                    <a:pt x="41" y="36"/>
                    <a:pt x="38" y="39"/>
                    <a:pt x="35" y="39"/>
                  </a:cubicBezTo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sp>
          <p:nvSpPr>
            <p:cNvPr id="37" name="Freeform 164">
              <a:extLst>
                <a:ext uri="{FF2B5EF4-FFF2-40B4-BE49-F238E27FC236}">
                  <a16:creationId xmlns:a16="http://schemas.microsoft.com/office/drawing/2014/main" xmlns="" id="{2774DBEA-216C-40BA-8205-5C22E714F9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204" y="3462644"/>
              <a:ext cx="165092" cy="234907"/>
            </a:xfrm>
            <a:custGeom>
              <a:avLst/>
              <a:gdLst>
                <a:gd name="T0" fmla="*/ 47 w 95"/>
                <a:gd name="T1" fmla="*/ 0 h 134"/>
                <a:gd name="T2" fmla="*/ 0 w 95"/>
                <a:gd name="T3" fmla="*/ 47 h 134"/>
                <a:gd name="T4" fmla="*/ 47 w 95"/>
                <a:gd name="T5" fmla="*/ 134 h 134"/>
                <a:gd name="T6" fmla="*/ 95 w 95"/>
                <a:gd name="T7" fmla="*/ 47 h 134"/>
                <a:gd name="T8" fmla="*/ 47 w 95"/>
                <a:gd name="T9" fmla="*/ 0 h 134"/>
                <a:gd name="T10" fmla="*/ 47 w 95"/>
                <a:gd name="T11" fmla="*/ 55 h 134"/>
                <a:gd name="T12" fmla="*/ 32 w 95"/>
                <a:gd name="T13" fmla="*/ 40 h 134"/>
                <a:gd name="T14" fmla="*/ 47 w 95"/>
                <a:gd name="T15" fmla="*/ 25 h 134"/>
                <a:gd name="T16" fmla="*/ 62 w 95"/>
                <a:gd name="T17" fmla="*/ 40 h 134"/>
                <a:gd name="T18" fmla="*/ 47 w 95"/>
                <a:gd name="T19" fmla="*/ 5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4"/>
                    <a:pt x="47" y="134"/>
                  </a:cubicBezTo>
                  <a:cubicBezTo>
                    <a:pt x="47" y="134"/>
                    <a:pt x="95" y="73"/>
                    <a:pt x="95" y="47"/>
                  </a:cubicBezTo>
                  <a:cubicBezTo>
                    <a:pt x="95" y="21"/>
                    <a:pt x="73" y="0"/>
                    <a:pt x="47" y="0"/>
                  </a:cubicBezTo>
                  <a:close/>
                  <a:moveTo>
                    <a:pt x="47" y="55"/>
                  </a:moveTo>
                  <a:cubicBezTo>
                    <a:pt x="39" y="55"/>
                    <a:pt x="32" y="48"/>
                    <a:pt x="32" y="40"/>
                  </a:cubicBezTo>
                  <a:cubicBezTo>
                    <a:pt x="32" y="32"/>
                    <a:pt x="39" y="25"/>
                    <a:pt x="47" y="25"/>
                  </a:cubicBezTo>
                  <a:cubicBezTo>
                    <a:pt x="55" y="25"/>
                    <a:pt x="62" y="32"/>
                    <a:pt x="62" y="40"/>
                  </a:cubicBezTo>
                  <a:cubicBezTo>
                    <a:pt x="62" y="48"/>
                    <a:pt x="55" y="55"/>
                    <a:pt x="47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sp>
          <p:nvSpPr>
            <p:cNvPr id="38" name="Freeform 165">
              <a:extLst>
                <a:ext uri="{FF2B5EF4-FFF2-40B4-BE49-F238E27FC236}">
                  <a16:creationId xmlns:a16="http://schemas.microsoft.com/office/drawing/2014/main" xmlns="" id="{F65B1F12-754B-4D8F-AF1E-F0C5696070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0763" y="2569044"/>
              <a:ext cx="125406" cy="177768"/>
            </a:xfrm>
            <a:custGeom>
              <a:avLst/>
              <a:gdLst>
                <a:gd name="T0" fmla="*/ 36 w 71"/>
                <a:gd name="T1" fmla="*/ 0 h 101"/>
                <a:gd name="T2" fmla="*/ 0 w 71"/>
                <a:gd name="T3" fmla="*/ 36 h 101"/>
                <a:gd name="T4" fmla="*/ 36 w 71"/>
                <a:gd name="T5" fmla="*/ 101 h 101"/>
                <a:gd name="T6" fmla="*/ 71 w 71"/>
                <a:gd name="T7" fmla="*/ 36 h 101"/>
                <a:gd name="T8" fmla="*/ 36 w 71"/>
                <a:gd name="T9" fmla="*/ 0 h 101"/>
                <a:gd name="T10" fmla="*/ 36 w 71"/>
                <a:gd name="T11" fmla="*/ 41 h 101"/>
                <a:gd name="T12" fmla="*/ 25 w 71"/>
                <a:gd name="T13" fmla="*/ 30 h 101"/>
                <a:gd name="T14" fmla="*/ 36 w 71"/>
                <a:gd name="T15" fmla="*/ 19 h 101"/>
                <a:gd name="T16" fmla="*/ 47 w 71"/>
                <a:gd name="T17" fmla="*/ 30 h 101"/>
                <a:gd name="T18" fmla="*/ 36 w 71"/>
                <a:gd name="T19" fmla="*/ 4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36" y="101"/>
                    <a:pt x="36" y="101"/>
                  </a:cubicBezTo>
                  <a:cubicBezTo>
                    <a:pt x="36" y="10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41"/>
                  </a:moveTo>
                  <a:cubicBezTo>
                    <a:pt x="30" y="41"/>
                    <a:pt x="25" y="37"/>
                    <a:pt x="25" y="30"/>
                  </a:cubicBezTo>
                  <a:cubicBezTo>
                    <a:pt x="25" y="24"/>
                    <a:pt x="30" y="19"/>
                    <a:pt x="36" y="19"/>
                  </a:cubicBezTo>
                  <a:cubicBezTo>
                    <a:pt x="42" y="19"/>
                    <a:pt x="47" y="24"/>
                    <a:pt x="47" y="30"/>
                  </a:cubicBezTo>
                  <a:cubicBezTo>
                    <a:pt x="47" y="37"/>
                    <a:pt x="42" y="41"/>
                    <a:pt x="36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39" name="Group 374">
              <a:extLst>
                <a:ext uri="{FF2B5EF4-FFF2-40B4-BE49-F238E27FC236}">
                  <a16:creationId xmlns:a16="http://schemas.microsoft.com/office/drawing/2014/main" xmlns="" id="{22F81293-B227-4340-94F1-88A2613B68A5}"/>
                </a:ext>
              </a:extLst>
            </p:cNvPr>
            <p:cNvGrpSpPr/>
            <p:nvPr/>
          </p:nvGrpSpPr>
          <p:grpSpPr>
            <a:xfrm>
              <a:off x="1957691" y="1814790"/>
              <a:ext cx="281868" cy="74721"/>
              <a:chOff x="6073776" y="566738"/>
              <a:chExt cx="604838" cy="160337"/>
            </a:xfrm>
            <a:grpFill/>
          </p:grpSpPr>
          <p:sp>
            <p:nvSpPr>
              <p:cNvPr id="93" name="Freeform 166">
                <a:extLst>
                  <a:ext uri="{FF2B5EF4-FFF2-40B4-BE49-F238E27FC236}">
                    <a16:creationId xmlns:a16="http://schemas.microsoft.com/office/drawing/2014/main" xmlns="" id="{287F29C1-35C7-4C6B-B843-3958DA486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6" y="566738"/>
                <a:ext cx="195263" cy="160337"/>
              </a:xfrm>
              <a:custGeom>
                <a:avLst/>
                <a:gdLst>
                  <a:gd name="T0" fmla="*/ 11 w 52"/>
                  <a:gd name="T1" fmla="*/ 43 h 43"/>
                  <a:gd name="T2" fmla="*/ 0 w 52"/>
                  <a:gd name="T3" fmla="*/ 0 h 43"/>
                  <a:gd name="T4" fmla="*/ 6 w 52"/>
                  <a:gd name="T5" fmla="*/ 0 h 43"/>
                  <a:gd name="T6" fmla="*/ 11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8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1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9 w 52"/>
                  <a:gd name="T35" fmla="*/ 21 h 43"/>
                  <a:gd name="T36" fmla="*/ 26 w 52"/>
                  <a:gd name="T37" fmla="*/ 7 h 43"/>
                  <a:gd name="T38" fmla="*/ 26 w 52"/>
                  <a:gd name="T39" fmla="*/ 7 h 43"/>
                  <a:gd name="T40" fmla="*/ 23 w 52"/>
                  <a:gd name="T41" fmla="*/ 21 h 43"/>
                  <a:gd name="T42" fmla="*/ 17 w 52"/>
                  <a:gd name="T43" fmla="*/ 43 h 43"/>
                  <a:gd name="T44" fmla="*/ 11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1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6" y="27"/>
                      <a:pt x="18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7"/>
                      <a:pt x="37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39" y="27"/>
                      <a:pt x="41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5"/>
                      <a:pt x="27" y="11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11"/>
                      <a:pt x="24" y="15"/>
                      <a:pt x="23" y="21"/>
                    </a:cubicBezTo>
                    <a:cubicBezTo>
                      <a:pt x="17" y="43"/>
                      <a:pt x="17" y="43"/>
                      <a:pt x="17" y="43"/>
                    </a:cubicBezTo>
                    <a:lnTo>
                      <a:pt x="11" y="4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94" name="Freeform 167">
                <a:extLst>
                  <a:ext uri="{FF2B5EF4-FFF2-40B4-BE49-F238E27FC236}">
                    <a16:creationId xmlns:a16="http://schemas.microsoft.com/office/drawing/2014/main" xmlns="" id="{B52F8999-ABED-44F4-A46C-A38EE95A2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566738"/>
                <a:ext cx="195263" cy="160337"/>
              </a:xfrm>
              <a:custGeom>
                <a:avLst/>
                <a:gdLst>
                  <a:gd name="T0" fmla="*/ 10 w 52"/>
                  <a:gd name="T1" fmla="*/ 43 h 43"/>
                  <a:gd name="T2" fmla="*/ 0 w 52"/>
                  <a:gd name="T3" fmla="*/ 0 h 43"/>
                  <a:gd name="T4" fmla="*/ 5 w 52"/>
                  <a:gd name="T5" fmla="*/ 0 h 43"/>
                  <a:gd name="T6" fmla="*/ 10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7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0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8 w 52"/>
                  <a:gd name="T35" fmla="*/ 21 h 43"/>
                  <a:gd name="T36" fmla="*/ 26 w 52"/>
                  <a:gd name="T37" fmla="*/ 7 h 43"/>
                  <a:gd name="T38" fmla="*/ 25 w 52"/>
                  <a:gd name="T39" fmla="*/ 7 h 43"/>
                  <a:gd name="T40" fmla="*/ 22 w 52"/>
                  <a:gd name="T41" fmla="*/ 21 h 43"/>
                  <a:gd name="T42" fmla="*/ 16 w 52"/>
                  <a:gd name="T43" fmla="*/ 43 h 43"/>
                  <a:gd name="T44" fmla="*/ 10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0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2"/>
                      <a:pt x="16" y="27"/>
                      <a:pt x="17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7"/>
                      <a:pt x="36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39" y="27"/>
                      <a:pt x="40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15"/>
                      <a:pt x="26" y="11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1"/>
                      <a:pt x="24" y="15"/>
                      <a:pt x="22" y="21"/>
                    </a:cubicBezTo>
                    <a:cubicBezTo>
                      <a:pt x="16" y="43"/>
                      <a:pt x="16" y="43"/>
                      <a:pt x="16" y="43"/>
                    </a:cubicBezTo>
                    <a:lnTo>
                      <a:pt x="10" y="4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95" name="Freeform 168">
                <a:extLst>
                  <a:ext uri="{FF2B5EF4-FFF2-40B4-BE49-F238E27FC236}">
                    <a16:creationId xmlns:a16="http://schemas.microsoft.com/office/drawing/2014/main" xmlns="" id="{5CF5377F-A9B5-44A3-868B-9C1FD8011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3351" y="566738"/>
                <a:ext cx="195263" cy="160337"/>
              </a:xfrm>
              <a:custGeom>
                <a:avLst/>
                <a:gdLst>
                  <a:gd name="T0" fmla="*/ 11 w 52"/>
                  <a:gd name="T1" fmla="*/ 43 h 43"/>
                  <a:gd name="T2" fmla="*/ 0 w 52"/>
                  <a:gd name="T3" fmla="*/ 0 h 43"/>
                  <a:gd name="T4" fmla="*/ 6 w 52"/>
                  <a:gd name="T5" fmla="*/ 0 h 43"/>
                  <a:gd name="T6" fmla="*/ 11 w 52"/>
                  <a:gd name="T7" fmla="*/ 22 h 43"/>
                  <a:gd name="T8" fmla="*/ 14 w 52"/>
                  <a:gd name="T9" fmla="*/ 37 h 43"/>
                  <a:gd name="T10" fmla="*/ 14 w 52"/>
                  <a:gd name="T11" fmla="*/ 37 h 43"/>
                  <a:gd name="T12" fmla="*/ 18 w 52"/>
                  <a:gd name="T13" fmla="*/ 22 h 43"/>
                  <a:gd name="T14" fmla="*/ 23 w 52"/>
                  <a:gd name="T15" fmla="*/ 0 h 43"/>
                  <a:gd name="T16" fmla="*/ 29 w 52"/>
                  <a:gd name="T17" fmla="*/ 0 h 43"/>
                  <a:gd name="T18" fmla="*/ 34 w 52"/>
                  <a:gd name="T19" fmla="*/ 22 h 43"/>
                  <a:gd name="T20" fmla="*/ 37 w 52"/>
                  <a:gd name="T21" fmla="*/ 36 h 43"/>
                  <a:gd name="T22" fmla="*/ 37 w 52"/>
                  <a:gd name="T23" fmla="*/ 36 h 43"/>
                  <a:gd name="T24" fmla="*/ 41 w 52"/>
                  <a:gd name="T25" fmla="*/ 22 h 43"/>
                  <a:gd name="T26" fmla="*/ 46 w 52"/>
                  <a:gd name="T27" fmla="*/ 0 h 43"/>
                  <a:gd name="T28" fmla="*/ 52 w 52"/>
                  <a:gd name="T29" fmla="*/ 0 h 43"/>
                  <a:gd name="T30" fmla="*/ 40 w 52"/>
                  <a:gd name="T31" fmla="*/ 43 h 43"/>
                  <a:gd name="T32" fmla="*/ 34 w 52"/>
                  <a:gd name="T33" fmla="*/ 43 h 43"/>
                  <a:gd name="T34" fmla="*/ 29 w 52"/>
                  <a:gd name="T35" fmla="*/ 21 h 43"/>
                  <a:gd name="T36" fmla="*/ 26 w 52"/>
                  <a:gd name="T37" fmla="*/ 7 h 43"/>
                  <a:gd name="T38" fmla="*/ 26 w 52"/>
                  <a:gd name="T39" fmla="*/ 7 h 43"/>
                  <a:gd name="T40" fmla="*/ 23 w 52"/>
                  <a:gd name="T41" fmla="*/ 21 h 43"/>
                  <a:gd name="T42" fmla="*/ 17 w 52"/>
                  <a:gd name="T43" fmla="*/ 43 h 43"/>
                  <a:gd name="T44" fmla="*/ 11 w 52"/>
                  <a:gd name="T4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3">
                    <a:moveTo>
                      <a:pt x="11" y="4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7"/>
                      <a:pt x="13" y="32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6" y="27"/>
                      <a:pt x="18" y="2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6" y="27"/>
                      <a:pt x="37" y="32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2"/>
                      <a:pt x="40" y="27"/>
                      <a:pt x="41" y="2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5"/>
                      <a:pt x="27" y="11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11"/>
                      <a:pt x="24" y="15"/>
                      <a:pt x="23" y="21"/>
                    </a:cubicBezTo>
                    <a:cubicBezTo>
                      <a:pt x="17" y="43"/>
                      <a:pt x="17" y="43"/>
                      <a:pt x="17" y="43"/>
                    </a:cubicBezTo>
                    <a:lnTo>
                      <a:pt x="11" y="4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40" name="Group 382">
              <a:extLst>
                <a:ext uri="{FF2B5EF4-FFF2-40B4-BE49-F238E27FC236}">
                  <a16:creationId xmlns:a16="http://schemas.microsoft.com/office/drawing/2014/main" xmlns="" id="{97CBEE47-328F-4E52-B65B-7C956751EDE2}"/>
                </a:ext>
              </a:extLst>
            </p:cNvPr>
            <p:cNvGrpSpPr/>
            <p:nvPr/>
          </p:nvGrpSpPr>
          <p:grpSpPr>
            <a:xfrm>
              <a:off x="1493869" y="4089701"/>
              <a:ext cx="280394" cy="318119"/>
              <a:chOff x="5078413" y="5448300"/>
              <a:chExt cx="601663" cy="682625"/>
            </a:xfrm>
            <a:grpFill/>
          </p:grpSpPr>
          <p:sp>
            <p:nvSpPr>
              <p:cNvPr id="85" name="Freeform 169">
                <a:extLst>
                  <a:ext uri="{FF2B5EF4-FFF2-40B4-BE49-F238E27FC236}">
                    <a16:creationId xmlns:a16="http://schemas.microsoft.com/office/drawing/2014/main" xmlns="" id="{62219A00-DC46-459C-A03F-54E73BC66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4163" y="5635625"/>
                <a:ext cx="44450" cy="85725"/>
              </a:xfrm>
              <a:custGeom>
                <a:avLst/>
                <a:gdLst>
                  <a:gd name="T0" fmla="*/ 6 w 12"/>
                  <a:gd name="T1" fmla="*/ 18 h 23"/>
                  <a:gd name="T2" fmla="*/ 1 w 12"/>
                  <a:gd name="T3" fmla="*/ 10 h 23"/>
                  <a:gd name="T4" fmla="*/ 1 w 12"/>
                  <a:gd name="T5" fmla="*/ 16 h 23"/>
                  <a:gd name="T6" fmla="*/ 2 w 12"/>
                  <a:gd name="T7" fmla="*/ 23 h 23"/>
                  <a:gd name="T8" fmla="*/ 6 w 12"/>
                  <a:gd name="T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3">
                    <a:moveTo>
                      <a:pt x="6" y="18"/>
                    </a:moveTo>
                    <a:cubicBezTo>
                      <a:pt x="12" y="5"/>
                      <a:pt x="1" y="0"/>
                      <a:pt x="1" y="10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" y="18"/>
                      <a:pt x="1" y="21"/>
                      <a:pt x="2" y="23"/>
                    </a:cubicBezTo>
                    <a:cubicBezTo>
                      <a:pt x="4" y="22"/>
                      <a:pt x="5" y="20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86" name="Freeform 170">
                <a:extLst>
                  <a:ext uri="{FF2B5EF4-FFF2-40B4-BE49-F238E27FC236}">
                    <a16:creationId xmlns:a16="http://schemas.microsoft.com/office/drawing/2014/main" xmlns="" id="{62A97B61-8E73-45C6-8E19-DA317B5E4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5691188"/>
                <a:ext cx="30163" cy="38100"/>
              </a:xfrm>
              <a:custGeom>
                <a:avLst/>
                <a:gdLst>
                  <a:gd name="T0" fmla="*/ 4 w 8"/>
                  <a:gd name="T1" fmla="*/ 8 h 10"/>
                  <a:gd name="T2" fmla="*/ 8 w 8"/>
                  <a:gd name="T3" fmla="*/ 10 h 10"/>
                  <a:gd name="T4" fmla="*/ 1 w 8"/>
                  <a:gd name="T5" fmla="*/ 0 h 10"/>
                  <a:gd name="T6" fmla="*/ 4 w 8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4" y="8"/>
                    </a:moveTo>
                    <a:cubicBezTo>
                      <a:pt x="5" y="9"/>
                      <a:pt x="6" y="9"/>
                      <a:pt x="8" y="10"/>
                    </a:cubicBezTo>
                    <a:cubicBezTo>
                      <a:pt x="6" y="6"/>
                      <a:pt x="4" y="2"/>
                      <a:pt x="1" y="0"/>
                    </a:cubicBezTo>
                    <a:cubicBezTo>
                      <a:pt x="0" y="4"/>
                      <a:pt x="1" y="6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87" name="Freeform 171">
                <a:extLst>
                  <a:ext uri="{FF2B5EF4-FFF2-40B4-BE49-F238E27FC236}">
                    <a16:creationId xmlns:a16="http://schemas.microsoft.com/office/drawing/2014/main" xmlns="" id="{BCC543B5-48D6-48CA-8FB0-BF3FFD2DB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426" y="5740400"/>
                <a:ext cx="71438" cy="52387"/>
              </a:xfrm>
              <a:custGeom>
                <a:avLst/>
                <a:gdLst>
                  <a:gd name="T0" fmla="*/ 6 w 19"/>
                  <a:gd name="T1" fmla="*/ 14 h 14"/>
                  <a:gd name="T2" fmla="*/ 12 w 19"/>
                  <a:gd name="T3" fmla="*/ 12 h 14"/>
                  <a:gd name="T4" fmla="*/ 13 w 19"/>
                  <a:gd name="T5" fmla="*/ 1 h 14"/>
                  <a:gd name="T6" fmla="*/ 0 w 19"/>
                  <a:gd name="T7" fmla="*/ 13 h 14"/>
                  <a:gd name="T8" fmla="*/ 6 w 1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6" y="14"/>
                    </a:moveTo>
                    <a:cubicBezTo>
                      <a:pt x="8" y="14"/>
                      <a:pt x="10" y="13"/>
                      <a:pt x="12" y="12"/>
                    </a:cubicBezTo>
                    <a:cubicBezTo>
                      <a:pt x="19" y="8"/>
                      <a:pt x="19" y="4"/>
                      <a:pt x="13" y="1"/>
                    </a:cubicBezTo>
                    <a:cubicBezTo>
                      <a:pt x="8" y="0"/>
                      <a:pt x="3" y="6"/>
                      <a:pt x="0" y="13"/>
                    </a:cubicBezTo>
                    <a:cubicBezTo>
                      <a:pt x="2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88" name="Freeform 172">
                <a:extLst>
                  <a:ext uri="{FF2B5EF4-FFF2-40B4-BE49-F238E27FC236}">
                    <a16:creationId xmlns:a16="http://schemas.microsoft.com/office/drawing/2014/main" xmlns="" id="{6CF95D83-E14E-4914-8C37-219A6CB3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063" y="5751513"/>
                <a:ext cx="87313" cy="214312"/>
              </a:xfrm>
              <a:custGeom>
                <a:avLst/>
                <a:gdLst>
                  <a:gd name="T0" fmla="*/ 23 w 23"/>
                  <a:gd name="T1" fmla="*/ 13 h 57"/>
                  <a:gd name="T2" fmla="*/ 13 w 23"/>
                  <a:gd name="T3" fmla="*/ 7 h 57"/>
                  <a:gd name="T4" fmla="*/ 9 w 23"/>
                  <a:gd name="T5" fmla="*/ 0 h 57"/>
                  <a:gd name="T6" fmla="*/ 0 w 23"/>
                  <a:gd name="T7" fmla="*/ 2 h 57"/>
                  <a:gd name="T8" fmla="*/ 8 w 23"/>
                  <a:gd name="T9" fmla="*/ 55 h 57"/>
                  <a:gd name="T10" fmla="*/ 7 w 23"/>
                  <a:gd name="T11" fmla="*/ 57 h 57"/>
                  <a:gd name="T12" fmla="*/ 14 w 23"/>
                  <a:gd name="T13" fmla="*/ 57 h 57"/>
                  <a:gd name="T14" fmla="*/ 23 w 23"/>
                  <a:gd name="T15" fmla="*/ 57 h 57"/>
                  <a:gd name="T16" fmla="*/ 23 w 23"/>
                  <a:gd name="T1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57">
                    <a:moveTo>
                      <a:pt x="23" y="13"/>
                    </a:moveTo>
                    <a:cubicBezTo>
                      <a:pt x="19" y="12"/>
                      <a:pt x="15" y="9"/>
                      <a:pt x="13" y="7"/>
                    </a:cubicBezTo>
                    <a:cubicBezTo>
                      <a:pt x="12" y="5"/>
                      <a:pt x="10" y="3"/>
                      <a:pt x="9" y="0"/>
                    </a:cubicBezTo>
                    <a:cubicBezTo>
                      <a:pt x="6" y="1"/>
                      <a:pt x="3" y="2"/>
                      <a:pt x="0" y="2"/>
                    </a:cubicBezTo>
                    <a:cubicBezTo>
                      <a:pt x="5" y="19"/>
                      <a:pt x="6" y="37"/>
                      <a:pt x="8" y="55"/>
                    </a:cubicBezTo>
                    <a:cubicBezTo>
                      <a:pt x="8" y="55"/>
                      <a:pt x="7" y="56"/>
                      <a:pt x="7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18" y="42"/>
                      <a:pt x="18" y="27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89" name="Freeform 173">
                <a:extLst>
                  <a:ext uri="{FF2B5EF4-FFF2-40B4-BE49-F238E27FC236}">
                    <a16:creationId xmlns:a16="http://schemas.microsoft.com/office/drawing/2014/main" xmlns="" id="{34ECBDE4-2A5D-4436-B305-A7AD4F231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5448300"/>
                <a:ext cx="601663" cy="522287"/>
              </a:xfrm>
              <a:custGeom>
                <a:avLst/>
                <a:gdLst>
                  <a:gd name="T0" fmla="*/ 121 w 160"/>
                  <a:gd name="T1" fmla="*/ 15 h 139"/>
                  <a:gd name="T2" fmla="*/ 80 w 160"/>
                  <a:gd name="T3" fmla="*/ 0 h 139"/>
                  <a:gd name="T4" fmla="*/ 39 w 160"/>
                  <a:gd name="T5" fmla="*/ 15 h 139"/>
                  <a:gd name="T6" fmla="*/ 32 w 160"/>
                  <a:gd name="T7" fmla="*/ 99 h 139"/>
                  <a:gd name="T8" fmla="*/ 43 w 160"/>
                  <a:gd name="T9" fmla="*/ 128 h 139"/>
                  <a:gd name="T10" fmla="*/ 48 w 160"/>
                  <a:gd name="T11" fmla="*/ 138 h 139"/>
                  <a:gd name="T12" fmla="*/ 68 w 160"/>
                  <a:gd name="T13" fmla="*/ 138 h 139"/>
                  <a:gd name="T14" fmla="*/ 60 w 160"/>
                  <a:gd name="T15" fmla="*/ 84 h 139"/>
                  <a:gd name="T16" fmla="*/ 59 w 160"/>
                  <a:gd name="T17" fmla="*/ 83 h 139"/>
                  <a:gd name="T18" fmla="*/ 51 w 160"/>
                  <a:gd name="T19" fmla="*/ 80 h 139"/>
                  <a:gd name="T20" fmla="*/ 42 w 160"/>
                  <a:gd name="T21" fmla="*/ 66 h 139"/>
                  <a:gd name="T22" fmla="*/ 63 w 160"/>
                  <a:gd name="T23" fmla="*/ 74 h 139"/>
                  <a:gd name="T24" fmla="*/ 64 w 160"/>
                  <a:gd name="T25" fmla="*/ 77 h 139"/>
                  <a:gd name="T26" fmla="*/ 73 w 160"/>
                  <a:gd name="T27" fmla="*/ 76 h 139"/>
                  <a:gd name="T28" fmla="*/ 78 w 160"/>
                  <a:gd name="T29" fmla="*/ 48 h 139"/>
                  <a:gd name="T30" fmla="*/ 89 w 160"/>
                  <a:gd name="T31" fmla="*/ 59 h 139"/>
                  <a:gd name="T32" fmla="*/ 80 w 160"/>
                  <a:gd name="T33" fmla="*/ 77 h 139"/>
                  <a:gd name="T34" fmla="*/ 82 w 160"/>
                  <a:gd name="T35" fmla="*/ 80 h 139"/>
                  <a:gd name="T36" fmla="*/ 91 w 160"/>
                  <a:gd name="T37" fmla="*/ 89 h 139"/>
                  <a:gd name="T38" fmla="*/ 94 w 160"/>
                  <a:gd name="T39" fmla="*/ 83 h 139"/>
                  <a:gd name="T40" fmla="*/ 109 w 160"/>
                  <a:gd name="T41" fmla="*/ 73 h 139"/>
                  <a:gd name="T42" fmla="*/ 117 w 160"/>
                  <a:gd name="T43" fmla="*/ 85 h 139"/>
                  <a:gd name="T44" fmla="*/ 93 w 160"/>
                  <a:gd name="T45" fmla="*/ 96 h 139"/>
                  <a:gd name="T46" fmla="*/ 91 w 160"/>
                  <a:gd name="T47" fmla="*/ 101 h 139"/>
                  <a:gd name="T48" fmla="*/ 95 w 160"/>
                  <a:gd name="T49" fmla="*/ 136 h 139"/>
                  <a:gd name="T50" fmla="*/ 95 w 160"/>
                  <a:gd name="T51" fmla="*/ 138 h 139"/>
                  <a:gd name="T52" fmla="*/ 112 w 160"/>
                  <a:gd name="T53" fmla="*/ 138 h 139"/>
                  <a:gd name="T54" fmla="*/ 117 w 160"/>
                  <a:gd name="T55" fmla="*/ 128 h 139"/>
                  <a:gd name="T56" fmla="*/ 128 w 160"/>
                  <a:gd name="T57" fmla="*/ 99 h 139"/>
                  <a:gd name="T58" fmla="*/ 121 w 160"/>
                  <a:gd name="T59" fmla="*/ 1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0" h="139">
                    <a:moveTo>
                      <a:pt x="121" y="15"/>
                    </a:moveTo>
                    <a:cubicBezTo>
                      <a:pt x="113" y="8"/>
                      <a:pt x="103" y="0"/>
                      <a:pt x="80" y="0"/>
                    </a:cubicBezTo>
                    <a:cubicBezTo>
                      <a:pt x="57" y="0"/>
                      <a:pt x="47" y="8"/>
                      <a:pt x="39" y="15"/>
                    </a:cubicBezTo>
                    <a:cubicBezTo>
                      <a:pt x="0" y="54"/>
                      <a:pt x="30" y="94"/>
                      <a:pt x="32" y="99"/>
                    </a:cubicBezTo>
                    <a:cubicBezTo>
                      <a:pt x="35" y="103"/>
                      <a:pt x="42" y="118"/>
                      <a:pt x="43" y="128"/>
                    </a:cubicBezTo>
                    <a:cubicBezTo>
                      <a:pt x="44" y="139"/>
                      <a:pt x="48" y="138"/>
                      <a:pt x="4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7" y="120"/>
                      <a:pt x="66" y="101"/>
                      <a:pt x="60" y="84"/>
                    </a:cubicBezTo>
                    <a:cubicBezTo>
                      <a:pt x="60" y="84"/>
                      <a:pt x="60" y="83"/>
                      <a:pt x="59" y="83"/>
                    </a:cubicBezTo>
                    <a:cubicBezTo>
                      <a:pt x="57" y="82"/>
                      <a:pt x="54" y="81"/>
                      <a:pt x="51" y="80"/>
                    </a:cubicBezTo>
                    <a:cubicBezTo>
                      <a:pt x="47" y="77"/>
                      <a:pt x="40" y="72"/>
                      <a:pt x="42" y="66"/>
                    </a:cubicBezTo>
                    <a:cubicBezTo>
                      <a:pt x="48" y="48"/>
                      <a:pt x="59" y="65"/>
                      <a:pt x="63" y="74"/>
                    </a:cubicBezTo>
                    <a:cubicBezTo>
                      <a:pt x="63" y="75"/>
                      <a:pt x="63" y="76"/>
                      <a:pt x="64" y="77"/>
                    </a:cubicBezTo>
                    <a:cubicBezTo>
                      <a:pt x="67" y="78"/>
                      <a:pt x="70" y="77"/>
                      <a:pt x="73" y="76"/>
                    </a:cubicBezTo>
                    <a:cubicBezTo>
                      <a:pt x="70" y="66"/>
                      <a:pt x="68" y="52"/>
                      <a:pt x="78" y="48"/>
                    </a:cubicBezTo>
                    <a:cubicBezTo>
                      <a:pt x="84" y="46"/>
                      <a:pt x="89" y="54"/>
                      <a:pt x="89" y="59"/>
                    </a:cubicBezTo>
                    <a:cubicBezTo>
                      <a:pt x="89" y="66"/>
                      <a:pt x="85" y="73"/>
                      <a:pt x="80" y="77"/>
                    </a:cubicBezTo>
                    <a:cubicBezTo>
                      <a:pt x="80" y="78"/>
                      <a:pt x="81" y="79"/>
                      <a:pt x="82" y="80"/>
                    </a:cubicBezTo>
                    <a:cubicBezTo>
                      <a:pt x="84" y="84"/>
                      <a:pt x="87" y="87"/>
                      <a:pt x="91" y="89"/>
                    </a:cubicBezTo>
                    <a:cubicBezTo>
                      <a:pt x="92" y="87"/>
                      <a:pt x="93" y="85"/>
                      <a:pt x="94" y="83"/>
                    </a:cubicBezTo>
                    <a:cubicBezTo>
                      <a:pt x="97" y="79"/>
                      <a:pt x="103" y="72"/>
                      <a:pt x="109" y="73"/>
                    </a:cubicBezTo>
                    <a:cubicBezTo>
                      <a:pt x="114" y="74"/>
                      <a:pt x="119" y="80"/>
                      <a:pt x="117" y="85"/>
                    </a:cubicBezTo>
                    <a:cubicBezTo>
                      <a:pt x="114" y="97"/>
                      <a:pt x="103" y="99"/>
                      <a:pt x="93" y="96"/>
                    </a:cubicBezTo>
                    <a:cubicBezTo>
                      <a:pt x="92" y="98"/>
                      <a:pt x="91" y="100"/>
                      <a:pt x="91" y="101"/>
                    </a:cubicBezTo>
                    <a:cubicBezTo>
                      <a:pt x="90" y="113"/>
                      <a:pt x="91" y="125"/>
                      <a:pt x="95" y="136"/>
                    </a:cubicBezTo>
                    <a:cubicBezTo>
                      <a:pt x="95" y="136"/>
                      <a:pt x="95" y="137"/>
                      <a:pt x="95" y="138"/>
                    </a:cubicBezTo>
                    <a:cubicBezTo>
                      <a:pt x="112" y="138"/>
                      <a:pt x="112" y="138"/>
                      <a:pt x="112" y="138"/>
                    </a:cubicBezTo>
                    <a:cubicBezTo>
                      <a:pt x="112" y="138"/>
                      <a:pt x="116" y="139"/>
                      <a:pt x="117" y="128"/>
                    </a:cubicBezTo>
                    <a:cubicBezTo>
                      <a:pt x="118" y="118"/>
                      <a:pt x="125" y="103"/>
                      <a:pt x="128" y="99"/>
                    </a:cubicBezTo>
                    <a:cubicBezTo>
                      <a:pt x="130" y="94"/>
                      <a:pt x="160" y="54"/>
                      <a:pt x="12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xmlns="" id="{BC6CB940-5273-4508-AF47-12DC8A380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451" y="5988050"/>
                <a:ext cx="263525" cy="46037"/>
              </a:xfrm>
              <a:custGeom>
                <a:avLst/>
                <a:gdLst>
                  <a:gd name="T0" fmla="*/ 64 w 70"/>
                  <a:gd name="T1" fmla="*/ 0 h 12"/>
                  <a:gd name="T2" fmla="*/ 6 w 70"/>
                  <a:gd name="T3" fmla="*/ 0 h 12"/>
                  <a:gd name="T4" fmla="*/ 0 w 70"/>
                  <a:gd name="T5" fmla="*/ 6 h 12"/>
                  <a:gd name="T6" fmla="*/ 6 w 70"/>
                  <a:gd name="T7" fmla="*/ 12 h 12"/>
                  <a:gd name="T8" fmla="*/ 64 w 70"/>
                  <a:gd name="T9" fmla="*/ 12 h 12"/>
                  <a:gd name="T10" fmla="*/ 70 w 70"/>
                  <a:gd name="T11" fmla="*/ 6 h 12"/>
                  <a:gd name="T12" fmla="*/ 64 w 7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2">
                    <a:moveTo>
                      <a:pt x="6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7" y="12"/>
                      <a:pt x="70" y="10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xmlns="" id="{9268802E-B501-49C8-A45D-E9FA1F0FE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6045200"/>
                <a:ext cx="247650" cy="41275"/>
              </a:xfrm>
              <a:custGeom>
                <a:avLst/>
                <a:gdLst>
                  <a:gd name="T0" fmla="*/ 61 w 66"/>
                  <a:gd name="T1" fmla="*/ 0 h 11"/>
                  <a:gd name="T2" fmla="*/ 6 w 66"/>
                  <a:gd name="T3" fmla="*/ 0 h 11"/>
                  <a:gd name="T4" fmla="*/ 0 w 66"/>
                  <a:gd name="T5" fmla="*/ 6 h 11"/>
                  <a:gd name="T6" fmla="*/ 6 w 66"/>
                  <a:gd name="T7" fmla="*/ 11 h 11"/>
                  <a:gd name="T8" fmla="*/ 61 w 66"/>
                  <a:gd name="T9" fmla="*/ 11 h 11"/>
                  <a:gd name="T10" fmla="*/ 66 w 66"/>
                  <a:gd name="T11" fmla="*/ 6 h 11"/>
                  <a:gd name="T12" fmla="*/ 61 w 6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1">
                    <a:moveTo>
                      <a:pt x="6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6" y="9"/>
                      <a:pt x="66" y="6"/>
                    </a:cubicBezTo>
                    <a:cubicBezTo>
                      <a:pt x="66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92" name="Freeform 176">
                <a:extLst>
                  <a:ext uri="{FF2B5EF4-FFF2-40B4-BE49-F238E27FC236}">
                    <a16:creationId xmlns:a16="http://schemas.microsoft.com/office/drawing/2014/main" xmlns="" id="{B507C258-CEAE-4ADD-AB64-15A202453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1" y="6097588"/>
                <a:ext cx="136525" cy="33337"/>
              </a:xfrm>
              <a:custGeom>
                <a:avLst/>
                <a:gdLst>
                  <a:gd name="T0" fmla="*/ 32 w 36"/>
                  <a:gd name="T1" fmla="*/ 0 h 9"/>
                  <a:gd name="T2" fmla="*/ 4 w 36"/>
                  <a:gd name="T3" fmla="*/ 0 h 9"/>
                  <a:gd name="T4" fmla="*/ 0 w 36"/>
                  <a:gd name="T5" fmla="*/ 4 h 9"/>
                  <a:gd name="T6" fmla="*/ 4 w 36"/>
                  <a:gd name="T7" fmla="*/ 9 h 9"/>
                  <a:gd name="T8" fmla="*/ 32 w 36"/>
                  <a:gd name="T9" fmla="*/ 9 h 9"/>
                  <a:gd name="T10" fmla="*/ 36 w 36"/>
                  <a:gd name="T11" fmla="*/ 4 h 9"/>
                  <a:gd name="T12" fmla="*/ 32 w 3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9">
                    <a:moveTo>
                      <a:pt x="3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9"/>
                      <a:pt x="36" y="7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41" name="Freeform 177">
              <a:extLst>
                <a:ext uri="{FF2B5EF4-FFF2-40B4-BE49-F238E27FC236}">
                  <a16:creationId xmlns:a16="http://schemas.microsoft.com/office/drawing/2014/main" xmlns="" id="{46002DAF-3119-4C2E-8C2E-0AF7A60E5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224" y="2108753"/>
              <a:ext cx="190491" cy="247605"/>
            </a:xfrm>
            <a:custGeom>
              <a:avLst/>
              <a:gdLst>
                <a:gd name="T0" fmla="*/ 253 w 258"/>
                <a:gd name="T1" fmla="*/ 303 h 336"/>
                <a:gd name="T2" fmla="*/ 142 w 258"/>
                <a:gd name="T3" fmla="*/ 254 h 336"/>
                <a:gd name="T4" fmla="*/ 232 w 258"/>
                <a:gd name="T5" fmla="*/ 43 h 336"/>
                <a:gd name="T6" fmla="*/ 97 w 258"/>
                <a:gd name="T7" fmla="*/ 235 h 336"/>
                <a:gd name="T8" fmla="*/ 0 w 258"/>
                <a:gd name="T9" fmla="*/ 190 h 336"/>
                <a:gd name="T10" fmla="*/ 258 w 258"/>
                <a:gd name="T11" fmla="*/ 0 h 336"/>
                <a:gd name="T12" fmla="*/ 253 w 258"/>
                <a:gd name="T13" fmla="*/ 303 h 336"/>
                <a:gd name="T14" fmla="*/ 109 w 258"/>
                <a:gd name="T15" fmla="*/ 336 h 336"/>
                <a:gd name="T16" fmla="*/ 92 w 258"/>
                <a:gd name="T17" fmla="*/ 263 h 336"/>
                <a:gd name="T18" fmla="*/ 154 w 258"/>
                <a:gd name="T19" fmla="*/ 287 h 336"/>
                <a:gd name="T20" fmla="*/ 109 w 258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336">
                  <a:moveTo>
                    <a:pt x="253" y="303"/>
                  </a:moveTo>
                  <a:lnTo>
                    <a:pt x="142" y="254"/>
                  </a:lnTo>
                  <a:lnTo>
                    <a:pt x="232" y="43"/>
                  </a:lnTo>
                  <a:lnTo>
                    <a:pt x="97" y="235"/>
                  </a:lnTo>
                  <a:lnTo>
                    <a:pt x="0" y="190"/>
                  </a:lnTo>
                  <a:lnTo>
                    <a:pt x="258" y="0"/>
                  </a:lnTo>
                  <a:lnTo>
                    <a:pt x="253" y="303"/>
                  </a:lnTo>
                  <a:close/>
                  <a:moveTo>
                    <a:pt x="109" y="336"/>
                  </a:moveTo>
                  <a:lnTo>
                    <a:pt x="92" y="263"/>
                  </a:lnTo>
                  <a:lnTo>
                    <a:pt x="154" y="287"/>
                  </a:lnTo>
                  <a:lnTo>
                    <a:pt x="109" y="3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42" name="Group 375">
              <a:extLst>
                <a:ext uri="{FF2B5EF4-FFF2-40B4-BE49-F238E27FC236}">
                  <a16:creationId xmlns:a16="http://schemas.microsoft.com/office/drawing/2014/main" xmlns="" id="{DE9D236A-3028-4189-821D-0F378143C3B8}"/>
                </a:ext>
              </a:extLst>
            </p:cNvPr>
            <p:cNvGrpSpPr/>
            <p:nvPr/>
          </p:nvGrpSpPr>
          <p:grpSpPr>
            <a:xfrm>
              <a:off x="2588012" y="1942037"/>
              <a:ext cx="254496" cy="259673"/>
              <a:chOff x="7426326" y="839788"/>
              <a:chExt cx="546100" cy="557212"/>
            </a:xfrm>
            <a:grpFill/>
          </p:grpSpPr>
          <p:sp>
            <p:nvSpPr>
              <p:cNvPr id="83" name="Freeform 178">
                <a:extLst>
                  <a:ext uri="{FF2B5EF4-FFF2-40B4-BE49-F238E27FC236}">
                    <a16:creationId xmlns:a16="http://schemas.microsoft.com/office/drawing/2014/main" xmlns="" id="{97A91CF1-F9DF-44BB-82DF-9145C4BB17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6326" y="1017588"/>
                <a:ext cx="381000" cy="379412"/>
              </a:xfrm>
              <a:custGeom>
                <a:avLst/>
                <a:gdLst>
                  <a:gd name="T0" fmla="*/ 15 w 101"/>
                  <a:gd name="T1" fmla="*/ 76 h 101"/>
                  <a:gd name="T2" fmla="*/ 9 w 101"/>
                  <a:gd name="T3" fmla="*/ 81 h 101"/>
                  <a:gd name="T4" fmla="*/ 21 w 101"/>
                  <a:gd name="T5" fmla="*/ 92 h 101"/>
                  <a:gd name="T6" fmla="*/ 26 w 101"/>
                  <a:gd name="T7" fmla="*/ 87 h 101"/>
                  <a:gd name="T8" fmla="*/ 43 w 101"/>
                  <a:gd name="T9" fmla="*/ 93 h 101"/>
                  <a:gd name="T10" fmla="*/ 43 w 101"/>
                  <a:gd name="T11" fmla="*/ 101 h 101"/>
                  <a:gd name="T12" fmla="*/ 59 w 101"/>
                  <a:gd name="T13" fmla="*/ 101 h 101"/>
                  <a:gd name="T14" fmla="*/ 59 w 101"/>
                  <a:gd name="T15" fmla="*/ 93 h 101"/>
                  <a:gd name="T16" fmla="*/ 75 w 101"/>
                  <a:gd name="T17" fmla="*/ 86 h 101"/>
                  <a:gd name="T18" fmla="*/ 81 w 101"/>
                  <a:gd name="T19" fmla="*/ 91 h 101"/>
                  <a:gd name="T20" fmla="*/ 92 w 101"/>
                  <a:gd name="T21" fmla="*/ 80 h 101"/>
                  <a:gd name="T22" fmla="*/ 87 w 101"/>
                  <a:gd name="T23" fmla="*/ 75 h 101"/>
                  <a:gd name="T24" fmla="*/ 93 w 101"/>
                  <a:gd name="T25" fmla="*/ 58 h 101"/>
                  <a:gd name="T26" fmla="*/ 101 w 101"/>
                  <a:gd name="T27" fmla="*/ 58 h 101"/>
                  <a:gd name="T28" fmla="*/ 101 w 101"/>
                  <a:gd name="T29" fmla="*/ 42 h 101"/>
                  <a:gd name="T30" fmla="*/ 93 w 101"/>
                  <a:gd name="T31" fmla="*/ 42 h 101"/>
                  <a:gd name="T32" fmla="*/ 86 w 101"/>
                  <a:gd name="T33" fmla="*/ 25 h 101"/>
                  <a:gd name="T34" fmla="*/ 91 w 101"/>
                  <a:gd name="T35" fmla="*/ 20 h 101"/>
                  <a:gd name="T36" fmla="*/ 80 w 101"/>
                  <a:gd name="T37" fmla="*/ 9 h 101"/>
                  <a:gd name="T38" fmla="*/ 74 w 101"/>
                  <a:gd name="T39" fmla="*/ 14 h 101"/>
                  <a:gd name="T40" fmla="*/ 58 w 101"/>
                  <a:gd name="T41" fmla="*/ 7 h 101"/>
                  <a:gd name="T42" fmla="*/ 57 w 101"/>
                  <a:gd name="T43" fmla="*/ 0 h 101"/>
                  <a:gd name="T44" fmla="*/ 41 w 101"/>
                  <a:gd name="T45" fmla="*/ 0 h 101"/>
                  <a:gd name="T46" fmla="*/ 42 w 101"/>
                  <a:gd name="T47" fmla="*/ 8 h 101"/>
                  <a:gd name="T48" fmla="*/ 25 w 101"/>
                  <a:gd name="T49" fmla="*/ 15 h 101"/>
                  <a:gd name="T50" fmla="*/ 20 w 101"/>
                  <a:gd name="T51" fmla="*/ 10 h 101"/>
                  <a:gd name="T52" fmla="*/ 8 w 101"/>
                  <a:gd name="T53" fmla="*/ 21 h 101"/>
                  <a:gd name="T54" fmla="*/ 14 w 101"/>
                  <a:gd name="T55" fmla="*/ 26 h 101"/>
                  <a:gd name="T56" fmla="*/ 7 w 101"/>
                  <a:gd name="T57" fmla="*/ 43 h 101"/>
                  <a:gd name="T58" fmla="*/ 0 w 101"/>
                  <a:gd name="T59" fmla="*/ 43 h 101"/>
                  <a:gd name="T60" fmla="*/ 0 w 101"/>
                  <a:gd name="T61" fmla="*/ 59 h 101"/>
                  <a:gd name="T62" fmla="*/ 7 w 101"/>
                  <a:gd name="T63" fmla="*/ 59 h 101"/>
                  <a:gd name="T64" fmla="*/ 15 w 101"/>
                  <a:gd name="T65" fmla="*/ 76 h 101"/>
                  <a:gd name="T66" fmla="*/ 50 w 101"/>
                  <a:gd name="T67" fmla="*/ 18 h 101"/>
                  <a:gd name="T68" fmla="*/ 82 w 101"/>
                  <a:gd name="T69" fmla="*/ 50 h 101"/>
                  <a:gd name="T70" fmla="*/ 51 w 101"/>
                  <a:gd name="T71" fmla="*/ 83 h 101"/>
                  <a:gd name="T72" fmla="*/ 18 w 101"/>
                  <a:gd name="T73" fmla="*/ 51 h 101"/>
                  <a:gd name="T74" fmla="*/ 50 w 101"/>
                  <a:gd name="T75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1">
                    <a:moveTo>
                      <a:pt x="15" y="76"/>
                    </a:moveTo>
                    <a:cubicBezTo>
                      <a:pt x="9" y="81"/>
                      <a:pt x="9" y="81"/>
                      <a:pt x="9" y="81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1" y="90"/>
                      <a:pt x="37" y="92"/>
                      <a:pt x="43" y="93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5" y="92"/>
                      <a:pt x="71" y="90"/>
                      <a:pt x="75" y="86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92" y="80"/>
                      <a:pt x="92" y="80"/>
                      <a:pt x="92" y="80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90" y="70"/>
                      <a:pt x="92" y="64"/>
                      <a:pt x="9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2" y="36"/>
                      <a:pt x="89" y="30"/>
                      <a:pt x="86" y="25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69" y="11"/>
                      <a:pt x="64" y="8"/>
                      <a:pt x="58" y="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5" y="9"/>
                      <a:pt x="30" y="11"/>
                      <a:pt x="25" y="1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31"/>
                      <a:pt x="8" y="37"/>
                      <a:pt x="7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9" y="65"/>
                      <a:pt x="11" y="71"/>
                      <a:pt x="15" y="76"/>
                    </a:cubicBezTo>
                    <a:moveTo>
                      <a:pt x="50" y="18"/>
                    </a:moveTo>
                    <a:cubicBezTo>
                      <a:pt x="68" y="18"/>
                      <a:pt x="82" y="32"/>
                      <a:pt x="82" y="50"/>
                    </a:cubicBezTo>
                    <a:cubicBezTo>
                      <a:pt x="83" y="68"/>
                      <a:pt x="68" y="82"/>
                      <a:pt x="51" y="83"/>
                    </a:cubicBezTo>
                    <a:cubicBezTo>
                      <a:pt x="33" y="83"/>
                      <a:pt x="18" y="69"/>
                      <a:pt x="18" y="51"/>
                    </a:cubicBezTo>
                    <a:cubicBezTo>
                      <a:pt x="18" y="33"/>
                      <a:pt x="32" y="18"/>
                      <a:pt x="50" y="18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84" name="Freeform 179">
                <a:extLst>
                  <a:ext uri="{FF2B5EF4-FFF2-40B4-BE49-F238E27FC236}">
                    <a16:creationId xmlns:a16="http://schemas.microsoft.com/office/drawing/2014/main" xmlns="" id="{AB9D1CB0-3816-410C-8149-F96725CDC0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12076" y="839788"/>
                <a:ext cx="260350" cy="260350"/>
              </a:xfrm>
              <a:custGeom>
                <a:avLst/>
                <a:gdLst>
                  <a:gd name="T0" fmla="*/ 64 w 69"/>
                  <a:gd name="T1" fmla="*/ 29 h 69"/>
                  <a:gd name="T2" fmla="*/ 69 w 69"/>
                  <a:gd name="T3" fmla="*/ 26 h 69"/>
                  <a:gd name="T4" fmla="*/ 63 w 69"/>
                  <a:gd name="T5" fmla="*/ 15 h 69"/>
                  <a:gd name="T6" fmla="*/ 59 w 69"/>
                  <a:gd name="T7" fmla="*/ 17 h 69"/>
                  <a:gd name="T8" fmla="*/ 51 w 69"/>
                  <a:gd name="T9" fmla="*/ 10 h 69"/>
                  <a:gd name="T10" fmla="*/ 53 w 69"/>
                  <a:gd name="T11" fmla="*/ 5 h 69"/>
                  <a:gd name="T12" fmla="*/ 41 w 69"/>
                  <a:gd name="T13" fmla="*/ 0 h 69"/>
                  <a:gd name="T14" fmla="*/ 39 w 69"/>
                  <a:gd name="T15" fmla="*/ 5 h 69"/>
                  <a:gd name="T16" fmla="*/ 29 w 69"/>
                  <a:gd name="T17" fmla="*/ 5 h 69"/>
                  <a:gd name="T18" fmla="*/ 27 w 69"/>
                  <a:gd name="T19" fmla="*/ 1 h 69"/>
                  <a:gd name="T20" fmla="*/ 15 w 69"/>
                  <a:gd name="T21" fmla="*/ 6 h 69"/>
                  <a:gd name="T22" fmla="*/ 17 w 69"/>
                  <a:gd name="T23" fmla="*/ 10 h 69"/>
                  <a:gd name="T24" fmla="*/ 10 w 69"/>
                  <a:gd name="T25" fmla="*/ 18 h 69"/>
                  <a:gd name="T26" fmla="*/ 5 w 69"/>
                  <a:gd name="T27" fmla="*/ 16 h 69"/>
                  <a:gd name="T28" fmla="*/ 0 w 69"/>
                  <a:gd name="T29" fmla="*/ 28 h 69"/>
                  <a:gd name="T30" fmla="*/ 5 w 69"/>
                  <a:gd name="T31" fmla="*/ 30 h 69"/>
                  <a:gd name="T32" fmla="*/ 5 w 69"/>
                  <a:gd name="T33" fmla="*/ 40 h 69"/>
                  <a:gd name="T34" fmla="*/ 1 w 69"/>
                  <a:gd name="T35" fmla="*/ 43 h 69"/>
                  <a:gd name="T36" fmla="*/ 6 w 69"/>
                  <a:gd name="T37" fmla="*/ 54 h 69"/>
                  <a:gd name="T38" fmla="*/ 11 w 69"/>
                  <a:gd name="T39" fmla="*/ 52 h 69"/>
                  <a:gd name="T40" fmla="*/ 18 w 69"/>
                  <a:gd name="T41" fmla="*/ 59 h 69"/>
                  <a:gd name="T42" fmla="*/ 16 w 69"/>
                  <a:gd name="T43" fmla="*/ 64 h 69"/>
                  <a:gd name="T44" fmla="*/ 28 w 69"/>
                  <a:gd name="T45" fmla="*/ 69 h 69"/>
                  <a:gd name="T46" fmla="*/ 30 w 69"/>
                  <a:gd name="T47" fmla="*/ 64 h 69"/>
                  <a:gd name="T48" fmla="*/ 41 w 69"/>
                  <a:gd name="T49" fmla="*/ 64 h 69"/>
                  <a:gd name="T50" fmla="*/ 43 w 69"/>
                  <a:gd name="T51" fmla="*/ 68 h 69"/>
                  <a:gd name="T52" fmla="*/ 54 w 69"/>
                  <a:gd name="T53" fmla="*/ 63 h 69"/>
                  <a:gd name="T54" fmla="*/ 52 w 69"/>
                  <a:gd name="T55" fmla="*/ 58 h 69"/>
                  <a:gd name="T56" fmla="*/ 59 w 69"/>
                  <a:gd name="T57" fmla="*/ 51 h 69"/>
                  <a:gd name="T58" fmla="*/ 64 w 69"/>
                  <a:gd name="T59" fmla="*/ 53 h 69"/>
                  <a:gd name="T60" fmla="*/ 69 w 69"/>
                  <a:gd name="T61" fmla="*/ 41 h 69"/>
                  <a:gd name="T62" fmla="*/ 64 w 69"/>
                  <a:gd name="T63" fmla="*/ 39 h 69"/>
                  <a:gd name="T64" fmla="*/ 64 w 69"/>
                  <a:gd name="T65" fmla="*/ 29 h 69"/>
                  <a:gd name="T66" fmla="*/ 43 w 69"/>
                  <a:gd name="T67" fmla="*/ 53 h 69"/>
                  <a:gd name="T68" fmla="*/ 35 w 69"/>
                  <a:gd name="T69" fmla="*/ 54 h 69"/>
                  <a:gd name="T70" fmla="*/ 16 w 69"/>
                  <a:gd name="T71" fmla="*/ 43 h 69"/>
                  <a:gd name="T72" fmla="*/ 26 w 69"/>
                  <a:gd name="T73" fmla="*/ 16 h 69"/>
                  <a:gd name="T74" fmla="*/ 34 w 69"/>
                  <a:gd name="T75" fmla="*/ 14 h 69"/>
                  <a:gd name="T76" fmla="*/ 53 w 69"/>
                  <a:gd name="T77" fmla="*/ 26 h 69"/>
                  <a:gd name="T78" fmla="*/ 43 w 69"/>
                  <a:gd name="T79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9" h="69">
                    <a:moveTo>
                      <a:pt x="64" y="29"/>
                    </a:moveTo>
                    <a:cubicBezTo>
                      <a:pt x="69" y="26"/>
                      <a:pt x="69" y="26"/>
                      <a:pt x="69" y="2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7" y="14"/>
                      <a:pt x="54" y="12"/>
                      <a:pt x="51" y="1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4"/>
                      <a:pt x="32" y="5"/>
                      <a:pt x="29" y="5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4" y="13"/>
                      <a:pt x="12" y="15"/>
                      <a:pt x="10" y="1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3"/>
                      <a:pt x="5" y="37"/>
                      <a:pt x="5" y="40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3" y="55"/>
                      <a:pt x="15" y="57"/>
                      <a:pt x="18" y="59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4" y="64"/>
                      <a:pt x="37" y="64"/>
                      <a:pt x="41" y="64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5" y="56"/>
                      <a:pt x="58" y="54"/>
                      <a:pt x="59" y="5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4" y="32"/>
                      <a:pt x="64" y="29"/>
                    </a:cubicBezTo>
                    <a:moveTo>
                      <a:pt x="43" y="53"/>
                    </a:moveTo>
                    <a:cubicBezTo>
                      <a:pt x="40" y="54"/>
                      <a:pt x="38" y="54"/>
                      <a:pt x="35" y="54"/>
                    </a:cubicBezTo>
                    <a:cubicBezTo>
                      <a:pt x="27" y="55"/>
                      <a:pt x="20" y="50"/>
                      <a:pt x="16" y="43"/>
                    </a:cubicBezTo>
                    <a:cubicBezTo>
                      <a:pt x="12" y="33"/>
                      <a:pt x="16" y="21"/>
                      <a:pt x="26" y="16"/>
                    </a:cubicBezTo>
                    <a:cubicBezTo>
                      <a:pt x="29" y="15"/>
                      <a:pt x="32" y="15"/>
                      <a:pt x="34" y="14"/>
                    </a:cubicBezTo>
                    <a:cubicBezTo>
                      <a:pt x="42" y="14"/>
                      <a:pt x="50" y="19"/>
                      <a:pt x="53" y="26"/>
                    </a:cubicBezTo>
                    <a:cubicBezTo>
                      <a:pt x="57" y="36"/>
                      <a:pt x="53" y="48"/>
                      <a:pt x="43" y="53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43" name="Freeform 180">
              <a:extLst>
                <a:ext uri="{FF2B5EF4-FFF2-40B4-BE49-F238E27FC236}">
                  <a16:creationId xmlns:a16="http://schemas.microsoft.com/office/drawing/2014/main" xmlns="" id="{087E8C91-9199-455D-89B6-50B0460F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819" y="4100703"/>
              <a:ext cx="193666" cy="226971"/>
            </a:xfrm>
            <a:custGeom>
              <a:avLst/>
              <a:gdLst>
                <a:gd name="T0" fmla="*/ 71 w 110"/>
                <a:gd name="T1" fmla="*/ 112 h 130"/>
                <a:gd name="T2" fmla="*/ 102 w 110"/>
                <a:gd name="T3" fmla="*/ 55 h 130"/>
                <a:gd name="T4" fmla="*/ 91 w 110"/>
                <a:gd name="T5" fmla="*/ 13 h 130"/>
                <a:gd name="T6" fmla="*/ 80 w 110"/>
                <a:gd name="T7" fmla="*/ 7 h 130"/>
                <a:gd name="T8" fmla="*/ 41 w 110"/>
                <a:gd name="T9" fmla="*/ 22 h 130"/>
                <a:gd name="T10" fmla="*/ 7 w 110"/>
                <a:gd name="T11" fmla="*/ 87 h 130"/>
                <a:gd name="T12" fmla="*/ 17 w 110"/>
                <a:gd name="T13" fmla="*/ 123 h 130"/>
                <a:gd name="T14" fmla="*/ 18 w 110"/>
                <a:gd name="T15" fmla="*/ 123 h 130"/>
                <a:gd name="T16" fmla="*/ 54 w 110"/>
                <a:gd name="T17" fmla="*/ 113 h 130"/>
                <a:gd name="T18" fmla="*/ 78 w 110"/>
                <a:gd name="T19" fmla="*/ 68 h 130"/>
                <a:gd name="T20" fmla="*/ 70 w 110"/>
                <a:gd name="T21" fmla="*/ 42 h 130"/>
                <a:gd name="T22" fmla="*/ 69 w 110"/>
                <a:gd name="T23" fmla="*/ 41 h 130"/>
                <a:gd name="T24" fmla="*/ 44 w 110"/>
                <a:gd name="T25" fmla="*/ 50 h 130"/>
                <a:gd name="T26" fmla="*/ 24 w 110"/>
                <a:gd name="T27" fmla="*/ 87 h 130"/>
                <a:gd name="T28" fmla="*/ 33 w 110"/>
                <a:gd name="T29" fmla="*/ 92 h 130"/>
                <a:gd name="T30" fmla="*/ 53 w 110"/>
                <a:gd name="T31" fmla="*/ 54 h 130"/>
                <a:gd name="T32" fmla="*/ 64 w 110"/>
                <a:gd name="T33" fmla="*/ 50 h 130"/>
                <a:gd name="T34" fmla="*/ 66 w 110"/>
                <a:gd name="T35" fmla="*/ 51 h 130"/>
                <a:gd name="T36" fmla="*/ 69 w 110"/>
                <a:gd name="T37" fmla="*/ 63 h 130"/>
                <a:gd name="T38" fmla="*/ 45 w 110"/>
                <a:gd name="T39" fmla="*/ 107 h 130"/>
                <a:gd name="T40" fmla="*/ 23 w 110"/>
                <a:gd name="T41" fmla="*/ 114 h 130"/>
                <a:gd name="T42" fmla="*/ 14 w 110"/>
                <a:gd name="T43" fmla="*/ 103 h 130"/>
                <a:gd name="T44" fmla="*/ 18 w 110"/>
                <a:gd name="T45" fmla="*/ 87 h 130"/>
                <a:gd name="T46" fmla="*/ 50 w 110"/>
                <a:gd name="T47" fmla="*/ 27 h 130"/>
                <a:gd name="T48" fmla="*/ 75 w 110"/>
                <a:gd name="T49" fmla="*/ 16 h 130"/>
                <a:gd name="T50" fmla="*/ 87 w 110"/>
                <a:gd name="T51" fmla="*/ 22 h 130"/>
                <a:gd name="T52" fmla="*/ 93 w 110"/>
                <a:gd name="T53" fmla="*/ 50 h 130"/>
                <a:gd name="T54" fmla="*/ 62 w 110"/>
                <a:gd name="T55" fmla="*/ 108 h 130"/>
                <a:gd name="T56" fmla="*/ 71 w 110"/>
                <a:gd name="T57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" h="130">
                  <a:moveTo>
                    <a:pt x="71" y="112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0" y="38"/>
                    <a:pt x="106" y="21"/>
                    <a:pt x="91" y="13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6" y="0"/>
                    <a:pt x="50" y="6"/>
                    <a:pt x="41" y="22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7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79" y="47"/>
                    <a:pt x="70" y="42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0" y="36"/>
                    <a:pt x="49" y="40"/>
                    <a:pt x="44" y="50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0"/>
                    <a:pt x="59" y="47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3"/>
                    <a:pt x="71" y="58"/>
                    <a:pt x="69" y="63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1" y="115"/>
                    <a:pt x="31" y="119"/>
                    <a:pt x="23" y="114"/>
                  </a:cubicBezTo>
                  <a:cubicBezTo>
                    <a:pt x="18" y="112"/>
                    <a:pt x="15" y="108"/>
                    <a:pt x="14" y="103"/>
                  </a:cubicBezTo>
                  <a:cubicBezTo>
                    <a:pt x="13" y="99"/>
                    <a:pt x="14" y="94"/>
                    <a:pt x="18" y="8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7" y="13"/>
                    <a:pt x="68" y="12"/>
                    <a:pt x="75" y="1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8" y="28"/>
                    <a:pt x="98" y="40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44" name="Group 380">
              <a:extLst>
                <a:ext uri="{FF2B5EF4-FFF2-40B4-BE49-F238E27FC236}">
                  <a16:creationId xmlns:a16="http://schemas.microsoft.com/office/drawing/2014/main" xmlns="" id="{D4F0AF09-634F-4440-A112-7282E3B63666}"/>
                </a:ext>
              </a:extLst>
            </p:cNvPr>
            <p:cNvGrpSpPr/>
            <p:nvPr/>
          </p:nvGrpSpPr>
          <p:grpSpPr>
            <a:xfrm>
              <a:off x="930075" y="2635979"/>
              <a:ext cx="175334" cy="241179"/>
              <a:chOff x="3868738" y="2328863"/>
              <a:chExt cx="376238" cy="517525"/>
            </a:xfrm>
            <a:grpFill/>
          </p:grpSpPr>
          <p:sp>
            <p:nvSpPr>
              <p:cNvPr id="81" name="Freeform 181">
                <a:extLst>
                  <a:ext uri="{FF2B5EF4-FFF2-40B4-BE49-F238E27FC236}">
                    <a16:creationId xmlns:a16="http://schemas.microsoft.com/office/drawing/2014/main" xmlns="" id="{2477E5E4-C333-4618-A59B-51EE8F9C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738" y="2328863"/>
                <a:ext cx="180975" cy="517525"/>
              </a:xfrm>
              <a:custGeom>
                <a:avLst/>
                <a:gdLst>
                  <a:gd name="T0" fmla="*/ 6 w 48"/>
                  <a:gd name="T1" fmla="*/ 16 h 138"/>
                  <a:gd name="T2" fmla="*/ 1 w 48"/>
                  <a:gd name="T3" fmla="*/ 34 h 138"/>
                  <a:gd name="T4" fmla="*/ 4 w 48"/>
                  <a:gd name="T5" fmla="*/ 48 h 138"/>
                  <a:gd name="T6" fmla="*/ 17 w 48"/>
                  <a:gd name="T7" fmla="*/ 63 h 138"/>
                  <a:gd name="T8" fmla="*/ 17 w 48"/>
                  <a:gd name="T9" fmla="*/ 138 h 138"/>
                  <a:gd name="T10" fmla="*/ 30 w 48"/>
                  <a:gd name="T11" fmla="*/ 138 h 138"/>
                  <a:gd name="T12" fmla="*/ 30 w 48"/>
                  <a:gd name="T13" fmla="*/ 63 h 138"/>
                  <a:gd name="T14" fmla="*/ 44 w 48"/>
                  <a:gd name="T15" fmla="*/ 48 h 138"/>
                  <a:gd name="T16" fmla="*/ 47 w 48"/>
                  <a:gd name="T17" fmla="*/ 34 h 138"/>
                  <a:gd name="T18" fmla="*/ 42 w 48"/>
                  <a:gd name="T19" fmla="*/ 16 h 138"/>
                  <a:gd name="T20" fmla="*/ 32 w 48"/>
                  <a:gd name="T21" fmla="*/ 0 h 138"/>
                  <a:gd name="T22" fmla="*/ 35 w 48"/>
                  <a:gd name="T23" fmla="*/ 33 h 138"/>
                  <a:gd name="T24" fmla="*/ 31 w 48"/>
                  <a:gd name="T25" fmla="*/ 33 h 138"/>
                  <a:gd name="T26" fmla="*/ 27 w 48"/>
                  <a:gd name="T27" fmla="*/ 0 h 138"/>
                  <a:gd name="T28" fmla="*/ 24 w 48"/>
                  <a:gd name="T29" fmla="*/ 0 h 138"/>
                  <a:gd name="T30" fmla="*/ 20 w 48"/>
                  <a:gd name="T31" fmla="*/ 0 h 138"/>
                  <a:gd name="T32" fmla="*/ 17 w 48"/>
                  <a:gd name="T33" fmla="*/ 33 h 138"/>
                  <a:gd name="T34" fmla="*/ 13 w 48"/>
                  <a:gd name="T35" fmla="*/ 33 h 138"/>
                  <a:gd name="T36" fmla="*/ 16 w 48"/>
                  <a:gd name="T37" fmla="*/ 0 h 138"/>
                  <a:gd name="T38" fmla="*/ 6 w 48"/>
                  <a:gd name="T3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38">
                    <a:moveTo>
                      <a:pt x="6" y="16"/>
                    </a:moveTo>
                    <a:cubicBezTo>
                      <a:pt x="4" y="22"/>
                      <a:pt x="1" y="28"/>
                      <a:pt x="1" y="34"/>
                    </a:cubicBezTo>
                    <a:cubicBezTo>
                      <a:pt x="0" y="39"/>
                      <a:pt x="1" y="43"/>
                      <a:pt x="4" y="48"/>
                    </a:cubicBezTo>
                    <a:cubicBezTo>
                      <a:pt x="7" y="53"/>
                      <a:pt x="12" y="60"/>
                      <a:pt x="17" y="63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36" y="60"/>
                      <a:pt x="41" y="53"/>
                      <a:pt x="44" y="48"/>
                    </a:cubicBezTo>
                    <a:cubicBezTo>
                      <a:pt x="46" y="43"/>
                      <a:pt x="48" y="39"/>
                      <a:pt x="47" y="34"/>
                    </a:cubicBezTo>
                    <a:cubicBezTo>
                      <a:pt x="46" y="28"/>
                      <a:pt x="44" y="22"/>
                      <a:pt x="42" y="16"/>
                    </a:cubicBezTo>
                    <a:cubicBezTo>
                      <a:pt x="41" y="12"/>
                      <a:pt x="37" y="1"/>
                      <a:pt x="32" y="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0" y="1"/>
                      <a:pt x="7" y="12"/>
                      <a:pt x="6" y="1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82" name="Freeform 182">
                <a:extLst>
                  <a:ext uri="{FF2B5EF4-FFF2-40B4-BE49-F238E27FC236}">
                    <a16:creationId xmlns:a16="http://schemas.microsoft.com/office/drawing/2014/main" xmlns="" id="{63112BE2-D101-4EA0-94A7-F9B35430B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1" y="2328863"/>
                <a:ext cx="117475" cy="517525"/>
              </a:xfrm>
              <a:custGeom>
                <a:avLst/>
                <a:gdLst>
                  <a:gd name="T0" fmla="*/ 0 w 31"/>
                  <a:gd name="T1" fmla="*/ 39 h 138"/>
                  <a:gd name="T2" fmla="*/ 18 w 31"/>
                  <a:gd name="T3" fmla="*/ 77 h 138"/>
                  <a:gd name="T4" fmla="*/ 18 w 31"/>
                  <a:gd name="T5" fmla="*/ 138 h 138"/>
                  <a:gd name="T6" fmla="*/ 31 w 31"/>
                  <a:gd name="T7" fmla="*/ 138 h 138"/>
                  <a:gd name="T8" fmla="*/ 31 w 31"/>
                  <a:gd name="T9" fmla="*/ 0 h 138"/>
                  <a:gd name="T10" fmla="*/ 18 w 31"/>
                  <a:gd name="T11" fmla="*/ 0 h 138"/>
                  <a:gd name="T12" fmla="*/ 0 w 31"/>
                  <a:gd name="T13" fmla="*/ 3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38">
                    <a:moveTo>
                      <a:pt x="0" y="39"/>
                    </a:moveTo>
                    <a:cubicBezTo>
                      <a:pt x="0" y="73"/>
                      <a:pt x="14" y="77"/>
                      <a:pt x="18" y="77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0" y="0"/>
                      <a:pt x="0" y="39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Group 376">
              <a:extLst>
                <a:ext uri="{FF2B5EF4-FFF2-40B4-BE49-F238E27FC236}">
                  <a16:creationId xmlns:a16="http://schemas.microsoft.com/office/drawing/2014/main" xmlns="" id="{97834BE9-655E-4E05-9971-EF7499A599E4}"/>
                </a:ext>
              </a:extLst>
            </p:cNvPr>
            <p:cNvGrpSpPr/>
            <p:nvPr/>
          </p:nvGrpSpPr>
          <p:grpSpPr>
            <a:xfrm>
              <a:off x="2364576" y="2212071"/>
              <a:ext cx="227122" cy="220464"/>
              <a:chOff x="6946901" y="1419225"/>
              <a:chExt cx="487363" cy="473075"/>
            </a:xfrm>
            <a:grpFill/>
          </p:grpSpPr>
          <p:sp>
            <p:nvSpPr>
              <p:cNvPr id="76" name="Freeform 183">
                <a:extLst>
                  <a:ext uri="{FF2B5EF4-FFF2-40B4-BE49-F238E27FC236}">
                    <a16:creationId xmlns:a16="http://schemas.microsoft.com/office/drawing/2014/main" xmlns="" id="{66D1F442-DCD0-4B0E-89C2-D724D6B19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901" y="1419225"/>
                <a:ext cx="487363" cy="300037"/>
              </a:xfrm>
              <a:custGeom>
                <a:avLst/>
                <a:gdLst>
                  <a:gd name="T0" fmla="*/ 130 w 130"/>
                  <a:gd name="T1" fmla="*/ 66 h 80"/>
                  <a:gd name="T2" fmla="*/ 116 w 130"/>
                  <a:gd name="T3" fmla="*/ 52 h 80"/>
                  <a:gd name="T4" fmla="*/ 118 w 130"/>
                  <a:gd name="T5" fmla="*/ 40 h 80"/>
                  <a:gd name="T6" fmla="*/ 78 w 130"/>
                  <a:gd name="T7" fmla="*/ 0 h 80"/>
                  <a:gd name="T8" fmla="*/ 38 w 130"/>
                  <a:gd name="T9" fmla="*/ 39 h 80"/>
                  <a:gd name="T10" fmla="*/ 23 w 130"/>
                  <a:gd name="T11" fmla="*/ 34 h 80"/>
                  <a:gd name="T12" fmla="*/ 0 w 130"/>
                  <a:gd name="T13" fmla="*/ 57 h 80"/>
                  <a:gd name="T14" fmla="*/ 23 w 130"/>
                  <a:gd name="T15" fmla="*/ 80 h 80"/>
                  <a:gd name="T16" fmla="*/ 76 w 130"/>
                  <a:gd name="T17" fmla="*/ 80 h 80"/>
                  <a:gd name="T18" fmla="*/ 78 w 130"/>
                  <a:gd name="T19" fmla="*/ 80 h 80"/>
                  <a:gd name="T20" fmla="*/ 116 w 130"/>
                  <a:gd name="T21" fmla="*/ 80 h 80"/>
                  <a:gd name="T22" fmla="*/ 130 w 130"/>
                  <a:gd name="T23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80">
                    <a:moveTo>
                      <a:pt x="130" y="66"/>
                    </a:moveTo>
                    <a:cubicBezTo>
                      <a:pt x="130" y="58"/>
                      <a:pt x="124" y="52"/>
                      <a:pt x="116" y="52"/>
                    </a:cubicBezTo>
                    <a:cubicBezTo>
                      <a:pt x="118" y="48"/>
                      <a:pt x="118" y="44"/>
                      <a:pt x="118" y="40"/>
                    </a:cubicBezTo>
                    <a:cubicBezTo>
                      <a:pt x="118" y="18"/>
                      <a:pt x="100" y="0"/>
                      <a:pt x="78" y="0"/>
                    </a:cubicBezTo>
                    <a:cubicBezTo>
                      <a:pt x="56" y="0"/>
                      <a:pt x="38" y="18"/>
                      <a:pt x="38" y="39"/>
                    </a:cubicBezTo>
                    <a:cubicBezTo>
                      <a:pt x="34" y="36"/>
                      <a:pt x="29" y="34"/>
                      <a:pt x="23" y="34"/>
                    </a:cubicBezTo>
                    <a:cubicBezTo>
                      <a:pt x="10" y="34"/>
                      <a:pt x="0" y="44"/>
                      <a:pt x="0" y="57"/>
                    </a:cubicBezTo>
                    <a:cubicBezTo>
                      <a:pt x="0" y="70"/>
                      <a:pt x="10" y="80"/>
                      <a:pt x="23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116" y="80"/>
                      <a:pt x="116" y="80"/>
                      <a:pt x="116" y="80"/>
                    </a:cubicBezTo>
                    <a:cubicBezTo>
                      <a:pt x="124" y="80"/>
                      <a:pt x="130" y="74"/>
                      <a:pt x="130" y="6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77" name="Rectangle 184">
                <a:extLst>
                  <a:ext uri="{FF2B5EF4-FFF2-40B4-BE49-F238E27FC236}">
                    <a16:creationId xmlns:a16="http://schemas.microsoft.com/office/drawing/2014/main" xmlns="" id="{66F0DF6A-F895-45B2-8CA3-9765A8B0D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6751" y="1749425"/>
                <a:ext cx="42863" cy="9048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78" name="Rectangle 185">
                <a:extLst>
                  <a:ext uri="{FF2B5EF4-FFF2-40B4-BE49-F238E27FC236}">
                    <a16:creationId xmlns:a16="http://schemas.microsoft.com/office/drawing/2014/main" xmlns="" id="{6F41015E-74F5-4FAE-8E96-B796EBF51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8351" y="1798638"/>
                <a:ext cx="41275" cy="93662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79" name="Rectangle 186">
                <a:extLst>
                  <a:ext uri="{FF2B5EF4-FFF2-40B4-BE49-F238E27FC236}">
                    <a16:creationId xmlns:a16="http://schemas.microsoft.com/office/drawing/2014/main" xmlns="" id="{2B49D8A0-102E-455B-887D-9B49459D8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9951" y="1749425"/>
                <a:ext cx="41275" cy="9048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80" name="Rectangle 187">
                <a:extLst>
                  <a:ext uri="{FF2B5EF4-FFF2-40B4-BE49-F238E27FC236}">
                    <a16:creationId xmlns:a16="http://schemas.microsoft.com/office/drawing/2014/main" xmlns="" id="{A2241CD5-0691-4AF0-97E2-A596120D0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1551" y="1798638"/>
                <a:ext cx="46038" cy="93662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46" name="Freeform 188">
              <a:extLst>
                <a:ext uri="{FF2B5EF4-FFF2-40B4-BE49-F238E27FC236}">
                  <a16:creationId xmlns:a16="http://schemas.microsoft.com/office/drawing/2014/main" xmlns="" id="{DD4F2983-C920-408B-8EA6-DC98B758C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615" y="2354771"/>
              <a:ext cx="180967" cy="147610"/>
            </a:xfrm>
            <a:custGeom>
              <a:avLst/>
              <a:gdLst>
                <a:gd name="T0" fmla="*/ 202 w 244"/>
                <a:gd name="T1" fmla="*/ 0 h 201"/>
                <a:gd name="T2" fmla="*/ 88 w 244"/>
                <a:gd name="T3" fmla="*/ 113 h 201"/>
                <a:gd name="T4" fmla="*/ 45 w 244"/>
                <a:gd name="T5" fmla="*/ 71 h 201"/>
                <a:gd name="T6" fmla="*/ 0 w 244"/>
                <a:gd name="T7" fmla="*/ 116 h 201"/>
                <a:gd name="T8" fmla="*/ 43 w 244"/>
                <a:gd name="T9" fmla="*/ 158 h 201"/>
                <a:gd name="T10" fmla="*/ 88 w 244"/>
                <a:gd name="T11" fmla="*/ 201 h 201"/>
                <a:gd name="T12" fmla="*/ 133 w 244"/>
                <a:gd name="T13" fmla="*/ 158 h 201"/>
                <a:gd name="T14" fmla="*/ 244 w 244"/>
                <a:gd name="T15" fmla="*/ 45 h 201"/>
                <a:gd name="T16" fmla="*/ 202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202" y="0"/>
                  </a:moveTo>
                  <a:lnTo>
                    <a:pt x="88" y="113"/>
                  </a:lnTo>
                  <a:lnTo>
                    <a:pt x="45" y="71"/>
                  </a:lnTo>
                  <a:lnTo>
                    <a:pt x="0" y="116"/>
                  </a:lnTo>
                  <a:lnTo>
                    <a:pt x="43" y="158"/>
                  </a:lnTo>
                  <a:lnTo>
                    <a:pt x="88" y="201"/>
                  </a:lnTo>
                  <a:lnTo>
                    <a:pt x="133" y="158"/>
                  </a:lnTo>
                  <a:lnTo>
                    <a:pt x="244" y="45"/>
                  </a:lnTo>
                  <a:lnTo>
                    <a:pt x="2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47" name="Group 386">
              <a:extLst>
                <a:ext uri="{FF2B5EF4-FFF2-40B4-BE49-F238E27FC236}">
                  <a16:creationId xmlns:a16="http://schemas.microsoft.com/office/drawing/2014/main" xmlns="" id="{524B8DA3-A6A2-4CE8-87D0-A6BF7AD393C8}"/>
                </a:ext>
              </a:extLst>
            </p:cNvPr>
            <p:cNvGrpSpPr/>
            <p:nvPr/>
          </p:nvGrpSpPr>
          <p:grpSpPr>
            <a:xfrm>
              <a:off x="3234592" y="3352115"/>
              <a:ext cx="161279" cy="190870"/>
              <a:chOff x="8813801" y="3865563"/>
              <a:chExt cx="346075" cy="409574"/>
            </a:xfrm>
            <a:grpFill/>
          </p:grpSpPr>
          <p:sp>
            <p:nvSpPr>
              <p:cNvPr id="74" name="Freeform 189">
                <a:extLst>
                  <a:ext uri="{FF2B5EF4-FFF2-40B4-BE49-F238E27FC236}">
                    <a16:creationId xmlns:a16="http://schemas.microsoft.com/office/drawing/2014/main" xmlns="" id="{CB74A97A-AFFF-4659-8ADA-34EF75530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3801" y="3940175"/>
                <a:ext cx="346075" cy="334962"/>
              </a:xfrm>
              <a:custGeom>
                <a:avLst/>
                <a:gdLst>
                  <a:gd name="T0" fmla="*/ 46 w 92"/>
                  <a:gd name="T1" fmla="*/ 89 h 89"/>
                  <a:gd name="T2" fmla="*/ 92 w 92"/>
                  <a:gd name="T3" fmla="*/ 43 h 89"/>
                  <a:gd name="T4" fmla="*/ 63 w 92"/>
                  <a:gd name="T5" fmla="*/ 0 h 89"/>
                  <a:gd name="T6" fmla="*/ 57 w 92"/>
                  <a:gd name="T7" fmla="*/ 9 h 89"/>
                  <a:gd name="T8" fmla="*/ 82 w 92"/>
                  <a:gd name="T9" fmla="*/ 43 h 89"/>
                  <a:gd name="T10" fmla="*/ 46 w 92"/>
                  <a:gd name="T11" fmla="*/ 79 h 89"/>
                  <a:gd name="T12" fmla="*/ 10 w 92"/>
                  <a:gd name="T13" fmla="*/ 43 h 89"/>
                  <a:gd name="T14" fmla="*/ 35 w 92"/>
                  <a:gd name="T15" fmla="*/ 9 h 89"/>
                  <a:gd name="T16" fmla="*/ 28 w 92"/>
                  <a:gd name="T17" fmla="*/ 0 h 89"/>
                  <a:gd name="T18" fmla="*/ 0 w 92"/>
                  <a:gd name="T19" fmla="*/ 43 h 89"/>
                  <a:gd name="T20" fmla="*/ 46 w 92"/>
                  <a:gd name="T2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89">
                    <a:moveTo>
                      <a:pt x="46" y="89"/>
                    </a:moveTo>
                    <a:cubicBezTo>
                      <a:pt x="71" y="89"/>
                      <a:pt x="92" y="68"/>
                      <a:pt x="92" y="43"/>
                    </a:cubicBezTo>
                    <a:cubicBezTo>
                      <a:pt x="92" y="24"/>
                      <a:pt x="80" y="7"/>
                      <a:pt x="63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1" y="13"/>
                      <a:pt x="82" y="27"/>
                      <a:pt x="82" y="43"/>
                    </a:cubicBezTo>
                    <a:cubicBezTo>
                      <a:pt x="82" y="63"/>
                      <a:pt x="66" y="79"/>
                      <a:pt x="46" y="79"/>
                    </a:cubicBezTo>
                    <a:cubicBezTo>
                      <a:pt x="26" y="79"/>
                      <a:pt x="10" y="63"/>
                      <a:pt x="10" y="43"/>
                    </a:cubicBezTo>
                    <a:cubicBezTo>
                      <a:pt x="10" y="27"/>
                      <a:pt x="20" y="13"/>
                      <a:pt x="35" y="9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7"/>
                      <a:pt x="0" y="24"/>
                      <a:pt x="0" y="43"/>
                    </a:cubicBezTo>
                    <a:cubicBezTo>
                      <a:pt x="0" y="68"/>
                      <a:pt x="20" y="89"/>
                      <a:pt x="46" y="89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75" name="Freeform 190">
                <a:extLst>
                  <a:ext uri="{FF2B5EF4-FFF2-40B4-BE49-F238E27FC236}">
                    <a16:creationId xmlns:a16="http://schemas.microsoft.com/office/drawing/2014/main" xmlns="" id="{3F57CEA1-93CA-475F-9B84-9311D9B44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88" y="3865563"/>
                <a:ext cx="160338" cy="120650"/>
              </a:xfrm>
              <a:custGeom>
                <a:avLst/>
                <a:gdLst>
                  <a:gd name="T0" fmla="*/ 33 w 101"/>
                  <a:gd name="T1" fmla="*/ 66 h 76"/>
                  <a:gd name="T2" fmla="*/ 40 w 101"/>
                  <a:gd name="T3" fmla="*/ 76 h 76"/>
                  <a:gd name="T4" fmla="*/ 52 w 101"/>
                  <a:gd name="T5" fmla="*/ 76 h 76"/>
                  <a:gd name="T6" fmla="*/ 61 w 101"/>
                  <a:gd name="T7" fmla="*/ 76 h 76"/>
                  <a:gd name="T8" fmla="*/ 71 w 101"/>
                  <a:gd name="T9" fmla="*/ 66 h 76"/>
                  <a:gd name="T10" fmla="*/ 85 w 101"/>
                  <a:gd name="T11" fmla="*/ 45 h 76"/>
                  <a:gd name="T12" fmla="*/ 101 w 101"/>
                  <a:gd name="T13" fmla="*/ 21 h 76"/>
                  <a:gd name="T14" fmla="*/ 85 w 101"/>
                  <a:gd name="T15" fmla="*/ 0 h 76"/>
                  <a:gd name="T16" fmla="*/ 52 w 101"/>
                  <a:gd name="T17" fmla="*/ 0 h 76"/>
                  <a:gd name="T18" fmla="*/ 16 w 101"/>
                  <a:gd name="T19" fmla="*/ 0 h 76"/>
                  <a:gd name="T20" fmla="*/ 0 w 101"/>
                  <a:gd name="T21" fmla="*/ 21 h 76"/>
                  <a:gd name="T22" fmla="*/ 19 w 101"/>
                  <a:gd name="T23" fmla="*/ 45 h 76"/>
                  <a:gd name="T24" fmla="*/ 33 w 101"/>
                  <a:gd name="T25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76">
                    <a:moveTo>
                      <a:pt x="33" y="66"/>
                    </a:moveTo>
                    <a:lnTo>
                      <a:pt x="40" y="76"/>
                    </a:lnTo>
                    <a:lnTo>
                      <a:pt x="52" y="76"/>
                    </a:lnTo>
                    <a:lnTo>
                      <a:pt x="61" y="76"/>
                    </a:lnTo>
                    <a:lnTo>
                      <a:pt x="71" y="66"/>
                    </a:lnTo>
                    <a:lnTo>
                      <a:pt x="85" y="45"/>
                    </a:lnTo>
                    <a:lnTo>
                      <a:pt x="101" y="21"/>
                    </a:lnTo>
                    <a:lnTo>
                      <a:pt x="85" y="0"/>
                    </a:lnTo>
                    <a:lnTo>
                      <a:pt x="52" y="0"/>
                    </a:lnTo>
                    <a:lnTo>
                      <a:pt x="16" y="0"/>
                    </a:lnTo>
                    <a:lnTo>
                      <a:pt x="0" y="21"/>
                    </a:lnTo>
                    <a:lnTo>
                      <a:pt x="19" y="45"/>
                    </a:lnTo>
                    <a:lnTo>
                      <a:pt x="33" y="6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grpSp>
          <p:nvGrpSpPr>
            <p:cNvPr id="48" name="Group 379">
              <a:extLst>
                <a:ext uri="{FF2B5EF4-FFF2-40B4-BE49-F238E27FC236}">
                  <a16:creationId xmlns:a16="http://schemas.microsoft.com/office/drawing/2014/main" xmlns="" id="{5CEA0C2F-2864-423B-BDF4-FAA72487A0C2}"/>
                </a:ext>
              </a:extLst>
            </p:cNvPr>
            <p:cNvGrpSpPr/>
            <p:nvPr/>
          </p:nvGrpSpPr>
          <p:grpSpPr>
            <a:xfrm>
              <a:off x="1000367" y="2311943"/>
              <a:ext cx="138345" cy="229341"/>
              <a:chOff x="4019551" y="1633538"/>
              <a:chExt cx="296862" cy="492124"/>
            </a:xfrm>
            <a:grpFill/>
          </p:grpSpPr>
          <p:sp>
            <p:nvSpPr>
              <p:cNvPr id="72" name="Freeform 191">
                <a:extLst>
                  <a:ext uri="{FF2B5EF4-FFF2-40B4-BE49-F238E27FC236}">
                    <a16:creationId xmlns:a16="http://schemas.microsoft.com/office/drawing/2014/main" xmlns="" id="{C52B0342-0E23-48E0-B5E1-EEF954780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551" y="1708150"/>
                <a:ext cx="255588" cy="417512"/>
              </a:xfrm>
              <a:custGeom>
                <a:avLst/>
                <a:gdLst>
                  <a:gd name="T0" fmla="*/ 2 w 161"/>
                  <a:gd name="T1" fmla="*/ 263 h 263"/>
                  <a:gd name="T2" fmla="*/ 45 w 161"/>
                  <a:gd name="T3" fmla="*/ 235 h 263"/>
                  <a:gd name="T4" fmla="*/ 132 w 161"/>
                  <a:gd name="T5" fmla="*/ 71 h 263"/>
                  <a:gd name="T6" fmla="*/ 161 w 161"/>
                  <a:gd name="T7" fmla="*/ 19 h 263"/>
                  <a:gd name="T8" fmla="*/ 151 w 161"/>
                  <a:gd name="T9" fmla="*/ 14 h 263"/>
                  <a:gd name="T10" fmla="*/ 144 w 161"/>
                  <a:gd name="T11" fmla="*/ 12 h 263"/>
                  <a:gd name="T12" fmla="*/ 135 w 161"/>
                  <a:gd name="T13" fmla="*/ 7 h 263"/>
                  <a:gd name="T14" fmla="*/ 116 w 161"/>
                  <a:gd name="T15" fmla="*/ 0 h 263"/>
                  <a:gd name="T16" fmla="*/ 106 w 161"/>
                  <a:gd name="T17" fmla="*/ 17 h 263"/>
                  <a:gd name="T18" fmla="*/ 102 w 161"/>
                  <a:gd name="T19" fmla="*/ 26 h 263"/>
                  <a:gd name="T20" fmla="*/ 97 w 161"/>
                  <a:gd name="T21" fmla="*/ 36 h 263"/>
                  <a:gd name="T22" fmla="*/ 64 w 161"/>
                  <a:gd name="T23" fmla="*/ 95 h 263"/>
                  <a:gd name="T24" fmla="*/ 0 w 161"/>
                  <a:gd name="T25" fmla="*/ 216 h 263"/>
                  <a:gd name="T26" fmla="*/ 2 w 161"/>
                  <a:gd name="T27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263">
                    <a:moveTo>
                      <a:pt x="2" y="263"/>
                    </a:moveTo>
                    <a:lnTo>
                      <a:pt x="45" y="235"/>
                    </a:lnTo>
                    <a:lnTo>
                      <a:pt x="132" y="71"/>
                    </a:lnTo>
                    <a:lnTo>
                      <a:pt x="161" y="19"/>
                    </a:lnTo>
                    <a:lnTo>
                      <a:pt x="151" y="14"/>
                    </a:lnTo>
                    <a:lnTo>
                      <a:pt x="144" y="12"/>
                    </a:lnTo>
                    <a:lnTo>
                      <a:pt x="135" y="7"/>
                    </a:lnTo>
                    <a:lnTo>
                      <a:pt x="116" y="0"/>
                    </a:lnTo>
                    <a:lnTo>
                      <a:pt x="106" y="17"/>
                    </a:lnTo>
                    <a:lnTo>
                      <a:pt x="102" y="26"/>
                    </a:lnTo>
                    <a:lnTo>
                      <a:pt x="97" y="36"/>
                    </a:lnTo>
                    <a:lnTo>
                      <a:pt x="64" y="95"/>
                    </a:lnTo>
                    <a:lnTo>
                      <a:pt x="0" y="216"/>
                    </a:lnTo>
                    <a:lnTo>
                      <a:pt x="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73" name="Freeform 192">
                <a:extLst>
                  <a:ext uri="{FF2B5EF4-FFF2-40B4-BE49-F238E27FC236}">
                    <a16:creationId xmlns:a16="http://schemas.microsoft.com/office/drawing/2014/main" xmlns="" id="{6D3B4158-DC8E-41D1-ADC2-692B2136A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1633538"/>
                <a:ext cx="101600" cy="82550"/>
              </a:xfrm>
              <a:custGeom>
                <a:avLst/>
                <a:gdLst>
                  <a:gd name="T0" fmla="*/ 19 w 64"/>
                  <a:gd name="T1" fmla="*/ 0 h 52"/>
                  <a:gd name="T2" fmla="*/ 0 w 64"/>
                  <a:gd name="T3" fmla="*/ 33 h 52"/>
                  <a:gd name="T4" fmla="*/ 33 w 64"/>
                  <a:gd name="T5" fmla="*/ 47 h 52"/>
                  <a:gd name="T6" fmla="*/ 42 w 64"/>
                  <a:gd name="T7" fmla="*/ 52 h 52"/>
                  <a:gd name="T8" fmla="*/ 45 w 64"/>
                  <a:gd name="T9" fmla="*/ 52 h 52"/>
                  <a:gd name="T10" fmla="*/ 47 w 64"/>
                  <a:gd name="T11" fmla="*/ 50 h 52"/>
                  <a:gd name="T12" fmla="*/ 52 w 64"/>
                  <a:gd name="T13" fmla="*/ 40 h 52"/>
                  <a:gd name="T14" fmla="*/ 64 w 64"/>
                  <a:gd name="T15" fmla="*/ 19 h 52"/>
                  <a:gd name="T16" fmla="*/ 19 w 64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52">
                    <a:moveTo>
                      <a:pt x="19" y="0"/>
                    </a:moveTo>
                    <a:lnTo>
                      <a:pt x="0" y="33"/>
                    </a:lnTo>
                    <a:lnTo>
                      <a:pt x="33" y="47"/>
                    </a:lnTo>
                    <a:lnTo>
                      <a:pt x="42" y="52"/>
                    </a:lnTo>
                    <a:lnTo>
                      <a:pt x="45" y="52"/>
                    </a:lnTo>
                    <a:lnTo>
                      <a:pt x="47" y="50"/>
                    </a:lnTo>
                    <a:lnTo>
                      <a:pt x="52" y="40"/>
                    </a:lnTo>
                    <a:lnTo>
                      <a:pt x="64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49" name="Freeform 193">
              <a:extLst>
                <a:ext uri="{FF2B5EF4-FFF2-40B4-BE49-F238E27FC236}">
                  <a16:creationId xmlns:a16="http://schemas.microsoft.com/office/drawing/2014/main" xmlns="" id="{6FC5842D-B26B-4634-9F95-D491F2F513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6362" y="3905476"/>
              <a:ext cx="193666" cy="192053"/>
            </a:xfrm>
            <a:custGeom>
              <a:avLst/>
              <a:gdLst>
                <a:gd name="T0" fmla="*/ 75 w 111"/>
                <a:gd name="T1" fmla="*/ 0 h 110"/>
                <a:gd name="T2" fmla="*/ 80 w 111"/>
                <a:gd name="T3" fmla="*/ 0 h 110"/>
                <a:gd name="T4" fmla="*/ 97 w 111"/>
                <a:gd name="T5" fmla="*/ 43 h 110"/>
                <a:gd name="T6" fmla="*/ 66 w 111"/>
                <a:gd name="T7" fmla="*/ 49 h 110"/>
                <a:gd name="T8" fmla="*/ 59 w 111"/>
                <a:gd name="T9" fmla="*/ 55 h 110"/>
                <a:gd name="T10" fmla="*/ 39 w 111"/>
                <a:gd name="T11" fmla="*/ 75 h 110"/>
                <a:gd name="T12" fmla="*/ 48 w 111"/>
                <a:gd name="T13" fmla="*/ 85 h 110"/>
                <a:gd name="T14" fmla="*/ 44 w 111"/>
                <a:gd name="T15" fmla="*/ 91 h 110"/>
                <a:gd name="T16" fmla="*/ 39 w 111"/>
                <a:gd name="T17" fmla="*/ 94 h 110"/>
                <a:gd name="T18" fmla="*/ 29 w 111"/>
                <a:gd name="T19" fmla="*/ 85 h 110"/>
                <a:gd name="T20" fmla="*/ 23 w 111"/>
                <a:gd name="T21" fmla="*/ 90 h 110"/>
                <a:gd name="T22" fmla="*/ 32 w 111"/>
                <a:gd name="T23" fmla="*/ 101 h 110"/>
                <a:gd name="T24" fmla="*/ 29 w 111"/>
                <a:gd name="T25" fmla="*/ 106 h 110"/>
                <a:gd name="T26" fmla="*/ 23 w 111"/>
                <a:gd name="T27" fmla="*/ 110 h 110"/>
                <a:gd name="T28" fmla="*/ 15 w 111"/>
                <a:gd name="T29" fmla="*/ 103 h 110"/>
                <a:gd name="T30" fmla="*/ 13 w 111"/>
                <a:gd name="T31" fmla="*/ 101 h 110"/>
                <a:gd name="T32" fmla="*/ 9 w 111"/>
                <a:gd name="T33" fmla="*/ 103 h 110"/>
                <a:gd name="T34" fmla="*/ 0 w 111"/>
                <a:gd name="T35" fmla="*/ 97 h 110"/>
                <a:gd name="T36" fmla="*/ 0 w 111"/>
                <a:gd name="T37" fmla="*/ 95 h 110"/>
                <a:gd name="T38" fmla="*/ 8 w 111"/>
                <a:gd name="T39" fmla="*/ 85 h 110"/>
                <a:gd name="T40" fmla="*/ 55 w 111"/>
                <a:gd name="T41" fmla="*/ 38 h 110"/>
                <a:gd name="T42" fmla="*/ 52 w 111"/>
                <a:gd name="T43" fmla="*/ 28 h 110"/>
                <a:gd name="T44" fmla="*/ 75 w 111"/>
                <a:gd name="T45" fmla="*/ 0 h 110"/>
                <a:gd name="T46" fmla="*/ 67 w 111"/>
                <a:gd name="T47" fmla="*/ 26 h 110"/>
                <a:gd name="T48" fmla="*/ 88 w 111"/>
                <a:gd name="T49" fmla="*/ 31 h 110"/>
                <a:gd name="T50" fmla="*/ 76 w 111"/>
                <a:gd name="T51" fmla="*/ 15 h 110"/>
                <a:gd name="T52" fmla="*/ 67 w 111"/>
                <a:gd name="T53" fmla="*/ 2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110">
                  <a:moveTo>
                    <a:pt x="75" y="0"/>
                  </a:moveTo>
                  <a:cubicBezTo>
                    <a:pt x="77" y="0"/>
                    <a:pt x="79" y="0"/>
                    <a:pt x="80" y="0"/>
                  </a:cubicBezTo>
                  <a:cubicBezTo>
                    <a:pt x="100" y="1"/>
                    <a:pt x="111" y="28"/>
                    <a:pt x="97" y="43"/>
                  </a:cubicBezTo>
                  <a:cubicBezTo>
                    <a:pt x="91" y="50"/>
                    <a:pt x="77" y="55"/>
                    <a:pt x="66" y="49"/>
                  </a:cubicBezTo>
                  <a:cubicBezTo>
                    <a:pt x="63" y="50"/>
                    <a:pt x="61" y="52"/>
                    <a:pt x="59" y="55"/>
                  </a:cubicBezTo>
                  <a:cubicBezTo>
                    <a:pt x="53" y="61"/>
                    <a:pt x="46" y="68"/>
                    <a:pt x="39" y="75"/>
                  </a:cubicBezTo>
                  <a:cubicBezTo>
                    <a:pt x="40" y="78"/>
                    <a:pt x="48" y="81"/>
                    <a:pt x="48" y="85"/>
                  </a:cubicBezTo>
                  <a:cubicBezTo>
                    <a:pt x="48" y="88"/>
                    <a:pt x="44" y="91"/>
                    <a:pt x="44" y="91"/>
                  </a:cubicBezTo>
                  <a:cubicBezTo>
                    <a:pt x="44" y="91"/>
                    <a:pt x="41" y="94"/>
                    <a:pt x="39" y="94"/>
                  </a:cubicBezTo>
                  <a:cubicBezTo>
                    <a:pt x="35" y="94"/>
                    <a:pt x="32" y="87"/>
                    <a:pt x="29" y="85"/>
                  </a:cubicBezTo>
                  <a:cubicBezTo>
                    <a:pt x="27" y="87"/>
                    <a:pt x="25" y="89"/>
                    <a:pt x="23" y="90"/>
                  </a:cubicBezTo>
                  <a:cubicBezTo>
                    <a:pt x="25" y="94"/>
                    <a:pt x="32" y="96"/>
                    <a:pt x="32" y="101"/>
                  </a:cubicBezTo>
                  <a:cubicBezTo>
                    <a:pt x="32" y="103"/>
                    <a:pt x="29" y="106"/>
                    <a:pt x="29" y="106"/>
                  </a:cubicBezTo>
                  <a:cubicBezTo>
                    <a:pt x="29" y="106"/>
                    <a:pt x="26" y="110"/>
                    <a:pt x="23" y="110"/>
                  </a:cubicBezTo>
                  <a:cubicBezTo>
                    <a:pt x="20" y="110"/>
                    <a:pt x="15" y="103"/>
                    <a:pt x="15" y="103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3" y="101"/>
                    <a:pt x="10" y="103"/>
                    <a:pt x="9" y="103"/>
                  </a:cubicBezTo>
                  <a:cubicBezTo>
                    <a:pt x="4" y="104"/>
                    <a:pt x="1" y="100"/>
                    <a:pt x="0" y="97"/>
                  </a:cubicBezTo>
                  <a:cubicBezTo>
                    <a:pt x="0" y="96"/>
                    <a:pt x="0" y="95"/>
                    <a:pt x="0" y="95"/>
                  </a:cubicBezTo>
                  <a:cubicBezTo>
                    <a:pt x="2" y="91"/>
                    <a:pt x="5" y="88"/>
                    <a:pt x="8" y="85"/>
                  </a:cubicBezTo>
                  <a:cubicBezTo>
                    <a:pt x="24" y="69"/>
                    <a:pt x="40" y="53"/>
                    <a:pt x="55" y="38"/>
                  </a:cubicBezTo>
                  <a:cubicBezTo>
                    <a:pt x="54" y="35"/>
                    <a:pt x="53" y="32"/>
                    <a:pt x="52" y="28"/>
                  </a:cubicBezTo>
                  <a:cubicBezTo>
                    <a:pt x="51" y="12"/>
                    <a:pt x="62" y="3"/>
                    <a:pt x="75" y="0"/>
                  </a:cubicBezTo>
                  <a:close/>
                  <a:moveTo>
                    <a:pt x="67" y="26"/>
                  </a:moveTo>
                  <a:cubicBezTo>
                    <a:pt x="67" y="38"/>
                    <a:pt x="83" y="40"/>
                    <a:pt x="88" y="31"/>
                  </a:cubicBezTo>
                  <a:cubicBezTo>
                    <a:pt x="92" y="22"/>
                    <a:pt x="84" y="14"/>
                    <a:pt x="76" y="15"/>
                  </a:cubicBezTo>
                  <a:cubicBezTo>
                    <a:pt x="71" y="16"/>
                    <a:pt x="67" y="20"/>
                    <a:pt x="67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sp>
          <p:nvSpPr>
            <p:cNvPr id="50" name="Freeform 194">
              <a:extLst>
                <a:ext uri="{FF2B5EF4-FFF2-40B4-BE49-F238E27FC236}">
                  <a16:creationId xmlns:a16="http://schemas.microsoft.com/office/drawing/2014/main" xmlns="" id="{1EA36946-C87E-43E5-BB96-39A4029741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426" y="2922993"/>
              <a:ext cx="222240" cy="176180"/>
            </a:xfrm>
            <a:custGeom>
              <a:avLst/>
              <a:gdLst>
                <a:gd name="T0" fmla="*/ 110 w 127"/>
                <a:gd name="T1" fmla="*/ 9 h 101"/>
                <a:gd name="T2" fmla="*/ 107 w 127"/>
                <a:gd name="T3" fmla="*/ 7 h 101"/>
                <a:gd name="T4" fmla="*/ 57 w 127"/>
                <a:gd name="T5" fmla="*/ 0 h 101"/>
                <a:gd name="T6" fmla="*/ 18 w 127"/>
                <a:gd name="T7" fmla="*/ 15 h 101"/>
                <a:gd name="T8" fmla="*/ 18 w 127"/>
                <a:gd name="T9" fmla="*/ 15 h 101"/>
                <a:gd name="T10" fmla="*/ 17 w 127"/>
                <a:gd name="T11" fmla="*/ 16 h 101"/>
                <a:gd name="T12" fmla="*/ 0 w 127"/>
                <a:gd name="T13" fmla="*/ 38 h 101"/>
                <a:gd name="T14" fmla="*/ 2 w 127"/>
                <a:gd name="T15" fmla="*/ 43 h 101"/>
                <a:gd name="T16" fmla="*/ 16 w 127"/>
                <a:gd name="T17" fmla="*/ 82 h 101"/>
                <a:gd name="T18" fmla="*/ 71 w 127"/>
                <a:gd name="T19" fmla="*/ 101 h 101"/>
                <a:gd name="T20" fmla="*/ 72 w 127"/>
                <a:gd name="T21" fmla="*/ 101 h 101"/>
                <a:gd name="T22" fmla="*/ 72 w 127"/>
                <a:gd name="T23" fmla="*/ 101 h 101"/>
                <a:gd name="T24" fmla="*/ 73 w 127"/>
                <a:gd name="T25" fmla="*/ 101 h 101"/>
                <a:gd name="T26" fmla="*/ 112 w 127"/>
                <a:gd name="T27" fmla="*/ 77 h 101"/>
                <a:gd name="T28" fmla="*/ 125 w 127"/>
                <a:gd name="T29" fmla="*/ 36 h 101"/>
                <a:gd name="T30" fmla="*/ 126 w 127"/>
                <a:gd name="T31" fmla="*/ 31 h 101"/>
                <a:gd name="T32" fmla="*/ 21 w 127"/>
                <a:gd name="T33" fmla="*/ 21 h 101"/>
                <a:gd name="T34" fmla="*/ 53 w 127"/>
                <a:gd name="T35" fmla="*/ 50 h 101"/>
                <a:gd name="T36" fmla="*/ 68 w 127"/>
                <a:gd name="T37" fmla="*/ 93 h 101"/>
                <a:gd name="T38" fmla="*/ 23 w 127"/>
                <a:gd name="T39" fmla="*/ 48 h 101"/>
                <a:gd name="T40" fmla="*/ 54 w 127"/>
                <a:gd name="T41" fmla="*/ 56 h 101"/>
                <a:gd name="T42" fmla="*/ 68 w 127"/>
                <a:gd name="T43" fmla="*/ 38 h 101"/>
                <a:gd name="T44" fmla="*/ 71 w 127"/>
                <a:gd name="T45" fmla="*/ 24 h 101"/>
                <a:gd name="T46" fmla="*/ 58 w 127"/>
                <a:gd name="T47" fmla="*/ 7 h 101"/>
                <a:gd name="T48" fmla="*/ 71 w 127"/>
                <a:gd name="T49" fmla="*/ 24 h 101"/>
                <a:gd name="T50" fmla="*/ 75 w 127"/>
                <a:gd name="T51" fmla="*/ 42 h 101"/>
                <a:gd name="T52" fmla="*/ 82 w 127"/>
                <a:gd name="T53" fmla="*/ 55 h 101"/>
                <a:gd name="T54" fmla="*/ 85 w 127"/>
                <a:gd name="T55" fmla="*/ 55 h 101"/>
                <a:gd name="T56" fmla="*/ 106 w 127"/>
                <a:gd name="T57" fmla="*/ 75 h 101"/>
                <a:gd name="T58" fmla="*/ 75 w 127"/>
                <a:gd name="T59" fmla="*/ 92 h 101"/>
                <a:gd name="T60" fmla="*/ 76 w 127"/>
                <a:gd name="T61" fmla="*/ 29 h 101"/>
                <a:gd name="T62" fmla="*/ 118 w 127"/>
                <a:gd name="T63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1">
                  <a:moveTo>
                    <a:pt x="126" y="31"/>
                  </a:moveTo>
                  <a:cubicBezTo>
                    <a:pt x="110" y="9"/>
                    <a:pt x="110" y="9"/>
                    <a:pt x="110" y="9"/>
                  </a:cubicBezTo>
                  <a:cubicBezTo>
                    <a:pt x="109" y="8"/>
                    <a:pt x="108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3"/>
                    <a:pt x="17" y="85"/>
                    <a:pt x="19" y="85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1" y="79"/>
                    <a:pt x="112" y="78"/>
                    <a:pt x="112" y="7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6" y="36"/>
                    <a:pt x="126" y="35"/>
                    <a:pt x="126" y="34"/>
                  </a:cubicBezTo>
                  <a:cubicBezTo>
                    <a:pt x="127" y="33"/>
                    <a:pt x="126" y="32"/>
                    <a:pt x="126" y="31"/>
                  </a:cubicBezTo>
                  <a:close/>
                  <a:moveTo>
                    <a:pt x="8" y="38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53" y="50"/>
                    <a:pt x="53" y="50"/>
                    <a:pt x="53" y="50"/>
                  </a:cubicBezTo>
                  <a:lnTo>
                    <a:pt x="8" y="38"/>
                  </a:lnTo>
                  <a:close/>
                  <a:moveTo>
                    <a:pt x="68" y="93"/>
                  </a:moveTo>
                  <a:cubicBezTo>
                    <a:pt x="23" y="80"/>
                    <a:pt x="23" y="80"/>
                    <a:pt x="23" y="80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6"/>
                    <a:pt x="56" y="56"/>
                    <a:pt x="57" y="55"/>
                  </a:cubicBezTo>
                  <a:cubicBezTo>
                    <a:pt x="68" y="38"/>
                    <a:pt x="68" y="38"/>
                    <a:pt x="68" y="38"/>
                  </a:cubicBezTo>
                  <a:lnTo>
                    <a:pt x="68" y="93"/>
                  </a:lnTo>
                  <a:close/>
                  <a:moveTo>
                    <a:pt x="71" y="24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96" y="12"/>
                    <a:pt x="96" y="12"/>
                    <a:pt x="96" y="12"/>
                  </a:cubicBezTo>
                  <a:lnTo>
                    <a:pt x="71" y="24"/>
                  </a:lnTo>
                  <a:close/>
                  <a:moveTo>
                    <a:pt x="75" y="9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4"/>
                    <a:pt x="81" y="55"/>
                    <a:pt x="82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5"/>
                    <a:pt x="84" y="55"/>
                    <a:pt x="85" y="5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8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18" y="32"/>
                    <a:pt x="118" y="32"/>
                    <a:pt x="118" y="32"/>
                  </a:cubicBezTo>
                  <a:lnTo>
                    <a:pt x="85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grpSp>
          <p:nvGrpSpPr>
            <p:cNvPr id="51" name="Group 378">
              <a:extLst>
                <a:ext uri="{FF2B5EF4-FFF2-40B4-BE49-F238E27FC236}">
                  <a16:creationId xmlns:a16="http://schemas.microsoft.com/office/drawing/2014/main" xmlns="" id="{091861F3-D485-4666-A011-02A82C627E63}"/>
                </a:ext>
              </a:extLst>
            </p:cNvPr>
            <p:cNvGrpSpPr/>
            <p:nvPr/>
          </p:nvGrpSpPr>
          <p:grpSpPr>
            <a:xfrm>
              <a:off x="1341410" y="1959793"/>
              <a:ext cx="224162" cy="225642"/>
              <a:chOff x="4751388" y="877888"/>
              <a:chExt cx="481013" cy="484187"/>
            </a:xfrm>
            <a:grpFill/>
          </p:grpSpPr>
          <p:sp>
            <p:nvSpPr>
              <p:cNvPr id="55" name="Oval 195">
                <a:extLst>
                  <a:ext uri="{FF2B5EF4-FFF2-40B4-BE49-F238E27FC236}">
                    <a16:creationId xmlns:a16="http://schemas.microsoft.com/office/drawing/2014/main" xmlns="" id="{9349B9C8-43FD-4586-91EC-59D4BD67C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763" y="960438"/>
                <a:ext cx="323850" cy="31908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56" name="Rectangle 196">
                <a:extLst>
                  <a:ext uri="{FF2B5EF4-FFF2-40B4-BE49-F238E27FC236}">
                    <a16:creationId xmlns:a16="http://schemas.microsoft.com/office/drawing/2014/main" xmlns="" id="{694E72EF-8D6E-43AF-B1E4-B644AFED7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638" y="877888"/>
                <a:ext cx="41275" cy="6032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57" name="Rectangle 197">
                <a:extLst>
                  <a:ext uri="{FF2B5EF4-FFF2-40B4-BE49-F238E27FC236}">
                    <a16:creationId xmlns:a16="http://schemas.microsoft.com/office/drawing/2014/main" xmlns="" id="{0201D638-5CD7-4BBF-B248-EC170EF35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838" y="1100138"/>
                <a:ext cx="55563" cy="4127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58" name="Rectangle 198">
                <a:extLst>
                  <a:ext uri="{FF2B5EF4-FFF2-40B4-BE49-F238E27FC236}">
                    <a16:creationId xmlns:a16="http://schemas.microsoft.com/office/drawing/2014/main" xmlns="" id="{245B9822-BCB9-421A-9875-DE201491D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638" y="1303338"/>
                <a:ext cx="41275" cy="5873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59" name="Rectangle 199">
                <a:extLst>
                  <a:ext uri="{FF2B5EF4-FFF2-40B4-BE49-F238E27FC236}">
                    <a16:creationId xmlns:a16="http://schemas.microsoft.com/office/drawing/2014/main" xmlns="" id="{EF87F9B5-08D9-4921-93C0-089697BB9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388" y="1100138"/>
                <a:ext cx="57150" cy="41275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0" name="Freeform 200">
                <a:extLst>
                  <a:ext uri="{FF2B5EF4-FFF2-40B4-BE49-F238E27FC236}">
                    <a16:creationId xmlns:a16="http://schemas.microsoft.com/office/drawing/2014/main" xmlns="" id="{E2CDB2BC-2C84-4E0D-9640-F57DC0CA2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935038"/>
                <a:ext cx="68263" cy="71437"/>
              </a:xfrm>
              <a:custGeom>
                <a:avLst/>
                <a:gdLst>
                  <a:gd name="T0" fmla="*/ 43 w 43"/>
                  <a:gd name="T1" fmla="*/ 18 h 45"/>
                  <a:gd name="T2" fmla="*/ 19 w 43"/>
                  <a:gd name="T3" fmla="*/ 45 h 45"/>
                  <a:gd name="T4" fmla="*/ 0 w 43"/>
                  <a:gd name="T5" fmla="*/ 26 h 45"/>
                  <a:gd name="T6" fmla="*/ 26 w 43"/>
                  <a:gd name="T7" fmla="*/ 0 h 45"/>
                  <a:gd name="T8" fmla="*/ 43 w 43"/>
                  <a:gd name="T9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43" y="18"/>
                    </a:move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1" name="Freeform 201">
                <a:extLst>
                  <a:ext uri="{FF2B5EF4-FFF2-40B4-BE49-F238E27FC236}">
                    <a16:creationId xmlns:a16="http://schemas.microsoft.com/office/drawing/2014/main" xmlns="" id="{DFAF7632-41D1-4FD3-BF03-A70ECF0CF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1235075"/>
                <a:ext cx="68263" cy="71437"/>
              </a:xfrm>
              <a:custGeom>
                <a:avLst/>
                <a:gdLst>
                  <a:gd name="T0" fmla="*/ 19 w 43"/>
                  <a:gd name="T1" fmla="*/ 0 h 45"/>
                  <a:gd name="T2" fmla="*/ 43 w 43"/>
                  <a:gd name="T3" fmla="*/ 26 h 45"/>
                  <a:gd name="T4" fmla="*/ 26 w 43"/>
                  <a:gd name="T5" fmla="*/ 45 h 45"/>
                  <a:gd name="T6" fmla="*/ 0 w 43"/>
                  <a:gd name="T7" fmla="*/ 19 h 45"/>
                  <a:gd name="T8" fmla="*/ 19 w 4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19" y="0"/>
                    </a:moveTo>
                    <a:lnTo>
                      <a:pt x="43" y="26"/>
                    </a:lnTo>
                    <a:lnTo>
                      <a:pt x="26" y="45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2" name="Freeform 202">
                <a:extLst>
                  <a:ext uri="{FF2B5EF4-FFF2-40B4-BE49-F238E27FC236}">
                    <a16:creationId xmlns:a16="http://schemas.microsoft.com/office/drawing/2014/main" xmlns="" id="{059B3AB8-6C77-4BC7-829E-3FEB4E3CE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8" y="1235075"/>
                <a:ext cx="66675" cy="71437"/>
              </a:xfrm>
              <a:custGeom>
                <a:avLst/>
                <a:gdLst>
                  <a:gd name="T0" fmla="*/ 26 w 42"/>
                  <a:gd name="T1" fmla="*/ 0 h 45"/>
                  <a:gd name="T2" fmla="*/ 42 w 42"/>
                  <a:gd name="T3" fmla="*/ 19 h 45"/>
                  <a:gd name="T4" fmla="*/ 19 w 42"/>
                  <a:gd name="T5" fmla="*/ 45 h 45"/>
                  <a:gd name="T6" fmla="*/ 0 w 42"/>
                  <a:gd name="T7" fmla="*/ 26 h 45"/>
                  <a:gd name="T8" fmla="*/ 26 w 4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26" y="0"/>
                    </a:moveTo>
                    <a:lnTo>
                      <a:pt x="42" y="19"/>
                    </a:ln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3" name="Freeform 203">
                <a:extLst>
                  <a:ext uri="{FF2B5EF4-FFF2-40B4-BE49-F238E27FC236}">
                    <a16:creationId xmlns:a16="http://schemas.microsoft.com/office/drawing/2014/main" xmlns="" id="{152621A0-7221-4C1A-A49A-F9568B85D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8" y="935038"/>
                <a:ext cx="66675" cy="71437"/>
              </a:xfrm>
              <a:custGeom>
                <a:avLst/>
                <a:gdLst>
                  <a:gd name="T0" fmla="*/ 42 w 42"/>
                  <a:gd name="T1" fmla="*/ 26 h 45"/>
                  <a:gd name="T2" fmla="*/ 26 w 42"/>
                  <a:gd name="T3" fmla="*/ 45 h 45"/>
                  <a:gd name="T4" fmla="*/ 0 w 42"/>
                  <a:gd name="T5" fmla="*/ 18 h 45"/>
                  <a:gd name="T6" fmla="*/ 19 w 42"/>
                  <a:gd name="T7" fmla="*/ 0 h 45"/>
                  <a:gd name="T8" fmla="*/ 42 w 42"/>
                  <a:gd name="T9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42" y="26"/>
                    </a:moveTo>
                    <a:lnTo>
                      <a:pt x="26" y="45"/>
                    </a:lnTo>
                    <a:lnTo>
                      <a:pt x="0" y="18"/>
                    </a:lnTo>
                    <a:lnTo>
                      <a:pt x="19" y="0"/>
                    </a:ln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4" name="Freeform 204">
                <a:extLst>
                  <a:ext uri="{FF2B5EF4-FFF2-40B4-BE49-F238E27FC236}">
                    <a16:creationId xmlns:a16="http://schemas.microsoft.com/office/drawing/2014/main" xmlns="" id="{4DABDEBE-307B-4E84-8ED0-F84276CBD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5076" y="889000"/>
                <a:ext cx="60325" cy="68262"/>
              </a:xfrm>
              <a:custGeom>
                <a:avLst/>
                <a:gdLst>
                  <a:gd name="T0" fmla="*/ 38 w 38"/>
                  <a:gd name="T1" fmla="*/ 10 h 43"/>
                  <a:gd name="T2" fmla="*/ 24 w 38"/>
                  <a:gd name="T3" fmla="*/ 43 h 43"/>
                  <a:gd name="T4" fmla="*/ 0 w 38"/>
                  <a:gd name="T5" fmla="*/ 33 h 43"/>
                  <a:gd name="T6" fmla="*/ 12 w 38"/>
                  <a:gd name="T7" fmla="*/ 0 h 43"/>
                  <a:gd name="T8" fmla="*/ 38 w 38"/>
                  <a:gd name="T9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10"/>
                    </a:moveTo>
                    <a:lnTo>
                      <a:pt x="24" y="43"/>
                    </a:lnTo>
                    <a:lnTo>
                      <a:pt x="0" y="33"/>
                    </a:lnTo>
                    <a:lnTo>
                      <a:pt x="12" y="0"/>
                    </a:lnTo>
                    <a:lnTo>
                      <a:pt x="38" y="1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5" name="Freeform 205">
                <a:extLst>
                  <a:ext uri="{FF2B5EF4-FFF2-40B4-BE49-F238E27FC236}">
                    <a16:creationId xmlns:a16="http://schemas.microsoft.com/office/drawing/2014/main" xmlns="" id="{75EA6800-B828-4601-8BAC-04B2EBF80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3" y="1171575"/>
                <a:ext cx="71438" cy="60325"/>
              </a:xfrm>
              <a:custGeom>
                <a:avLst/>
                <a:gdLst>
                  <a:gd name="T0" fmla="*/ 9 w 45"/>
                  <a:gd name="T1" fmla="*/ 0 h 38"/>
                  <a:gd name="T2" fmla="*/ 45 w 45"/>
                  <a:gd name="T3" fmla="*/ 14 h 38"/>
                  <a:gd name="T4" fmla="*/ 33 w 45"/>
                  <a:gd name="T5" fmla="*/ 38 h 38"/>
                  <a:gd name="T6" fmla="*/ 0 w 45"/>
                  <a:gd name="T7" fmla="*/ 23 h 38"/>
                  <a:gd name="T8" fmla="*/ 9 w 45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8">
                    <a:moveTo>
                      <a:pt x="9" y="0"/>
                    </a:moveTo>
                    <a:lnTo>
                      <a:pt x="45" y="14"/>
                    </a:lnTo>
                    <a:lnTo>
                      <a:pt x="33" y="38"/>
                    </a:lnTo>
                    <a:lnTo>
                      <a:pt x="0" y="2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6" name="Freeform 206">
                <a:extLst>
                  <a:ext uri="{FF2B5EF4-FFF2-40B4-BE49-F238E27FC236}">
                    <a16:creationId xmlns:a16="http://schemas.microsoft.com/office/drawing/2014/main" xmlns="" id="{1722CF5B-7443-477C-8B7B-8EA87E5F9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1" y="1284288"/>
                <a:ext cx="60325" cy="66675"/>
              </a:xfrm>
              <a:custGeom>
                <a:avLst/>
                <a:gdLst>
                  <a:gd name="T0" fmla="*/ 38 w 38"/>
                  <a:gd name="T1" fmla="*/ 9 h 42"/>
                  <a:gd name="T2" fmla="*/ 24 w 38"/>
                  <a:gd name="T3" fmla="*/ 42 h 42"/>
                  <a:gd name="T4" fmla="*/ 0 w 38"/>
                  <a:gd name="T5" fmla="*/ 33 h 42"/>
                  <a:gd name="T6" fmla="*/ 14 w 38"/>
                  <a:gd name="T7" fmla="*/ 0 h 42"/>
                  <a:gd name="T8" fmla="*/ 38 w 38"/>
                  <a:gd name="T9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38" y="9"/>
                    </a:moveTo>
                    <a:lnTo>
                      <a:pt x="24" y="42"/>
                    </a:lnTo>
                    <a:lnTo>
                      <a:pt x="0" y="33"/>
                    </a:lnTo>
                    <a:lnTo>
                      <a:pt x="14" y="0"/>
                    </a:lnTo>
                    <a:lnTo>
                      <a:pt x="38" y="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7" name="Freeform 207">
                <a:extLst>
                  <a:ext uri="{FF2B5EF4-FFF2-40B4-BE49-F238E27FC236}">
                    <a16:creationId xmlns:a16="http://schemas.microsoft.com/office/drawing/2014/main" xmlns="" id="{F2531A56-82D4-41FB-9FB9-1988B388F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1" y="1009650"/>
                <a:ext cx="68263" cy="60325"/>
              </a:xfrm>
              <a:custGeom>
                <a:avLst/>
                <a:gdLst>
                  <a:gd name="T0" fmla="*/ 34 w 43"/>
                  <a:gd name="T1" fmla="*/ 38 h 38"/>
                  <a:gd name="T2" fmla="*/ 0 w 43"/>
                  <a:gd name="T3" fmla="*/ 24 h 38"/>
                  <a:gd name="T4" fmla="*/ 10 w 43"/>
                  <a:gd name="T5" fmla="*/ 0 h 38"/>
                  <a:gd name="T6" fmla="*/ 43 w 43"/>
                  <a:gd name="T7" fmla="*/ 14 h 38"/>
                  <a:gd name="T8" fmla="*/ 34 w 43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34" y="38"/>
                    </a:moveTo>
                    <a:lnTo>
                      <a:pt x="0" y="24"/>
                    </a:lnTo>
                    <a:lnTo>
                      <a:pt x="10" y="0"/>
                    </a:lnTo>
                    <a:lnTo>
                      <a:pt x="43" y="14"/>
                    </a:lnTo>
                    <a:lnTo>
                      <a:pt x="34" y="3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8" name="Freeform 208">
                <a:extLst>
                  <a:ext uri="{FF2B5EF4-FFF2-40B4-BE49-F238E27FC236}">
                    <a16:creationId xmlns:a16="http://schemas.microsoft.com/office/drawing/2014/main" xmlns="" id="{B6D700DA-C8BD-4DFB-B9B8-240589CF5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3" y="1009650"/>
                <a:ext cx="66675" cy="60325"/>
              </a:xfrm>
              <a:custGeom>
                <a:avLst/>
                <a:gdLst>
                  <a:gd name="T0" fmla="*/ 0 w 42"/>
                  <a:gd name="T1" fmla="*/ 14 h 38"/>
                  <a:gd name="T2" fmla="*/ 33 w 42"/>
                  <a:gd name="T3" fmla="*/ 0 h 38"/>
                  <a:gd name="T4" fmla="*/ 42 w 42"/>
                  <a:gd name="T5" fmla="*/ 24 h 38"/>
                  <a:gd name="T6" fmla="*/ 9 w 42"/>
                  <a:gd name="T7" fmla="*/ 38 h 38"/>
                  <a:gd name="T8" fmla="*/ 0 w 42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8">
                    <a:moveTo>
                      <a:pt x="0" y="14"/>
                    </a:moveTo>
                    <a:lnTo>
                      <a:pt x="33" y="0"/>
                    </a:lnTo>
                    <a:lnTo>
                      <a:pt x="42" y="24"/>
                    </a:lnTo>
                    <a:lnTo>
                      <a:pt x="9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69" name="Freeform 209">
                <a:extLst>
                  <a:ext uri="{FF2B5EF4-FFF2-40B4-BE49-F238E27FC236}">
                    <a16:creationId xmlns:a16="http://schemas.microsoft.com/office/drawing/2014/main" xmlns="" id="{259B1593-5419-4998-991E-7307D6EEF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5076" y="1279525"/>
                <a:ext cx="60325" cy="71437"/>
              </a:xfrm>
              <a:custGeom>
                <a:avLst/>
                <a:gdLst>
                  <a:gd name="T0" fmla="*/ 38 w 38"/>
                  <a:gd name="T1" fmla="*/ 33 h 45"/>
                  <a:gd name="T2" fmla="*/ 14 w 38"/>
                  <a:gd name="T3" fmla="*/ 45 h 45"/>
                  <a:gd name="T4" fmla="*/ 0 w 38"/>
                  <a:gd name="T5" fmla="*/ 12 h 45"/>
                  <a:gd name="T6" fmla="*/ 24 w 38"/>
                  <a:gd name="T7" fmla="*/ 0 h 45"/>
                  <a:gd name="T8" fmla="*/ 38 w 38"/>
                  <a:gd name="T9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5">
                    <a:moveTo>
                      <a:pt x="38" y="33"/>
                    </a:moveTo>
                    <a:lnTo>
                      <a:pt x="14" y="45"/>
                    </a:lnTo>
                    <a:lnTo>
                      <a:pt x="0" y="12"/>
                    </a:lnTo>
                    <a:lnTo>
                      <a:pt x="24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70" name="Freeform 210">
                <a:extLst>
                  <a:ext uri="{FF2B5EF4-FFF2-40B4-BE49-F238E27FC236}">
                    <a16:creationId xmlns:a16="http://schemas.microsoft.com/office/drawing/2014/main" xmlns="" id="{F80A9B7C-E676-4042-8886-FA751BECB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1" y="1171575"/>
                <a:ext cx="68263" cy="60325"/>
              </a:xfrm>
              <a:custGeom>
                <a:avLst/>
                <a:gdLst>
                  <a:gd name="T0" fmla="*/ 43 w 43"/>
                  <a:gd name="T1" fmla="*/ 23 h 38"/>
                  <a:gd name="T2" fmla="*/ 10 w 43"/>
                  <a:gd name="T3" fmla="*/ 38 h 38"/>
                  <a:gd name="T4" fmla="*/ 0 w 43"/>
                  <a:gd name="T5" fmla="*/ 14 h 38"/>
                  <a:gd name="T6" fmla="*/ 34 w 43"/>
                  <a:gd name="T7" fmla="*/ 0 h 38"/>
                  <a:gd name="T8" fmla="*/ 43 w 43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43" y="23"/>
                    </a:moveTo>
                    <a:lnTo>
                      <a:pt x="10" y="38"/>
                    </a:lnTo>
                    <a:lnTo>
                      <a:pt x="0" y="14"/>
                    </a:lnTo>
                    <a:lnTo>
                      <a:pt x="34" y="0"/>
                    </a:lnTo>
                    <a:lnTo>
                      <a:pt x="43" y="2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  <p:sp>
            <p:nvSpPr>
              <p:cNvPr id="71" name="Freeform 211">
                <a:extLst>
                  <a:ext uri="{FF2B5EF4-FFF2-40B4-BE49-F238E27FC236}">
                    <a16:creationId xmlns:a16="http://schemas.microsoft.com/office/drawing/2014/main" xmlns="" id="{5ECB6D12-898C-4FB7-98B5-5693B3A5A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6" y="889000"/>
                <a:ext cx="60325" cy="68262"/>
              </a:xfrm>
              <a:custGeom>
                <a:avLst/>
                <a:gdLst>
                  <a:gd name="T0" fmla="*/ 38 w 38"/>
                  <a:gd name="T1" fmla="*/ 33 h 43"/>
                  <a:gd name="T2" fmla="*/ 14 w 38"/>
                  <a:gd name="T3" fmla="*/ 43 h 43"/>
                  <a:gd name="T4" fmla="*/ 0 w 38"/>
                  <a:gd name="T5" fmla="*/ 10 h 43"/>
                  <a:gd name="T6" fmla="*/ 23 w 38"/>
                  <a:gd name="T7" fmla="*/ 0 h 43"/>
                  <a:gd name="T8" fmla="*/ 38 w 38"/>
                  <a:gd name="T9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33"/>
                    </a:moveTo>
                    <a:lnTo>
                      <a:pt x="14" y="43"/>
                    </a:lnTo>
                    <a:lnTo>
                      <a:pt x="0" y="10"/>
                    </a:lnTo>
                    <a:lnTo>
                      <a:pt x="23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91440" tIns="45720" r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1">
                  <a:latin typeface="+mn-lt"/>
                  <a:ea typeface="+mn-ea"/>
                </a:endParaRPr>
              </a:p>
            </p:txBody>
          </p:sp>
        </p:grpSp>
        <p:sp>
          <p:nvSpPr>
            <p:cNvPr id="52" name="Freeform 212">
              <a:extLst>
                <a:ext uri="{FF2B5EF4-FFF2-40B4-BE49-F238E27FC236}">
                  <a16:creationId xmlns:a16="http://schemas.microsoft.com/office/drawing/2014/main" xmlns="" id="{B309C2E3-F685-441F-A924-EAAB9807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904" y="2854742"/>
              <a:ext cx="52386" cy="53965"/>
            </a:xfrm>
            <a:custGeom>
              <a:avLst/>
              <a:gdLst>
                <a:gd name="T0" fmla="*/ 27 w 30"/>
                <a:gd name="T1" fmla="*/ 25 h 31"/>
                <a:gd name="T2" fmla="*/ 7 w 30"/>
                <a:gd name="T3" fmla="*/ 1 h 31"/>
                <a:gd name="T4" fmla="*/ 7 w 30"/>
                <a:gd name="T5" fmla="*/ 12 h 31"/>
                <a:gd name="T6" fmla="*/ 17 w 30"/>
                <a:gd name="T7" fmla="*/ 22 h 31"/>
                <a:gd name="T8" fmla="*/ 27 w 30"/>
                <a:gd name="T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7" y="25"/>
                  </a:moveTo>
                  <a:cubicBezTo>
                    <a:pt x="30" y="12"/>
                    <a:pt x="20" y="0"/>
                    <a:pt x="7" y="1"/>
                  </a:cubicBezTo>
                  <a:cubicBezTo>
                    <a:pt x="0" y="2"/>
                    <a:pt x="0" y="12"/>
                    <a:pt x="7" y="12"/>
                  </a:cubicBezTo>
                  <a:cubicBezTo>
                    <a:pt x="13" y="11"/>
                    <a:pt x="18" y="15"/>
                    <a:pt x="17" y="22"/>
                  </a:cubicBezTo>
                  <a:cubicBezTo>
                    <a:pt x="16" y="29"/>
                    <a:pt x="26" y="31"/>
                    <a:pt x="27" y="25"/>
                  </a:cubicBezTo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sp>
          <p:nvSpPr>
            <p:cNvPr id="53" name="Freeform 213">
              <a:extLst>
                <a:ext uri="{FF2B5EF4-FFF2-40B4-BE49-F238E27FC236}">
                  <a16:creationId xmlns:a16="http://schemas.microsoft.com/office/drawing/2014/main" xmlns="" id="{EABE7715-FC5D-4AD3-877E-7528985B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281" y="2905533"/>
              <a:ext cx="188904" cy="152372"/>
            </a:xfrm>
            <a:custGeom>
              <a:avLst/>
              <a:gdLst>
                <a:gd name="T0" fmla="*/ 3 w 108"/>
                <a:gd name="T1" fmla="*/ 15 h 87"/>
                <a:gd name="T2" fmla="*/ 2 w 108"/>
                <a:gd name="T3" fmla="*/ 41 h 87"/>
                <a:gd name="T4" fmla="*/ 31 w 108"/>
                <a:gd name="T5" fmla="*/ 87 h 87"/>
                <a:gd name="T6" fmla="*/ 35 w 108"/>
                <a:gd name="T7" fmla="*/ 87 h 87"/>
                <a:gd name="T8" fmla="*/ 50 w 108"/>
                <a:gd name="T9" fmla="*/ 82 h 87"/>
                <a:gd name="T10" fmla="*/ 64 w 108"/>
                <a:gd name="T11" fmla="*/ 87 h 87"/>
                <a:gd name="T12" fmla="*/ 94 w 108"/>
                <a:gd name="T13" fmla="*/ 10 h 87"/>
                <a:gd name="T14" fmla="*/ 91 w 108"/>
                <a:gd name="T15" fmla="*/ 7 h 87"/>
                <a:gd name="T16" fmla="*/ 70 w 108"/>
                <a:gd name="T17" fmla="*/ 0 h 87"/>
                <a:gd name="T18" fmla="*/ 50 w 108"/>
                <a:gd name="T19" fmla="*/ 4 h 87"/>
                <a:gd name="T20" fmla="*/ 50 w 108"/>
                <a:gd name="T21" fmla="*/ 4 h 87"/>
                <a:gd name="T22" fmla="*/ 45 w 108"/>
                <a:gd name="T23" fmla="*/ 2 h 87"/>
                <a:gd name="T24" fmla="*/ 31 w 108"/>
                <a:gd name="T25" fmla="*/ 0 h 87"/>
                <a:gd name="T26" fmla="*/ 30 w 108"/>
                <a:gd name="T27" fmla="*/ 0 h 87"/>
                <a:gd name="T28" fmla="*/ 3 w 108"/>
                <a:gd name="T2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7">
                  <a:moveTo>
                    <a:pt x="3" y="15"/>
                  </a:moveTo>
                  <a:cubicBezTo>
                    <a:pt x="0" y="23"/>
                    <a:pt x="1" y="33"/>
                    <a:pt x="2" y="41"/>
                  </a:cubicBezTo>
                  <a:cubicBezTo>
                    <a:pt x="5" y="57"/>
                    <a:pt x="13" y="82"/>
                    <a:pt x="31" y="87"/>
                  </a:cubicBezTo>
                  <a:cubicBezTo>
                    <a:pt x="32" y="87"/>
                    <a:pt x="34" y="87"/>
                    <a:pt x="35" y="87"/>
                  </a:cubicBezTo>
                  <a:cubicBezTo>
                    <a:pt x="40" y="87"/>
                    <a:pt x="45" y="85"/>
                    <a:pt x="50" y="82"/>
                  </a:cubicBezTo>
                  <a:cubicBezTo>
                    <a:pt x="54" y="86"/>
                    <a:pt x="59" y="87"/>
                    <a:pt x="64" y="87"/>
                  </a:cubicBezTo>
                  <a:cubicBezTo>
                    <a:pt x="90" y="87"/>
                    <a:pt x="108" y="29"/>
                    <a:pt x="94" y="10"/>
                  </a:cubicBezTo>
                  <a:cubicBezTo>
                    <a:pt x="93" y="9"/>
                    <a:pt x="92" y="8"/>
                    <a:pt x="91" y="7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5" y="2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5" y="3"/>
                    <a:pt x="45" y="2"/>
                  </a:cubicBezTo>
                  <a:cubicBezTo>
                    <a:pt x="40" y="1"/>
                    <a:pt x="36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19" y="0"/>
                    <a:pt x="7" y="4"/>
                    <a:pt x="3" y="15"/>
                  </a:cubicBezTo>
                </a:path>
              </a:pathLst>
            </a:custGeom>
            <a:grpFill/>
            <a:ln>
              <a:noFill/>
            </a:ln>
          </p:spPr>
          <p:txBody>
            <a:bodyPr lIns="91440" tIns="45720" r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1">
                <a:latin typeface="+mn-lt"/>
                <a:ea typeface="+mn-ea"/>
              </a:endParaRPr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xmlns="" id="{46D68EDD-E35B-4D5F-B732-60A88C7E33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1632" y="3836672"/>
              <a:ext cx="1226234" cy="1306828"/>
            </a:xfrm>
            <a:custGeom>
              <a:avLst/>
              <a:gdLst>
                <a:gd name="T0" fmla="*/ 2147483647 w 957"/>
                <a:gd name="T1" fmla="*/ 2147483647 h 1020"/>
                <a:gd name="T2" fmla="*/ 2147483647 w 957"/>
                <a:gd name="T3" fmla="*/ 2147483647 h 1020"/>
                <a:gd name="T4" fmla="*/ 2147483647 w 957"/>
                <a:gd name="T5" fmla="*/ 2147483647 h 1020"/>
                <a:gd name="T6" fmla="*/ 2147483647 w 957"/>
                <a:gd name="T7" fmla="*/ 2147483647 h 1020"/>
                <a:gd name="T8" fmla="*/ 2147483647 w 957"/>
                <a:gd name="T9" fmla="*/ 2147483647 h 1020"/>
                <a:gd name="T10" fmla="*/ 2147483647 w 957"/>
                <a:gd name="T11" fmla="*/ 2147483647 h 1020"/>
                <a:gd name="T12" fmla="*/ 2147483647 w 957"/>
                <a:gd name="T13" fmla="*/ 2147483647 h 1020"/>
                <a:gd name="T14" fmla="*/ 2147483647 w 957"/>
                <a:gd name="T15" fmla="*/ 2147483647 h 1020"/>
                <a:gd name="T16" fmla="*/ 2147483647 w 957"/>
                <a:gd name="T17" fmla="*/ 2147483647 h 1020"/>
                <a:gd name="T18" fmla="*/ 2147483647 w 957"/>
                <a:gd name="T19" fmla="*/ 2147483647 h 1020"/>
                <a:gd name="T20" fmla="*/ 2147483647 w 957"/>
                <a:gd name="T21" fmla="*/ 2147483647 h 1020"/>
                <a:gd name="T22" fmla="*/ 2147483647 w 957"/>
                <a:gd name="T23" fmla="*/ 2147483647 h 1020"/>
                <a:gd name="T24" fmla="*/ 2147483647 w 957"/>
                <a:gd name="T25" fmla="*/ 2147483647 h 1020"/>
                <a:gd name="T26" fmla="*/ 2147483647 w 957"/>
                <a:gd name="T27" fmla="*/ 2147483647 h 1020"/>
                <a:gd name="T28" fmla="*/ 2147483647 w 957"/>
                <a:gd name="T29" fmla="*/ 2147483647 h 1020"/>
                <a:gd name="T30" fmla="*/ 2147483647 w 957"/>
                <a:gd name="T31" fmla="*/ 2147483647 h 1020"/>
                <a:gd name="T32" fmla="*/ 2147483647 w 957"/>
                <a:gd name="T33" fmla="*/ 2147483647 h 1020"/>
                <a:gd name="T34" fmla="*/ 2147483647 w 957"/>
                <a:gd name="T35" fmla="*/ 2147483647 h 1020"/>
                <a:gd name="T36" fmla="*/ 2147483647 w 957"/>
                <a:gd name="T37" fmla="*/ 2147483647 h 1020"/>
                <a:gd name="T38" fmla="*/ 2147483647 w 957"/>
                <a:gd name="T39" fmla="*/ 2147483647 h 1020"/>
                <a:gd name="T40" fmla="*/ 2147483647 w 957"/>
                <a:gd name="T41" fmla="*/ 2147483647 h 1020"/>
                <a:gd name="T42" fmla="*/ 2147483647 w 957"/>
                <a:gd name="T43" fmla="*/ 2147483647 h 1020"/>
                <a:gd name="T44" fmla="*/ 2147483647 w 957"/>
                <a:gd name="T45" fmla="*/ 2147483647 h 1020"/>
                <a:gd name="T46" fmla="*/ 2147483647 w 957"/>
                <a:gd name="T47" fmla="*/ 2147483647 h 1020"/>
                <a:gd name="T48" fmla="*/ 2147483647 w 957"/>
                <a:gd name="T49" fmla="*/ 2147483647 h 1020"/>
                <a:gd name="T50" fmla="*/ 2147483647 w 957"/>
                <a:gd name="T51" fmla="*/ 2147483647 h 1020"/>
                <a:gd name="T52" fmla="*/ 2147483647 w 957"/>
                <a:gd name="T53" fmla="*/ 2147483647 h 1020"/>
                <a:gd name="T54" fmla="*/ 2147483647 w 957"/>
                <a:gd name="T55" fmla="*/ 2147483647 h 1020"/>
                <a:gd name="T56" fmla="*/ 2147483647 w 957"/>
                <a:gd name="T57" fmla="*/ 2147483647 h 1020"/>
                <a:gd name="T58" fmla="*/ 2147483647 w 957"/>
                <a:gd name="T59" fmla="*/ 2147483647 h 1020"/>
                <a:gd name="T60" fmla="*/ 2147483647 w 957"/>
                <a:gd name="T61" fmla="*/ 2147483647 h 1020"/>
                <a:gd name="T62" fmla="*/ 2147483647 w 957"/>
                <a:gd name="T63" fmla="*/ 2147483647 h 1020"/>
                <a:gd name="T64" fmla="*/ 2147483647 w 957"/>
                <a:gd name="T65" fmla="*/ 2147483647 h 1020"/>
                <a:gd name="T66" fmla="*/ 2147483647 w 957"/>
                <a:gd name="T67" fmla="*/ 2147483647 h 1020"/>
                <a:gd name="T68" fmla="*/ 2147483647 w 957"/>
                <a:gd name="T69" fmla="*/ 2147483647 h 1020"/>
                <a:gd name="T70" fmla="*/ 2147483647 w 957"/>
                <a:gd name="T71" fmla="*/ 2147483647 h 1020"/>
                <a:gd name="T72" fmla="*/ 2147483647 w 957"/>
                <a:gd name="T73" fmla="*/ 2147483647 h 1020"/>
                <a:gd name="T74" fmla="*/ 2147483647 w 957"/>
                <a:gd name="T75" fmla="*/ 2147483647 h 1020"/>
                <a:gd name="T76" fmla="*/ 2147483647 w 957"/>
                <a:gd name="T77" fmla="*/ 2147483647 h 1020"/>
                <a:gd name="T78" fmla="*/ 2147483647 w 957"/>
                <a:gd name="T79" fmla="*/ 2147483647 h 1020"/>
                <a:gd name="T80" fmla="*/ 2147483647 w 957"/>
                <a:gd name="T81" fmla="*/ 2147483647 h 1020"/>
                <a:gd name="T82" fmla="*/ 2147483647 w 957"/>
                <a:gd name="T83" fmla="*/ 2147483647 h 1020"/>
                <a:gd name="T84" fmla="*/ 2147483647 w 957"/>
                <a:gd name="T85" fmla="*/ 2147483647 h 1020"/>
                <a:gd name="T86" fmla="*/ 2147483647 w 957"/>
                <a:gd name="T87" fmla="*/ 2147483647 h 1020"/>
                <a:gd name="T88" fmla="*/ 2147483647 w 957"/>
                <a:gd name="T89" fmla="*/ 2147483647 h 1020"/>
                <a:gd name="T90" fmla="*/ 2147483647 w 957"/>
                <a:gd name="T91" fmla="*/ 2147483647 h 1020"/>
                <a:gd name="T92" fmla="*/ 2147483647 w 957"/>
                <a:gd name="T93" fmla="*/ 2147483647 h 1020"/>
                <a:gd name="T94" fmla="*/ 2147483647 w 957"/>
                <a:gd name="T95" fmla="*/ 2147483647 h 1020"/>
                <a:gd name="T96" fmla="*/ 2147483647 w 957"/>
                <a:gd name="T97" fmla="*/ 2147483647 h 1020"/>
                <a:gd name="T98" fmla="*/ 2147483647 w 957"/>
                <a:gd name="T99" fmla="*/ 2147483647 h 1020"/>
                <a:gd name="T100" fmla="*/ 2147483647 w 957"/>
                <a:gd name="T101" fmla="*/ 2147483647 h 1020"/>
                <a:gd name="T102" fmla="*/ 2147483647 w 957"/>
                <a:gd name="T103" fmla="*/ 2147483647 h 1020"/>
                <a:gd name="T104" fmla="*/ 2147483647 w 957"/>
                <a:gd name="T105" fmla="*/ 2147483647 h 1020"/>
                <a:gd name="T106" fmla="*/ 2147483647 w 957"/>
                <a:gd name="T107" fmla="*/ 2147483647 h 1020"/>
                <a:gd name="T108" fmla="*/ 2147483647 w 957"/>
                <a:gd name="T109" fmla="*/ 2147483647 h 1020"/>
                <a:gd name="T110" fmla="*/ 2147483647 w 957"/>
                <a:gd name="T111" fmla="*/ 2147483647 h 1020"/>
                <a:gd name="T112" fmla="*/ 2147483647 w 957"/>
                <a:gd name="T113" fmla="*/ 2147483647 h 102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57"/>
                <a:gd name="T172" fmla="*/ 0 h 1020"/>
                <a:gd name="T173" fmla="*/ 957 w 957"/>
                <a:gd name="T174" fmla="*/ 1020 h 102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150" name="矩形 182">
            <a:extLst>
              <a:ext uri="{FF2B5EF4-FFF2-40B4-BE49-F238E27FC236}">
                <a16:creationId xmlns:a16="http://schemas.microsoft.com/office/drawing/2014/main" xmlns="" id="{6593AA78-8A42-4992-A4D1-790E3963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267" y="2565401"/>
            <a:ext cx="4203700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67" b="1" dirty="0">
                <a:solidFill>
                  <a:schemeClr val="bg1"/>
                </a:solidFill>
                <a:latin typeface="+mj-ea"/>
                <a:ea typeface="+mj-ea"/>
              </a:rPr>
              <a:t>为践行这一使命，北森一直在努力！</a:t>
            </a:r>
            <a:endParaRPr lang="en-US" altLang="zh-CN" sz="18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xmlns="" id="{C053D068-C3F2-4F1D-9AB0-9546D5376922}"/>
              </a:ext>
            </a:extLst>
          </p:cNvPr>
          <p:cNvSpPr/>
          <p:nvPr/>
        </p:nvSpPr>
        <p:spPr>
          <a:xfrm>
            <a:off x="5520267" y="3143251"/>
            <a:ext cx="5812367" cy="1041311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ts val="3733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基于互联网，构建新一代人才管理软件，</a:t>
            </a:r>
            <a:endParaRPr lang="en-US" altLang="zh-CN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3733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帮助中国企业实现人才领先！</a:t>
            </a:r>
          </a:p>
        </p:txBody>
      </p:sp>
      <p:pic>
        <p:nvPicPr>
          <p:cNvPr id="56325" name="Picture 2" descr="C:\Users\xiuhue\Desktop\未标题-2.emf">
            <a:extLst>
              <a:ext uri="{FF2B5EF4-FFF2-40B4-BE49-F238E27FC236}">
                <a16:creationId xmlns:a16="http://schemas.microsoft.com/office/drawing/2014/main" xmlns="" id="{E798432D-FFCD-477E-8E85-48BD5E7E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34" y="4550834"/>
            <a:ext cx="1663700" cy="51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6784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一、登陆系统</a:t>
            </a:r>
            <a:endParaRPr lang="zh-CN" altLang="en-US" dirty="0"/>
          </a:p>
        </p:txBody>
      </p:sp>
      <p:pic>
        <p:nvPicPr>
          <p:cNvPr id="5" name="图片 12" descr="PPT背景---外部演版--辅助图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6312619"/>
            <a:ext cx="1428234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1383" y="5669866"/>
            <a:ext cx="7488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说明：输入账号（邮箱）、密码，点击登录，进入后点击“招聘”。</a:t>
            </a:r>
            <a:endParaRPr lang="zh-CN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1938" y="974955"/>
            <a:ext cx="914501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、浏览器</a:t>
            </a:r>
            <a:r>
              <a:rPr lang="zh-CN" altLang="en-US" sz="2000" dirty="0" smtClean="0">
                <a:latin typeface="+mj-ea"/>
                <a:ea typeface="+mj-ea"/>
              </a:rPr>
              <a:t>：必须是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谷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歌</a:t>
            </a:r>
            <a:r>
              <a:rPr lang="zh-CN" altLang="en-US" sz="2000" dirty="0" smtClean="0">
                <a:latin typeface="+mj-ea"/>
                <a:ea typeface="+mj-ea"/>
              </a:rPr>
              <a:t>浏览器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、登录网址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en-US" altLang="zh-CN" sz="2000" dirty="0" smtClean="0">
                <a:latin typeface="+mj-ea"/>
                <a:ea typeface="+mj-ea"/>
                <a:hlinkClick r:id="rId4"/>
              </a:rPr>
              <a:t>//</a:t>
            </a:r>
            <a:r>
              <a:rPr lang="en-US" altLang="zh-CN" sz="2000" dirty="0">
                <a:latin typeface="+mj-ea"/>
                <a:ea typeface="+mj-ea"/>
                <a:hlinkClick r:id="rId4"/>
              </a:rPr>
              <a:t>tms.beisen.com/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5" y="2395980"/>
            <a:ext cx="7632455" cy="30834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r="55114" b="9504"/>
          <a:stretch/>
        </p:blipFill>
        <p:spPr>
          <a:xfrm>
            <a:off x="8472264" y="2366305"/>
            <a:ext cx="3457003" cy="3840821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4943872" y="4909473"/>
            <a:ext cx="864096" cy="7603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V="1">
            <a:off x="7248128" y="4149080"/>
            <a:ext cx="1728192" cy="15207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5" y="1341859"/>
            <a:ext cx="8153400" cy="374332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9336" y="260648"/>
            <a:ext cx="8640960" cy="523875"/>
          </a:xfrm>
        </p:spPr>
        <p:txBody>
          <a:bodyPr/>
          <a:lstStyle/>
          <a:p>
            <a:pPr algn="just"/>
            <a:r>
              <a:rPr lang="zh-CN" altLang="en-US" dirty="0" smtClean="0"/>
              <a:t>二、职位创建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4314" y="899428"/>
            <a:ext cx="116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 进入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模块，点击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新建按钮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或者职位下方的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新建职位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②选择对应的内聘模板，修改相关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725098" y="1268760"/>
            <a:ext cx="504056" cy="44910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flipH="1">
            <a:off x="1703512" y="1268760"/>
            <a:ext cx="3888432" cy="201622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/>
          <a:srcRect t="3858" r="7715"/>
          <a:stretch/>
        </p:blipFill>
        <p:spPr>
          <a:xfrm>
            <a:off x="6528048" y="1340768"/>
            <a:ext cx="5168652" cy="3708798"/>
          </a:xfrm>
          <a:prstGeom prst="rect">
            <a:avLst/>
          </a:prstGeom>
        </p:spPr>
      </p:pic>
      <p:sp>
        <p:nvSpPr>
          <p:cNvPr id="33" name="TextBox 11"/>
          <p:cNvSpPr txBox="1"/>
          <p:nvPr/>
        </p:nvSpPr>
        <p:spPr>
          <a:xfrm>
            <a:off x="466527" y="5345921"/>
            <a:ext cx="11318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公司级调转（调入方创建职位）：职能（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001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）、运营（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002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），分别有必须上传附件简历与非必须两套模板，各调入方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根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据自己公司职位的需求，选择适合的职位模板；</a:t>
            </a:r>
            <a:r>
              <a:rPr lang="zh-CN" altLang="en-US" sz="1600" dirty="0" smtClean="0">
                <a:solidFill>
                  <a:srgbClr val="0D989B"/>
                </a:solidFill>
                <a:latin typeface="+mj-ea"/>
                <a:ea typeface="+mj-ea"/>
              </a:rPr>
              <a:t>（按招聘职位类型选择模板即可）</a:t>
            </a:r>
            <a:endParaRPr lang="en-US" altLang="zh-CN" sz="1600" dirty="0" smtClean="0">
              <a:solidFill>
                <a:srgbClr val="0D989B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个人调转（调出方创建职位）：每月在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日左右创建运营、职能个人调转报名通道职位模板，员工申请职位，选择意向公司与岗位。</a:t>
            </a:r>
            <a:endParaRPr lang="zh-CN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flipV="1">
            <a:off x="8760296" y="3991548"/>
            <a:ext cx="0" cy="11760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肘形连接符 43"/>
          <p:cNvCxnSpPr/>
          <p:nvPr/>
        </p:nvCxnSpPr>
        <p:spPr bwMode="auto">
          <a:xfrm flipH="1" flipV="1">
            <a:off x="10639942" y="2786424"/>
            <a:ext cx="1144689" cy="3378880"/>
          </a:xfrm>
          <a:prstGeom prst="bentConnector4">
            <a:avLst>
              <a:gd name="adj1" fmla="val -19970"/>
              <a:gd name="adj2" fmla="val 100021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2767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9336" y="260648"/>
            <a:ext cx="8640960" cy="523875"/>
          </a:xfrm>
        </p:spPr>
        <p:txBody>
          <a:bodyPr/>
          <a:lstStyle/>
          <a:p>
            <a:pPr algn="just"/>
            <a:r>
              <a:rPr lang="zh-CN" altLang="en-US" dirty="0" smtClean="0"/>
              <a:t>二、职位创建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1956" y="928501"/>
            <a:ext cx="1135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③根据职位要求修改红框内容、岗位职责及任职要求，检查无误，点击“下一步”；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27" y="1427365"/>
            <a:ext cx="5397634" cy="5011381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4205819" y="4581128"/>
            <a:ext cx="2406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维护要求：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招聘类别：社会招聘；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职位分类：集团内聘。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3349"/>
          <a:stretch/>
        </p:blipFill>
        <p:spPr>
          <a:xfrm>
            <a:off x="6889567" y="1427365"/>
            <a:ext cx="4044017" cy="49274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7768391" y="2636912"/>
            <a:ext cx="2952328" cy="125418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336" y="6484364"/>
            <a:ext cx="1135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注：内聘流程中，鉴于职能岗报名人员的多样性，职能流程较运营流程多一个“简历初筛”的流程。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91150" y="4569101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简历收取邮箱：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勾住不自动归档简历。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1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9336" y="260648"/>
            <a:ext cx="8640960" cy="523875"/>
          </a:xfrm>
        </p:spPr>
        <p:txBody>
          <a:bodyPr/>
          <a:lstStyle/>
          <a:p>
            <a:pPr algn="just"/>
            <a:r>
              <a:rPr lang="zh-CN" altLang="en-US" dirty="0" smtClean="0"/>
              <a:t>三、发布职位广告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126" b="1"/>
          <a:stretch/>
        </p:blipFill>
        <p:spPr>
          <a:xfrm>
            <a:off x="911424" y="836713"/>
            <a:ext cx="4752528" cy="4043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1025" r="31227" b="8980"/>
          <a:stretch/>
        </p:blipFill>
        <p:spPr>
          <a:xfrm>
            <a:off x="6366056" y="836713"/>
            <a:ext cx="4482472" cy="3971966"/>
          </a:xfrm>
          <a:prstGeom prst="rect">
            <a:avLst/>
          </a:prstGeom>
        </p:spPr>
      </p:pic>
      <p:sp>
        <p:nvSpPr>
          <p:cNvPr id="14" name="TextBox 5"/>
          <p:cNvSpPr txBox="1"/>
          <p:nvPr/>
        </p:nvSpPr>
        <p:spPr>
          <a:xfrm>
            <a:off x="6366056" y="4938850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维护要求：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渠道名称：“链家集团内聘”；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招聘类别：“社会招聘”；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确认无误，点击发布。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911424" y="5197797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发布渠道选择：招聘门户。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7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四、发布广告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31086" y="1260286"/>
            <a:ext cx="11381538" cy="4616986"/>
            <a:chOff x="187517" y="968767"/>
            <a:chExt cx="11381538" cy="461698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r="52654"/>
            <a:stretch/>
          </p:blipFill>
          <p:spPr>
            <a:xfrm>
              <a:off x="187517" y="968767"/>
              <a:ext cx="5620451" cy="461698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2466498" y="1060817"/>
              <a:ext cx="576064" cy="36481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7"/>
            <p:cNvSpPr txBox="1"/>
            <p:nvPr/>
          </p:nvSpPr>
          <p:spPr>
            <a:xfrm>
              <a:off x="2435351" y="1444339"/>
              <a:ext cx="4392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可以实现删除职位、或再次发布广告的功能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6080" y="1444339"/>
              <a:ext cx="4752975" cy="225742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 bwMode="auto">
            <a:xfrm>
              <a:off x="1602402" y="4221088"/>
              <a:ext cx="1829302" cy="2880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4187788" y="3557748"/>
              <a:ext cx="2376264" cy="8073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8" name="矩形 17"/>
            <p:cNvSpPr/>
            <p:nvPr/>
          </p:nvSpPr>
          <p:spPr bwMode="auto">
            <a:xfrm>
              <a:off x="879138" y="1079523"/>
              <a:ext cx="464334" cy="36481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7"/>
            <p:cNvSpPr txBox="1"/>
            <p:nvPr/>
          </p:nvSpPr>
          <p:spPr>
            <a:xfrm>
              <a:off x="6827839" y="3892730"/>
              <a:ext cx="43924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点击左侧招聘门户的广告名称，弹出详细的广告信息（如上）；</a:t>
              </a:r>
              <a:endPara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点击“生成二维码”，即可生成该职位的二维码，可以直接朋友圈宣传。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2" descr="PPT背景---外部演版--辅助图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6309320"/>
            <a:ext cx="1428234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9182" y="260648"/>
            <a:ext cx="10515600" cy="523875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zh-CN" altLang="en-US" dirty="0"/>
              <a:t>简历管理</a:t>
            </a:r>
            <a:r>
              <a:rPr lang="en-US" altLang="zh-CN" dirty="0"/>
              <a:t>-</a:t>
            </a:r>
            <a:r>
              <a:rPr lang="zh-CN" altLang="en-US" dirty="0"/>
              <a:t>简历初筛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6421" y="5542084"/>
            <a:ext cx="500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级调转（调入方操作）：全选候选人，导出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数据（导出字段必选所属公司），查看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各所属公司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（调出方）的报名人数。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10" y="1556792"/>
            <a:ext cx="7631123" cy="34604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r="22789"/>
          <a:stretch/>
        </p:blipFill>
        <p:spPr>
          <a:xfrm>
            <a:off x="5410469" y="3077291"/>
            <a:ext cx="6552728" cy="3438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5710" y="929924"/>
            <a:ext cx="1008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点击发布的职位，即可查看投递情况，①左侧可查看投递简历人员目前的状态，点击不同状态，会出现相应的候选人信息；②点击候选人姓名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即可查看应聘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者简历，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批量勾选后，可以批量查看候选人简历。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五、简历管理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导出简历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7921" y="1643050"/>
            <a:ext cx="5934079" cy="287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22" y="1785926"/>
            <a:ext cx="6038868" cy="437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8" y="4786322"/>
            <a:ext cx="4495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911424" y="913850"/>
            <a:ext cx="102838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Step01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更多操作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下的“导出数据”按钮。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04" y="1214422"/>
            <a:ext cx="5143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Step02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勾选出想要导出的字段，点击导出即可。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67240" y="5500702"/>
            <a:ext cx="514353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注：可以将选择的字段，保存为模板，下次直接选择模板导出即可。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兰">
  <a:themeElements>
    <a:clrScheme name="北森-兰素雅风">
      <a:dk1>
        <a:srgbClr val="0D989B"/>
      </a:dk1>
      <a:lt1>
        <a:srgbClr val="FFFFFF"/>
      </a:lt1>
      <a:dk2>
        <a:srgbClr val="242424"/>
      </a:dk2>
      <a:lt2>
        <a:srgbClr val="FFFFFF"/>
      </a:lt2>
      <a:accent1>
        <a:srgbClr val="0D989B"/>
      </a:accent1>
      <a:accent2>
        <a:srgbClr val="92D050"/>
      </a:accent2>
      <a:accent3>
        <a:srgbClr val="FF9933"/>
      </a:accent3>
      <a:accent4>
        <a:srgbClr val="6DAA2D"/>
      </a:accent4>
      <a:accent5>
        <a:srgbClr val="009900"/>
      </a:accent5>
      <a:accent6>
        <a:srgbClr val="1AB39F"/>
      </a:accent6>
      <a:hlink>
        <a:srgbClr val="FFC000"/>
      </a:hlink>
      <a:folHlink>
        <a:srgbClr val="DB3D63"/>
      </a:folHlink>
    </a:clrScheme>
    <a:fontScheme name="北森-兰灰素雅风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自定义 2">
      <a:dk1>
        <a:srgbClr val="2F2F2F"/>
      </a:dk1>
      <a:lt1>
        <a:srgbClr val="FFFFFF"/>
      </a:lt1>
      <a:dk2>
        <a:srgbClr val="008E9D"/>
      </a:dk2>
      <a:lt2>
        <a:srgbClr val="FFFFFF"/>
      </a:lt2>
      <a:accent1>
        <a:srgbClr val="22B4A8"/>
      </a:accent1>
      <a:accent2>
        <a:srgbClr val="54B664"/>
      </a:accent2>
      <a:accent3>
        <a:srgbClr val="8CC221"/>
      </a:accent3>
      <a:accent4>
        <a:srgbClr val="D2CB00"/>
      </a:accent4>
      <a:accent5>
        <a:srgbClr val="F39A3D"/>
      </a:accent5>
      <a:accent6>
        <a:srgbClr val="979797"/>
      </a:accent6>
      <a:hlink>
        <a:srgbClr val="BF9900"/>
      </a:hlink>
      <a:folHlink>
        <a:srgbClr val="729900"/>
      </a:folHlink>
    </a:clrScheme>
    <a:fontScheme name="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sz="9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兰</Template>
  <TotalTime>2312</TotalTime>
  <Words>1551</Words>
  <Application>Microsoft Office PowerPoint</Application>
  <PresentationFormat>自定义</PresentationFormat>
  <Paragraphs>119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兰</vt:lpstr>
      <vt:lpstr>1_自定义设计方案</vt:lpstr>
      <vt:lpstr>自定义设计方案</vt:lpstr>
      <vt:lpstr>Office 主题​​</vt:lpstr>
      <vt:lpstr>PowerPoint 演示文稿</vt:lpstr>
      <vt:lpstr>一、内部招聘业务操作</vt:lpstr>
      <vt:lpstr>一、登陆系统</vt:lpstr>
      <vt:lpstr>二、职位创建</vt:lpstr>
      <vt:lpstr>二、职位创建</vt:lpstr>
      <vt:lpstr>三、发布职位广告</vt:lpstr>
      <vt:lpstr>四、发布广告</vt:lpstr>
      <vt:lpstr>五、简历管理-简历初筛</vt:lpstr>
      <vt:lpstr>五、简历管理-导出简历</vt:lpstr>
      <vt:lpstr>五、简历管理-安排面试</vt:lpstr>
      <vt:lpstr>六、面试管理-安排面试</vt:lpstr>
      <vt:lpstr>六、面试管理-阶段转移</vt:lpstr>
      <vt:lpstr>七、内招须知</vt:lpstr>
      <vt:lpstr>二、内部招聘门户</vt:lpstr>
      <vt:lpstr>一、内部招聘门户</vt:lpstr>
      <vt:lpstr>二、招聘门户-功能</vt:lpstr>
      <vt:lpstr>二、招聘门户-功能</vt:lpstr>
      <vt:lpstr>三、招聘门户-微官网（手机登陆）</vt:lpstr>
      <vt:lpstr>三、招聘门户-微官网（手机登陆）</vt:lpstr>
      <vt:lpstr>联系我们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huxiao</dc:creator>
  <cp:lastModifiedBy>LianJia</cp:lastModifiedBy>
  <cp:revision>1939</cp:revision>
  <dcterms:created xsi:type="dcterms:W3CDTF">2015-09-11T11:47:00Z</dcterms:created>
  <dcterms:modified xsi:type="dcterms:W3CDTF">2018-06-07T02:13:29Z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