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003838" cy="7205663"/>
  <p:notesSz cx="6858000" cy="9144000"/>
  <p:defaultTextStyle>
    <a:defPPr>
      <a:defRPr lang="en-US"/>
    </a:defPPr>
    <a:lvl1pPr marL="0" algn="l" defTabSz="72022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227" algn="l" defTabSz="72022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454" algn="l" defTabSz="72022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681" algn="l" defTabSz="72022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909" algn="l" defTabSz="72022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1136" algn="l" defTabSz="72022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1363" algn="l" defTabSz="72022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1590" algn="l" defTabSz="72022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1817" algn="l" defTabSz="72022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1432" y="-1384"/>
      </p:cViewPr>
      <p:guideLst>
        <p:guide orient="horz" pos="2270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2238426"/>
            <a:ext cx="15303262" cy="15445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6" y="4083209"/>
            <a:ext cx="12602687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1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1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1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02355" y="303572"/>
            <a:ext cx="7973574" cy="6460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2254" y="303572"/>
            <a:ext cx="23630037" cy="64600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2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4630306"/>
            <a:ext cx="15303262" cy="1431125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3054068"/>
            <a:ext cx="15303262" cy="1576238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22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4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68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9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11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136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15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181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8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2254" y="1766389"/>
            <a:ext cx="15800242" cy="499726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72560" y="1766389"/>
            <a:ext cx="15803369" cy="499726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2" y="288561"/>
            <a:ext cx="16203454" cy="12009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1612935"/>
            <a:ext cx="7954822" cy="67219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227" indent="0">
              <a:buNone/>
              <a:defRPr sz="3200" b="1"/>
            </a:lvl2pPr>
            <a:lvl3pPr marL="1440454" indent="0">
              <a:buNone/>
              <a:defRPr sz="2800" b="1"/>
            </a:lvl3pPr>
            <a:lvl4pPr marL="2160681" indent="0">
              <a:buNone/>
              <a:defRPr sz="2500" b="1"/>
            </a:lvl4pPr>
            <a:lvl5pPr marL="2880909" indent="0">
              <a:buNone/>
              <a:defRPr sz="2500" b="1"/>
            </a:lvl5pPr>
            <a:lvl6pPr marL="3601136" indent="0">
              <a:buNone/>
              <a:defRPr sz="2500" b="1"/>
            </a:lvl6pPr>
            <a:lvl7pPr marL="4321363" indent="0">
              <a:buNone/>
              <a:defRPr sz="2500" b="1"/>
            </a:lvl7pPr>
            <a:lvl8pPr marL="5041590" indent="0">
              <a:buNone/>
              <a:defRPr sz="2500" b="1"/>
            </a:lvl8pPr>
            <a:lvl9pPr marL="576181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2285129"/>
            <a:ext cx="7954822" cy="415159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1" y="1612935"/>
            <a:ext cx="7957946" cy="67219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227" indent="0">
              <a:buNone/>
              <a:defRPr sz="3200" b="1"/>
            </a:lvl2pPr>
            <a:lvl3pPr marL="1440454" indent="0">
              <a:buNone/>
              <a:defRPr sz="2800" b="1"/>
            </a:lvl3pPr>
            <a:lvl4pPr marL="2160681" indent="0">
              <a:buNone/>
              <a:defRPr sz="2500" b="1"/>
            </a:lvl4pPr>
            <a:lvl5pPr marL="2880909" indent="0">
              <a:buNone/>
              <a:defRPr sz="2500" b="1"/>
            </a:lvl5pPr>
            <a:lvl6pPr marL="3601136" indent="0">
              <a:buNone/>
              <a:defRPr sz="2500" b="1"/>
            </a:lvl6pPr>
            <a:lvl7pPr marL="4321363" indent="0">
              <a:buNone/>
              <a:defRPr sz="2500" b="1"/>
            </a:lvl7pPr>
            <a:lvl8pPr marL="5041590" indent="0">
              <a:buNone/>
              <a:defRPr sz="2500" b="1"/>
            </a:lvl8pPr>
            <a:lvl9pPr marL="576181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1" y="2285129"/>
            <a:ext cx="7957946" cy="415159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3" y="286892"/>
            <a:ext cx="5923139" cy="12209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286893"/>
            <a:ext cx="10064646" cy="6149834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3" y="1507852"/>
            <a:ext cx="5923139" cy="4928874"/>
          </a:xfrm>
        </p:spPr>
        <p:txBody>
          <a:bodyPr/>
          <a:lstStyle>
            <a:lvl1pPr marL="0" indent="0">
              <a:buNone/>
              <a:defRPr sz="2200"/>
            </a:lvl1pPr>
            <a:lvl2pPr marL="720227" indent="0">
              <a:buNone/>
              <a:defRPr sz="1900"/>
            </a:lvl2pPr>
            <a:lvl3pPr marL="1440454" indent="0">
              <a:buNone/>
              <a:defRPr sz="1600"/>
            </a:lvl3pPr>
            <a:lvl4pPr marL="2160681" indent="0">
              <a:buNone/>
              <a:defRPr sz="1400"/>
            </a:lvl4pPr>
            <a:lvl5pPr marL="2880909" indent="0">
              <a:buNone/>
              <a:defRPr sz="1400"/>
            </a:lvl5pPr>
            <a:lvl6pPr marL="3601136" indent="0">
              <a:buNone/>
              <a:defRPr sz="1400"/>
            </a:lvl6pPr>
            <a:lvl7pPr marL="4321363" indent="0">
              <a:buNone/>
              <a:defRPr sz="1400"/>
            </a:lvl7pPr>
            <a:lvl8pPr marL="5041590" indent="0">
              <a:buNone/>
              <a:defRPr sz="1400"/>
            </a:lvl8pPr>
            <a:lvl9pPr marL="57618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5043964"/>
            <a:ext cx="10802303" cy="59546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643839"/>
            <a:ext cx="10802303" cy="4323398"/>
          </a:xfrm>
        </p:spPr>
        <p:txBody>
          <a:bodyPr/>
          <a:lstStyle>
            <a:lvl1pPr marL="0" indent="0">
              <a:buNone/>
              <a:defRPr sz="5000"/>
            </a:lvl1pPr>
            <a:lvl2pPr marL="720227" indent="0">
              <a:buNone/>
              <a:defRPr sz="4400"/>
            </a:lvl2pPr>
            <a:lvl3pPr marL="1440454" indent="0">
              <a:buNone/>
              <a:defRPr sz="3800"/>
            </a:lvl3pPr>
            <a:lvl4pPr marL="2160681" indent="0">
              <a:buNone/>
              <a:defRPr sz="3200"/>
            </a:lvl4pPr>
            <a:lvl5pPr marL="2880909" indent="0">
              <a:buNone/>
              <a:defRPr sz="3200"/>
            </a:lvl5pPr>
            <a:lvl6pPr marL="3601136" indent="0">
              <a:buNone/>
              <a:defRPr sz="3200"/>
            </a:lvl6pPr>
            <a:lvl7pPr marL="4321363" indent="0">
              <a:buNone/>
              <a:defRPr sz="3200"/>
            </a:lvl7pPr>
            <a:lvl8pPr marL="5041590" indent="0">
              <a:buNone/>
              <a:defRPr sz="3200"/>
            </a:lvl8pPr>
            <a:lvl9pPr marL="5761817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5639433"/>
            <a:ext cx="10802303" cy="845664"/>
          </a:xfrm>
        </p:spPr>
        <p:txBody>
          <a:bodyPr/>
          <a:lstStyle>
            <a:lvl1pPr marL="0" indent="0">
              <a:buNone/>
              <a:defRPr sz="2200"/>
            </a:lvl1pPr>
            <a:lvl2pPr marL="720227" indent="0">
              <a:buNone/>
              <a:defRPr sz="1900"/>
            </a:lvl2pPr>
            <a:lvl3pPr marL="1440454" indent="0">
              <a:buNone/>
              <a:defRPr sz="1600"/>
            </a:lvl3pPr>
            <a:lvl4pPr marL="2160681" indent="0">
              <a:buNone/>
              <a:defRPr sz="1400"/>
            </a:lvl4pPr>
            <a:lvl5pPr marL="2880909" indent="0">
              <a:buNone/>
              <a:defRPr sz="1400"/>
            </a:lvl5pPr>
            <a:lvl6pPr marL="3601136" indent="0">
              <a:buNone/>
              <a:defRPr sz="1400"/>
            </a:lvl6pPr>
            <a:lvl7pPr marL="4321363" indent="0">
              <a:buNone/>
              <a:defRPr sz="1400"/>
            </a:lvl7pPr>
            <a:lvl8pPr marL="5041590" indent="0">
              <a:buNone/>
              <a:defRPr sz="1400"/>
            </a:lvl8pPr>
            <a:lvl9pPr marL="57618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288561"/>
            <a:ext cx="16203454" cy="1200944"/>
          </a:xfrm>
          <a:prstGeom prst="rect">
            <a:avLst/>
          </a:prstGeom>
        </p:spPr>
        <p:txBody>
          <a:bodyPr vert="horz" lIns="144045" tIns="72023" rIns="144045" bIns="72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1681322"/>
            <a:ext cx="16203454" cy="4755405"/>
          </a:xfrm>
          <a:prstGeom prst="rect">
            <a:avLst/>
          </a:prstGeom>
        </p:spPr>
        <p:txBody>
          <a:bodyPr vert="horz" lIns="144045" tIns="72023" rIns="144045" bIns="72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6678583"/>
            <a:ext cx="4200896" cy="383635"/>
          </a:xfrm>
          <a:prstGeom prst="rect">
            <a:avLst/>
          </a:prstGeom>
        </p:spPr>
        <p:txBody>
          <a:bodyPr vert="horz" lIns="144045" tIns="72023" rIns="144045" bIns="72023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988-F935-274A-BBB4-E54C951D8AAC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2" y="6678583"/>
            <a:ext cx="5701215" cy="383635"/>
          </a:xfrm>
          <a:prstGeom prst="rect">
            <a:avLst/>
          </a:prstGeom>
        </p:spPr>
        <p:txBody>
          <a:bodyPr vert="horz" lIns="144045" tIns="72023" rIns="144045" bIns="72023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6678583"/>
            <a:ext cx="4200896" cy="383635"/>
          </a:xfrm>
          <a:prstGeom prst="rect">
            <a:avLst/>
          </a:prstGeom>
        </p:spPr>
        <p:txBody>
          <a:bodyPr vert="horz" lIns="144045" tIns="72023" rIns="144045" bIns="72023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368E-C2E1-864F-AFE1-D2F5642D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227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70" indent="-540170" algn="l" defTabSz="720227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369" indent="-450142" algn="l" defTabSz="720227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568" indent="-360114" algn="l" defTabSz="720227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795" indent="-360114" algn="l" defTabSz="72022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1022" indent="-360114" algn="l" defTabSz="720227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1249" indent="-360114" algn="l" defTabSz="72022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1477" indent="-360114" algn="l" defTabSz="72022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1704" indent="-360114" algn="l" defTabSz="72022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1931" indent="-360114" algn="l" defTabSz="72022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22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227" algn="l" defTabSz="72022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454" algn="l" defTabSz="72022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681" algn="l" defTabSz="72022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909" algn="l" defTabSz="72022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1136" algn="l" defTabSz="72022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1363" algn="l" defTabSz="72022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1590" algn="l" defTabSz="72022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1817" algn="l" defTabSz="72022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50" y="230943"/>
            <a:ext cx="8930488" cy="6688563"/>
          </a:xfrm>
          <a:prstGeom prst="rect">
            <a:avLst/>
          </a:prstGeom>
        </p:spPr>
      </p:pic>
      <p:pic>
        <p:nvPicPr>
          <p:cNvPr id="5" name="Picture 4" descr="spea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" y="230943"/>
            <a:ext cx="8918085" cy="66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5_styl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" b="14315"/>
          <a:stretch/>
        </p:blipFill>
        <p:spPr>
          <a:xfrm>
            <a:off x="577229" y="138570"/>
            <a:ext cx="17057178" cy="69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05 at 8.23.22 P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"/>
          <a:stretch/>
        </p:blipFill>
        <p:spPr>
          <a:xfrm>
            <a:off x="0" y="230950"/>
            <a:ext cx="18003838" cy="67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7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" y="508071"/>
            <a:ext cx="8319956" cy="6238580"/>
          </a:xfrm>
          <a:prstGeom prst="rect">
            <a:avLst/>
          </a:prstGeom>
        </p:spPr>
      </p:pic>
      <p:pic>
        <p:nvPicPr>
          <p:cNvPr id="5" name="Picture 4" descr="14_hi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63" y="508070"/>
            <a:ext cx="9735540" cy="62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05 at 8.25.47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7160"/>
            <a:ext cx="9028720" cy="6038690"/>
          </a:xfrm>
          <a:prstGeom prst="rect">
            <a:avLst/>
          </a:prstGeom>
        </p:spPr>
      </p:pic>
      <p:pic>
        <p:nvPicPr>
          <p:cNvPr id="5" name="Picture 4" descr="Screen Shot 2015-04-05 at 8.25.58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95" y="506766"/>
            <a:ext cx="9028721" cy="60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6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Tianqiang Liu</dc:creator>
  <cp:lastModifiedBy>Tianqiang Liu</cp:lastModifiedBy>
  <cp:revision>4</cp:revision>
  <dcterms:created xsi:type="dcterms:W3CDTF">2015-04-06T00:27:30Z</dcterms:created>
  <dcterms:modified xsi:type="dcterms:W3CDTF">2015-04-06T00:57:49Z</dcterms:modified>
</cp:coreProperties>
</file>